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6"/>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286" r:id="rId34"/>
    <p:sldId id="293" r:id="rId35"/>
    <p:sldId id="289" r:id="rId36"/>
    <p:sldId id="279" r:id="rId37"/>
    <p:sldId id="319" r:id="rId38"/>
    <p:sldId id="320" r:id="rId39"/>
    <p:sldId id="328" r:id="rId40"/>
    <p:sldId id="329" r:id="rId41"/>
    <p:sldId id="330" r:id="rId42"/>
    <p:sldId id="331" r:id="rId43"/>
    <p:sldId id="313" r:id="rId44"/>
    <p:sldId id="297"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loss_curve_ attribute of MLPClassifier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a:solidFill>
                  <a:srgbClr val="303233"/>
                </a:solidFill>
                <a:effectLst/>
              </a:rPr>
              <a:t>精確</a:t>
            </a:r>
            <a:r>
              <a:rPr lang="zh-TW" altLang="en-US" b="0" i="0" dirty="0">
                <a:solidFill>
                  <a:srgbClr val="303233"/>
                </a:solidFill>
                <a:effectLst/>
              </a:rPr>
              <a:t>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latin typeface="微軟正黑體" panose="020B0604030504040204" pitchFamily="34" charset="-120"/>
                <a:ea typeface="微軟正黑體" panose="020B0604030504040204" pitchFamily="34" charset="-120"/>
              </a:rPr>
              <a:t>learning_rate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'invscaling',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'sgd’</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learning_rate_int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solver='sgd'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'adam'</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C4A8D7A-5CED-4CE1-B2E3-90F56D41D2E4}" type="datetime1">
              <a:rPr lang="en-US" altLang="zh-TW" smtClean="0"/>
              <a:t>5/15/2023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026865A-490E-4FAC-AB25-479CACD709B1}" type="datetime1">
              <a:rPr lang="en-US" altLang="zh-TW" smtClean="0"/>
              <a:t>5/15/2023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0A263B-35AC-4422-B2D0-6AC1295C3ED5}" type="datetime1">
              <a:rPr lang="en-US" altLang="zh-TW" smtClean="0"/>
              <a:t>5/15/2023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0F869F-2D60-41B4-90C4-25CF57520260}" type="datetime1">
              <a:rPr lang="en-US" altLang="zh-TW" smtClean="0"/>
              <a:t>5/15/2023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05E0BF-9C8D-497C-9FE0-4326C55FC7C1}" type="datetime1">
              <a:rPr lang="en-US" altLang="zh-TW" smtClean="0"/>
              <a:t>5/15/2023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E58068B-202B-4A1E-A304-184F29A229B0}" type="datetime1">
              <a:rPr lang="en-US" altLang="zh-TW" smtClean="0"/>
              <a:t>5/15/2023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2169008-1CB2-4C5B-9E9A-64FB15BDFD16}" type="datetime1">
              <a:rPr lang="en-US" altLang="zh-TW" smtClean="0"/>
              <a:t>5/15/2023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049CBB8-CCCC-4995-8BCD-BE86F252E1BA}" type="datetime1">
              <a:rPr lang="en-US" altLang="zh-TW" smtClean="0"/>
              <a:t>5/15/2023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677F64E-E93E-4D32-B4A2-DD161852FBC7}" type="datetime1">
              <a:rPr lang="en-US" altLang="zh-TW" smtClean="0"/>
              <a:t>5/15/2023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D2CA27E3-DB8A-41F9-B47F-F386F95C8434}" type="datetime1">
              <a:rPr lang="en-US" altLang="zh-TW" smtClean="0"/>
              <a:t>5/15/2023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4BE2901-667D-4FD9-AC82-9EF383E0340F}" type="datetime1">
              <a:rPr lang="en-US" altLang="zh-TW" smtClean="0"/>
              <a:t>5/15/2023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D8D3D93C-302E-4A32-8704-9128C12DAF9F}" type="datetime1">
              <a:rPr lang="en-US" altLang="zh-TW" smtClean="0"/>
              <a:t>5/15/2023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11.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HyperParameters</a:t>
            </a:r>
          </a:p>
          <a:p>
            <a:r>
              <a:rPr lang="en-US" altLang="zh-TW" dirty="0">
                <a:latin typeface="微軟正黑體" panose="020B0604030504040204" pitchFamily="34" charset="-120"/>
                <a:ea typeface="微軟正黑體" panose="020B0604030504040204" pitchFamily="34" charset="-120"/>
              </a:rPr>
              <a:t>hidden_​​layer_sizes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a:ea typeface="微軟正黑體" panose="020B0604030504040204" pitchFamily="34" charset="-120"/>
              </a:rPr>
              <a:t>learning_rate</a:t>
            </a:r>
            <a:r>
              <a:rPr lang="zh-TW" altLang="en-US" dirty="0">
                <a:ea typeface="微軟正黑體" panose="020B0604030504040204" pitchFamily="34" charset="-120"/>
              </a:rPr>
              <a:t>及</a:t>
            </a:r>
            <a:r>
              <a:rPr lang="en-US" altLang="zh-TW" dirty="0">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
        <p:nvSpPr>
          <p:cNvPr id="5" name="投影片編號版面配置區 4">
            <a:extLst>
              <a:ext uri="{FF2B5EF4-FFF2-40B4-BE49-F238E27FC236}">
                <a16:creationId xmlns:a16="http://schemas.microsoft.com/office/drawing/2014/main" id="{AF2CF0E3-2006-530A-29AC-205684AB49BC}"/>
              </a:ext>
            </a:extLst>
          </p:cNvPr>
          <p:cNvSpPr>
            <a:spLocks noGrp="1"/>
          </p:cNvSpPr>
          <p:nvPr>
            <p:ph type="sldNum" sz="quarter" idx="12"/>
          </p:nvPr>
        </p:nvSpPr>
        <p:spPr/>
        <p:txBody>
          <a:bodyPr/>
          <a:lstStyle/>
          <a:p>
            <a:fld id="{B2DC25EE-239B-4C5F-AAD1-255A7D5F1EE2}" type="slidenum">
              <a:rPr lang="en-US" smtClean="0"/>
              <a:t>12</a:t>
            </a:fld>
            <a:endParaRPr lang="en-US" dirty="0"/>
          </a:p>
        </p:txBody>
      </p:sp>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en-US" altLang="zh-TW" sz="3000" dirty="0">
                <a:ea typeface="微軟正黑體" panose="020B0604030504040204" pitchFamily="34" charset="-120"/>
              </a:rPr>
              <a:t>〔solver</a:t>
            </a:r>
            <a:r>
              <a:rPr lang="zh-TW" altLang="en-US" sz="3000" dirty="0">
                <a:ea typeface="微軟正黑體" panose="020B0604030504040204" pitchFamily="34" charset="-120"/>
              </a:rPr>
              <a:t>優化器</a:t>
            </a:r>
            <a:r>
              <a:rPr lang="en-US" altLang="zh-TW" sz="3000" dirty="0">
                <a:ea typeface="微軟正黑體" panose="020B0604030504040204" pitchFamily="34" charset="-120"/>
              </a:rPr>
              <a:t>〕</a:t>
            </a:r>
            <a:r>
              <a:rPr lang="zh-TW" altLang="en-US" sz="3000" dirty="0">
                <a:ea typeface="微軟正黑體" panose="020B0604030504040204" pitchFamily="34" charset="-120"/>
              </a:rPr>
              <a:t>根據</a:t>
            </a:r>
            <a:r>
              <a:rPr lang="en-US" altLang="zh-TW" sz="3000" dirty="0">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adam</a:t>
            </a: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lbfgs</a:t>
            </a: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7" y="3862693"/>
            <a:ext cx="4513935" cy="4220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7"/>
            <a:ext cx="4430660" cy="3588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頁尾版面配置區 4">
            <a:extLst>
              <a:ext uri="{FF2B5EF4-FFF2-40B4-BE49-F238E27FC236}">
                <a16:creationId xmlns:a16="http://schemas.microsoft.com/office/drawing/2014/main" id="{A528534A-4180-D72D-C473-74E6E6A7CFC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a:noFill/>
          <a:ln w="3175">
            <a:solidFill>
              <a:schemeClr val="tx1"/>
            </a:solidFill>
          </a:ln>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4130853" cy="37398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5143129" cy="3210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4489130" cy="3622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4814881" cy="39035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a:ea typeface="微軟正黑體" panose="020B0604030504040204" pitchFamily="34" charset="-120"/>
              </a:rPr>
              <a:t>adam</a:t>
            </a:r>
          </a:p>
          <a:p>
            <a:pPr marL="0"/>
            <a:r>
              <a:rPr lang="en-US" altLang="zh-TW" sz="2000" dirty="0">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頁尾版面配置區 6">
            <a:extLst>
              <a:ext uri="{FF2B5EF4-FFF2-40B4-BE49-F238E27FC236}">
                <a16:creationId xmlns:a16="http://schemas.microsoft.com/office/drawing/2014/main" id="{72F238C8-B1AB-0D7D-DD5E-246C63C0A32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a:ea typeface="微軟正黑體" panose="020B0604030504040204" pitchFamily="34" charset="-120"/>
              </a:rPr>
              <a:t>Sklearn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0" indent="0">
              <a:buNone/>
            </a:pPr>
            <a:r>
              <a:rPr lang="zh-TW" altLang="en-US" sz="3000" dirty="0">
                <a:latin typeface="微軟正黑體" panose="020B0604030504040204" pitchFamily="34" charset="-120"/>
                <a:ea typeface="微軟正黑體" panose="020B0604030504040204" pitchFamily="34" charset="-120"/>
              </a:rPr>
              <a:t>基於</a:t>
            </a:r>
            <a:r>
              <a:rPr lang="en-US" altLang="zh-TW" sz="3000" dirty="0">
                <a:latin typeface="微軟正黑體" panose="020B0604030504040204" pitchFamily="34" charset="-120"/>
                <a:ea typeface="微軟正黑體" panose="020B0604030504040204" pitchFamily="34" charset="-120"/>
              </a:rPr>
              <a:t>MLP</a:t>
            </a:r>
            <a:r>
              <a:rPr lang="zh-TW" altLang="en-US" sz="3000" dirty="0">
                <a:latin typeface="微軟正黑體" panose="020B0604030504040204" pitchFamily="34" charset="-120"/>
                <a:ea typeface="微軟正黑體" panose="020B0604030504040204" pitchFamily="34" charset="-120"/>
              </a:rPr>
              <a:t>，分類作業</a:t>
            </a:r>
            <a:r>
              <a:rPr lang="en-US" altLang="zh-TW" sz="3000" dirty="0">
                <a:latin typeface="微軟正黑體" panose="020B0604030504040204" pitchFamily="34" charset="-120"/>
                <a:ea typeface="微軟正黑體" panose="020B0604030504040204" pitchFamily="34" charset="-120"/>
              </a:rPr>
              <a:t>#1</a:t>
            </a:r>
            <a:r>
              <a:rPr lang="zh-TW" altLang="en-US" sz="3000" dirty="0">
                <a:latin typeface="微軟正黑體" panose="020B0604030504040204" pitchFamily="34" charset="-120"/>
                <a:ea typeface="微軟正黑體" panose="020B0604030504040204" pitchFamily="34" charset="-120"/>
              </a:rPr>
              <a:t>之</a:t>
            </a:r>
            <a:r>
              <a:rPr lang="en-US" altLang="zh-TW" sz="3000" dirty="0">
                <a:latin typeface="微軟正黑體" panose="020B0604030504040204" pitchFamily="34" charset="-120"/>
                <a:ea typeface="微軟正黑體" panose="020B0604030504040204" pitchFamily="34" charset="-120"/>
              </a:rPr>
              <a:t>iris flowers</a:t>
            </a:r>
            <a:r>
              <a:rPr lang="zh-TW" altLang="en-US" sz="3000">
                <a:latin typeface="微軟正黑體" panose="020B0604030504040204" pitchFamily="34" charset="-120"/>
                <a:ea typeface="微軟正黑體" panose="020B0604030504040204" pitchFamily="34" charset="-120"/>
              </a:rPr>
              <a:t>資料</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所有資料的散佈圖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spcAft>
                <a:spcPts val="0"/>
              </a:spcAft>
              <a:buNone/>
            </a:pPr>
            <a:r>
              <a:rPr lang="en-US" altLang="zh-TW" sz="3000" dirty="0">
                <a:ea typeface="微軟正黑體" panose="020B0604030504040204" pitchFamily="34" charset="-120"/>
              </a:rPr>
              <a:t>Notes</a:t>
            </a:r>
            <a:r>
              <a:rPr lang="zh-TW" altLang="zh-TW" sz="3000" dirty="0">
                <a:ea typeface="微軟正黑體" panose="020B0604030504040204" pitchFamily="34" charset="-120"/>
              </a:rPr>
              <a:t>：</a:t>
            </a:r>
          </a:p>
          <a:p>
            <a:pPr>
              <a:spcAft>
                <a:spcPts val="0"/>
              </a:spcAft>
              <a:buFont typeface="Wingdings" panose="05000000000000000000" pitchFamily="2" charset="2"/>
              <a:buChar char="Ø"/>
            </a:pPr>
            <a:r>
              <a:rPr lang="zh-TW" altLang="en-US" sz="3000" dirty="0">
                <a:ea typeface="微軟正黑體" panose="020B0604030504040204" pitchFamily="34" charset="-120"/>
              </a:rPr>
              <a:t> </a:t>
            </a:r>
            <a:r>
              <a:rPr lang="en-US" altLang="zh-TW" sz="3000" dirty="0">
                <a:ea typeface="微軟正黑體" panose="020B0604030504040204" pitchFamily="34" charset="-120"/>
              </a:rPr>
              <a:t>MLP</a:t>
            </a:r>
            <a:r>
              <a:rPr lang="zh-TW" altLang="en-US" sz="3000" dirty="0">
                <a:ea typeface="微軟正黑體" panose="020B0604030504040204" pitchFamily="34" charset="-120"/>
              </a:rPr>
              <a:t>輸出資料的散佈圖</a:t>
            </a:r>
            <a:endParaRPr lang="en-US" altLang="zh-TW" sz="3000" dirty="0">
              <a:ea typeface="微軟正黑體" panose="020B0604030504040204" pitchFamily="34" charset="-120"/>
            </a:endParaRPr>
          </a:p>
          <a:p>
            <a:pPr>
              <a:spcAft>
                <a:spcPts val="0"/>
              </a:spcAft>
              <a:buFont typeface="Wingdings" panose="05000000000000000000" pitchFamily="2" charset="2"/>
              <a:buChar char="Ø"/>
            </a:pPr>
            <a:r>
              <a:rPr lang="zh-TW" altLang="en-US" sz="3000" dirty="0">
                <a:ea typeface="微軟正黑體" panose="020B0604030504040204" pitchFamily="34" charset="-120"/>
              </a:rPr>
              <a:t> 共</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a:t>
            </a: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11682"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7995090" y="4047546"/>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
        <p:nvSpPr>
          <p:cNvPr id="4" name="投影片編號版面配置區 3">
            <a:extLst>
              <a:ext uri="{FF2B5EF4-FFF2-40B4-BE49-F238E27FC236}">
                <a16:creationId xmlns:a16="http://schemas.microsoft.com/office/drawing/2014/main" id="{7D214CCE-901A-A488-A7F0-8D467344F776}"/>
              </a:ext>
            </a:extLst>
          </p:cNvPr>
          <p:cNvSpPr>
            <a:spLocks noGrp="1"/>
          </p:cNvSpPr>
          <p:nvPr>
            <p:ph type="sldNum" sz="quarter" idx="12"/>
          </p:nvPr>
        </p:nvSpPr>
        <p:spPr/>
        <p:txBody>
          <a:bodyPr/>
          <a:lstStyle/>
          <a:p>
            <a:fld id="{B2DC25EE-239B-4C5F-AAD1-255A7D5F1EE2}" type="slidenum">
              <a:rPr lang="en-US" smtClean="0"/>
              <a:t>29</a:t>
            </a:fld>
            <a:endParaRPr lang="en-US" dirty="0"/>
          </a:p>
        </p:txBody>
      </p:sp>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特徵選取（</a:t>
            </a:r>
            <a:r>
              <a:rPr lang="en-US" altLang="zh-TW" sz="3000" dirty="0">
                <a:latin typeface="微軟正黑體" panose="020B0604030504040204" pitchFamily="34" charset="-120"/>
                <a:ea typeface="微軟正黑體" panose="020B0604030504040204" pitchFamily="34" charset="-120"/>
                <a:hlinkClick r:id="rId3"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4" action="ppaction://hlinksldjump"/>
              </a:rPr>
              <a:t>切分資料（</a:t>
            </a:r>
            <a:r>
              <a:rPr lang="en-US" altLang="zh-TW" sz="3000" dirty="0">
                <a:latin typeface="微軟正黑體" panose="020B0604030504040204" pitchFamily="34" charset="-120"/>
                <a:ea typeface="微軟正黑體" panose="020B0604030504040204" pitchFamily="34" charset="-120"/>
                <a:hlinkClick r:id="rId4" action="ppaction://hlinksldjump"/>
              </a:rPr>
              <a:t>Split Data</a:t>
            </a:r>
            <a:r>
              <a:rPr lang="zh-TW" altLang="en-US" sz="3000" dirty="0">
                <a:latin typeface="微軟正黑體" panose="020B0604030504040204" pitchFamily="34" charset="-120"/>
                <a:ea typeface="微軟正黑體" panose="020B0604030504040204" pitchFamily="34" charset="-120"/>
                <a:hlinkClick r:id="rId4"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5" action="ppaction://hlinksldjump"/>
              </a:rPr>
              <a:t>MLP</a:t>
            </a:r>
            <a:r>
              <a:rPr lang="zh-TW" altLang="en-US" sz="3000" dirty="0">
                <a:latin typeface="微軟正黑體" panose="020B0604030504040204" pitchFamily="34" charset="-120"/>
                <a:ea typeface="微軟正黑體" panose="020B0604030504040204" pitchFamily="34" charset="-120"/>
                <a:hlinkClick r:id="rId5" action="ppaction://hlinksldjump"/>
              </a:rPr>
              <a:t>分類器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6"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latin typeface="+mn-lt"/>
              </a:rPr>
              <a:pPr>
                <a:spcAft>
                  <a:spcPts val="600"/>
                </a:spcAft>
              </a:pPr>
              <a:t>31</a:t>
            </a:fld>
            <a:endParaRPr lang="en-US" dirty="0">
              <a:solidFill>
                <a:schemeClr val="tx2">
                  <a:lumMod val="50000"/>
                  <a:lumOff val="50000"/>
                </a:schemeClr>
              </a:solidFill>
              <a:latin typeface="+mn-lt"/>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dirty="0">
                <a:ea typeface="微軟正黑體" panose="020B0604030504040204" pitchFamily="34" charset="-120"/>
              </a:rPr>
              <a:t>F1 Score</a:t>
            </a:r>
            <a:r>
              <a:rPr lang="en-US" altLang="zh-TW" sz="3000" dirty="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34</a:t>
            </a:fld>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29903332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58327253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60194691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399195874"/>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8205569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2553149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 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43</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3800</TotalTime>
  <Words>2198</Words>
  <Application>Microsoft Office PowerPoint</Application>
  <PresentationFormat>寬螢幕</PresentationFormat>
  <Paragraphs>535</Paragraphs>
  <Slides>44</Slides>
  <Notes>39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44</vt:i4>
      </vt:variant>
    </vt:vector>
  </HeadingPairs>
  <TitlesOfParts>
    <vt:vector size="50"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1921</cp:revision>
  <dcterms:created xsi:type="dcterms:W3CDTF">2023-04-05T05:53:05Z</dcterms:created>
  <dcterms:modified xsi:type="dcterms:W3CDTF">2023-05-15T10:23:42Z</dcterms:modified>
</cp:coreProperties>
</file>