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9"/>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334" r:id="rId34"/>
    <p:sldId id="333" r:id="rId35"/>
    <p:sldId id="286" r:id="rId36"/>
    <p:sldId id="293" r:id="rId37"/>
    <p:sldId id="289" r:id="rId38"/>
    <p:sldId id="279" r:id="rId39"/>
    <p:sldId id="319" r:id="rId40"/>
    <p:sldId id="320" r:id="rId41"/>
    <p:sldId id="328" r:id="rId42"/>
    <p:sldId id="329" r:id="rId43"/>
    <p:sldId id="330" r:id="rId44"/>
    <p:sldId id="331" r:id="rId45"/>
    <p:sldId id="313" r:id="rId46"/>
    <p:sldId id="297" r:id="rId47"/>
    <p:sldId id="332"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4.xml"/><Relationship Id="rId4"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06008-D8C9-42F8-BD09-99ECF388F80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27EE26A-20D3-4078-9455-A7622BA029E8}">
      <dgm:prSet custT="1"/>
      <dgm:spPr/>
      <dgm:t>
        <a:bodyPr/>
        <a:lstStyle/>
        <a:p>
          <a:r>
            <a:rPr lang="zh-TW"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1" action="ppaction://hlinksldjump">
                <a:extLst>
                  <a:ext uri="{A12FA001-AC4F-418D-AE19-62706E023703}">
                    <ahyp:hlinkClr xmlns:ahyp="http://schemas.microsoft.com/office/drawing/2018/hyperlinkcolor" val="tx"/>
                  </a:ext>
                </a:extLst>
              </a:hlinkClick>
            </a:rPr>
            <a:t>特徵選取</a:t>
          </a:r>
          <a:endParaRPr lang="en-US"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1D970C1A-1688-4E7B-9D48-96EA4F3AAFA6}" type="parTrans" cxnId="{4F3ED66D-C7C8-42E3-B8EC-F6D516823B49}">
      <dgm:prSet/>
      <dgm:spPr/>
      <dgm:t>
        <a:bodyPr/>
        <a:lstStyle/>
        <a:p>
          <a:endParaRPr lang="en-US"/>
        </a:p>
      </dgm:t>
    </dgm:pt>
    <dgm:pt modelId="{1ED6A69F-DA63-4071-8B48-D29010254BA8}" type="sibTrans" cxnId="{4F3ED66D-C7C8-42E3-B8EC-F6D516823B49}">
      <dgm:prSet/>
      <dgm:spPr/>
      <dgm:t>
        <a:bodyPr/>
        <a:lstStyle/>
        <a:p>
          <a:endParaRPr lang="en-US"/>
        </a:p>
      </dgm:t>
    </dgm:pt>
    <dgm:pt modelId="{5EFCF9A6-51DE-4C01-816C-82C48E75B0CB}">
      <dgm:prSet custT="1"/>
      <dgm:spPr/>
      <dgm:t>
        <a:bodyPr/>
        <a:lstStyle/>
        <a:p>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2" action="ppaction://hlinksldjump">
                <a:extLst>
                  <a:ext uri="{A12FA001-AC4F-418D-AE19-62706E023703}">
                    <ahyp:hlinkClr xmlns:ahyp="http://schemas.microsoft.com/office/drawing/2018/hyperlinkcolor" val="tx"/>
                  </a:ext>
                </a:extLst>
              </a:hlinkClick>
            </a:rPr>
            <a:t>切分資料</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8C28C3B0-B5AA-4DCA-BAB5-04757259F014}" type="parTrans" cxnId="{1B318C88-AC1E-4821-9481-C02086F39BF1}">
      <dgm:prSet/>
      <dgm:spPr/>
      <dgm:t>
        <a:bodyPr/>
        <a:lstStyle/>
        <a:p>
          <a:endParaRPr lang="en-US"/>
        </a:p>
      </dgm:t>
    </dgm:pt>
    <dgm:pt modelId="{7A849265-2C04-4F25-BA7D-E2970F93D475}" type="sibTrans" cxnId="{1B318C88-AC1E-4821-9481-C02086F39BF1}">
      <dgm:prSet/>
      <dgm:spPr/>
      <dgm:t>
        <a:bodyPr/>
        <a:lstStyle/>
        <a:p>
          <a:endParaRPr lang="en-US"/>
        </a:p>
      </dgm:t>
    </dgm:pt>
    <dgm:pt modelId="{9CEEFBD1-2FD9-4F83-9DA8-F5C252A096D6}">
      <dgm:prSet custT="1"/>
      <dgm:spPr/>
      <dgm:t>
        <a:bodyPr/>
        <a:lstStyle/>
        <a:p>
          <a:pPr marL="0" lvl="0" indent="0" algn="ctr" defTabSz="1289050">
            <a:lnSpc>
              <a:spcPct val="90000"/>
            </a:lnSpc>
            <a:spcBef>
              <a:spcPct val="0"/>
            </a:spcBef>
            <a:spcAft>
              <a:spcPct val="35000"/>
            </a:spcAft>
            <a:buNone/>
          </a:pPr>
          <a:r>
            <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3" action="ppaction://hlinksldjump">
                <a:extLst>
                  <a:ext uri="{A12FA001-AC4F-418D-AE19-62706E023703}">
                    <ahyp:hlinkClr xmlns:ahyp="http://schemas.microsoft.com/office/drawing/2018/hyperlinkcolor" val="tx"/>
                  </a:ext>
                </a:extLst>
              </a:hlinkClick>
            </a:rPr>
            <a:t>MLP</a:t>
          </a: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3" action="ppaction://hlinksldjump">
                <a:extLst>
                  <a:ext uri="{A12FA001-AC4F-418D-AE19-62706E023703}">
                    <ahyp:hlinkClr xmlns:ahyp="http://schemas.microsoft.com/office/drawing/2018/hyperlinkcolor" val="tx"/>
                  </a:ext>
                </a:extLst>
              </a:hlinkClick>
            </a:rPr>
            <a:t>分類器</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B000472F-AFEC-4F5F-B8A3-8C9E56D56A2E}" type="parTrans" cxnId="{568FC9EC-BB10-4359-A5A2-BD651F5008E1}">
      <dgm:prSet/>
      <dgm:spPr/>
      <dgm:t>
        <a:bodyPr/>
        <a:lstStyle/>
        <a:p>
          <a:endParaRPr lang="en-US"/>
        </a:p>
      </dgm:t>
    </dgm:pt>
    <dgm:pt modelId="{DDC8E81F-8777-4214-BC98-E17FACFA16BD}" type="sibTrans" cxnId="{568FC9EC-BB10-4359-A5A2-BD651F5008E1}">
      <dgm:prSet/>
      <dgm:spPr/>
      <dgm:t>
        <a:bodyPr/>
        <a:lstStyle/>
        <a:p>
          <a:endParaRPr lang="en-US"/>
        </a:p>
      </dgm:t>
    </dgm:pt>
    <dgm:pt modelId="{1F5890B5-228F-4DC5-868A-8BDB03268B45}">
      <dgm:prSet custT="1"/>
      <dgm:spPr/>
      <dgm:t>
        <a:bodyPr/>
        <a:lstStyle/>
        <a:p>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4" action="ppaction://hlinksldjump">
                <a:extLst>
                  <a:ext uri="{A12FA001-AC4F-418D-AE19-62706E023703}">
                    <ahyp:hlinkClr xmlns:ahyp="http://schemas.microsoft.com/office/drawing/2018/hyperlinkcolor" val="tx"/>
                  </a:ext>
                </a:extLst>
              </a:hlinkClick>
            </a:rPr>
            <a:t>評估模型</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815DF235-25DD-45BA-BB9D-DE14428FBF84}" type="parTrans" cxnId="{1E419B66-F328-4115-BF7D-62F2E69BB79A}">
      <dgm:prSet/>
      <dgm:spPr/>
      <dgm:t>
        <a:bodyPr/>
        <a:lstStyle/>
        <a:p>
          <a:endParaRPr lang="en-US"/>
        </a:p>
      </dgm:t>
    </dgm:pt>
    <dgm:pt modelId="{24D3382C-7F65-412B-8996-1683D854F3AA}" type="sibTrans" cxnId="{1E419B66-F328-4115-BF7D-62F2E69BB79A}">
      <dgm:prSet/>
      <dgm:spPr/>
      <dgm:t>
        <a:bodyPr/>
        <a:lstStyle/>
        <a:p>
          <a:endParaRPr lang="en-US"/>
        </a:p>
      </dgm:t>
    </dgm:pt>
    <dgm:pt modelId="{4BDEF289-FAF2-48ED-B0B9-107232EA2F74}" type="pres">
      <dgm:prSet presAssocID="{D9E06008-D8C9-42F8-BD09-99ECF388F80D}" presName="hierChild1" presStyleCnt="0">
        <dgm:presLayoutVars>
          <dgm:chPref val="1"/>
          <dgm:dir/>
          <dgm:animOne val="branch"/>
          <dgm:animLvl val="lvl"/>
          <dgm:resizeHandles/>
        </dgm:presLayoutVars>
      </dgm:prSet>
      <dgm:spPr/>
    </dgm:pt>
    <dgm:pt modelId="{FD6D97F6-F92F-449B-A450-4C46046D59A7}" type="pres">
      <dgm:prSet presAssocID="{027EE26A-20D3-4078-9455-A7622BA029E8}" presName="hierRoot1" presStyleCnt="0"/>
      <dgm:spPr/>
    </dgm:pt>
    <dgm:pt modelId="{E34BFD94-0EAC-40DA-890D-F7D970FFFC5D}" type="pres">
      <dgm:prSet presAssocID="{027EE26A-20D3-4078-9455-A7622BA029E8}" presName="composite" presStyleCnt="0"/>
      <dgm:spPr/>
    </dgm:pt>
    <dgm:pt modelId="{BA2052F9-754B-4663-9D9B-D7562EAEA4A2}" type="pres">
      <dgm:prSet presAssocID="{027EE26A-20D3-4078-9455-A7622BA029E8}" presName="background" presStyleLbl="node0" presStyleIdx="0" presStyleCnt="4"/>
      <dgm:spPr/>
    </dgm:pt>
    <dgm:pt modelId="{001A554C-B5A1-434E-BC92-99324B96C914}" type="pres">
      <dgm:prSet presAssocID="{027EE26A-20D3-4078-9455-A7622BA029E8}" presName="text" presStyleLbl="fgAcc0" presStyleIdx="0" presStyleCnt="4">
        <dgm:presLayoutVars>
          <dgm:chPref val="3"/>
        </dgm:presLayoutVars>
      </dgm:prSet>
      <dgm:spPr/>
    </dgm:pt>
    <dgm:pt modelId="{014475CB-3522-4767-965C-34677F04EE6A}" type="pres">
      <dgm:prSet presAssocID="{027EE26A-20D3-4078-9455-A7622BA029E8}" presName="hierChild2" presStyleCnt="0"/>
      <dgm:spPr/>
    </dgm:pt>
    <dgm:pt modelId="{B704BA87-FFF2-4BF0-AD49-55C92F745528}" type="pres">
      <dgm:prSet presAssocID="{5EFCF9A6-51DE-4C01-816C-82C48E75B0CB}" presName="hierRoot1" presStyleCnt="0"/>
      <dgm:spPr/>
    </dgm:pt>
    <dgm:pt modelId="{1674518E-3278-4B8C-83B6-B255B95CB805}" type="pres">
      <dgm:prSet presAssocID="{5EFCF9A6-51DE-4C01-816C-82C48E75B0CB}" presName="composite" presStyleCnt="0"/>
      <dgm:spPr/>
    </dgm:pt>
    <dgm:pt modelId="{72E27D8A-4684-4A6E-8353-6ADFF20402D4}" type="pres">
      <dgm:prSet presAssocID="{5EFCF9A6-51DE-4C01-816C-82C48E75B0CB}" presName="background" presStyleLbl="node0" presStyleIdx="1" presStyleCnt="4"/>
      <dgm:spPr/>
    </dgm:pt>
    <dgm:pt modelId="{EFE9C255-57B3-4C20-AA34-61FA56155076}" type="pres">
      <dgm:prSet presAssocID="{5EFCF9A6-51DE-4C01-816C-82C48E75B0CB}" presName="text" presStyleLbl="fgAcc0" presStyleIdx="1" presStyleCnt="4">
        <dgm:presLayoutVars>
          <dgm:chPref val="3"/>
        </dgm:presLayoutVars>
      </dgm:prSet>
      <dgm:spPr/>
    </dgm:pt>
    <dgm:pt modelId="{8E1D7477-11FA-4B48-A0B8-3009E3E3C64B}" type="pres">
      <dgm:prSet presAssocID="{5EFCF9A6-51DE-4C01-816C-82C48E75B0CB}" presName="hierChild2" presStyleCnt="0"/>
      <dgm:spPr/>
    </dgm:pt>
    <dgm:pt modelId="{41F658EE-AC69-40F1-B891-7D4B0D6BBA78}" type="pres">
      <dgm:prSet presAssocID="{9CEEFBD1-2FD9-4F83-9DA8-F5C252A096D6}" presName="hierRoot1" presStyleCnt="0"/>
      <dgm:spPr/>
    </dgm:pt>
    <dgm:pt modelId="{19FD3D61-7F62-42CB-BBAC-3C71EE97D0CA}" type="pres">
      <dgm:prSet presAssocID="{9CEEFBD1-2FD9-4F83-9DA8-F5C252A096D6}" presName="composite" presStyleCnt="0"/>
      <dgm:spPr/>
    </dgm:pt>
    <dgm:pt modelId="{384BC6DF-25A8-430B-9040-9BBE60A027A3}" type="pres">
      <dgm:prSet presAssocID="{9CEEFBD1-2FD9-4F83-9DA8-F5C252A096D6}" presName="background" presStyleLbl="node0" presStyleIdx="2" presStyleCnt="4"/>
      <dgm:spPr/>
    </dgm:pt>
    <dgm:pt modelId="{D06EA339-56DC-4C2E-ACCF-42D8F4FFF349}" type="pres">
      <dgm:prSet presAssocID="{9CEEFBD1-2FD9-4F83-9DA8-F5C252A096D6}" presName="text" presStyleLbl="fgAcc0" presStyleIdx="2" presStyleCnt="4">
        <dgm:presLayoutVars>
          <dgm:chPref val="3"/>
        </dgm:presLayoutVars>
      </dgm:prSet>
      <dgm:spPr/>
    </dgm:pt>
    <dgm:pt modelId="{4FF80E05-F975-4283-B71A-F99A866A41CB}" type="pres">
      <dgm:prSet presAssocID="{9CEEFBD1-2FD9-4F83-9DA8-F5C252A096D6}" presName="hierChild2" presStyleCnt="0"/>
      <dgm:spPr/>
    </dgm:pt>
    <dgm:pt modelId="{B30724DB-7A1E-4298-B974-3E6F54228B24}" type="pres">
      <dgm:prSet presAssocID="{1F5890B5-228F-4DC5-868A-8BDB03268B45}" presName="hierRoot1" presStyleCnt="0"/>
      <dgm:spPr/>
    </dgm:pt>
    <dgm:pt modelId="{7834343A-DF13-44C5-A7E2-6987CD293776}" type="pres">
      <dgm:prSet presAssocID="{1F5890B5-228F-4DC5-868A-8BDB03268B45}" presName="composite" presStyleCnt="0"/>
      <dgm:spPr/>
    </dgm:pt>
    <dgm:pt modelId="{78DD6F8C-9858-4C11-9520-A0E2505C946F}" type="pres">
      <dgm:prSet presAssocID="{1F5890B5-228F-4DC5-868A-8BDB03268B45}" presName="background" presStyleLbl="node0" presStyleIdx="3" presStyleCnt="4"/>
      <dgm:spPr/>
    </dgm:pt>
    <dgm:pt modelId="{45A9EFC5-646B-4B95-9170-536DE529BCC9}" type="pres">
      <dgm:prSet presAssocID="{1F5890B5-228F-4DC5-868A-8BDB03268B45}" presName="text" presStyleLbl="fgAcc0" presStyleIdx="3" presStyleCnt="4">
        <dgm:presLayoutVars>
          <dgm:chPref val="3"/>
        </dgm:presLayoutVars>
      </dgm:prSet>
      <dgm:spPr/>
    </dgm:pt>
    <dgm:pt modelId="{BD29E337-2217-440C-ADCF-00A74B068593}" type="pres">
      <dgm:prSet presAssocID="{1F5890B5-228F-4DC5-868A-8BDB03268B45}" presName="hierChild2" presStyleCnt="0"/>
      <dgm:spPr/>
    </dgm:pt>
  </dgm:ptLst>
  <dgm:cxnLst>
    <dgm:cxn modelId="{1E419B66-F328-4115-BF7D-62F2E69BB79A}" srcId="{D9E06008-D8C9-42F8-BD09-99ECF388F80D}" destId="{1F5890B5-228F-4DC5-868A-8BDB03268B45}" srcOrd="3" destOrd="0" parTransId="{815DF235-25DD-45BA-BB9D-DE14428FBF84}" sibTransId="{24D3382C-7F65-412B-8996-1683D854F3AA}"/>
    <dgm:cxn modelId="{4F3ED66D-C7C8-42E3-B8EC-F6D516823B49}" srcId="{D9E06008-D8C9-42F8-BD09-99ECF388F80D}" destId="{027EE26A-20D3-4078-9455-A7622BA029E8}" srcOrd="0" destOrd="0" parTransId="{1D970C1A-1688-4E7B-9D48-96EA4F3AAFA6}" sibTransId="{1ED6A69F-DA63-4071-8B48-D29010254BA8}"/>
    <dgm:cxn modelId="{1B318C88-AC1E-4821-9481-C02086F39BF1}" srcId="{D9E06008-D8C9-42F8-BD09-99ECF388F80D}" destId="{5EFCF9A6-51DE-4C01-816C-82C48E75B0CB}" srcOrd="1" destOrd="0" parTransId="{8C28C3B0-B5AA-4DCA-BAB5-04757259F014}" sibTransId="{7A849265-2C04-4F25-BA7D-E2970F93D475}"/>
    <dgm:cxn modelId="{DBDD359E-25D9-4EF7-8743-CE4C45821AEB}" type="presOf" srcId="{1F5890B5-228F-4DC5-868A-8BDB03268B45}" destId="{45A9EFC5-646B-4B95-9170-536DE529BCC9}" srcOrd="0" destOrd="0" presId="urn:microsoft.com/office/officeart/2005/8/layout/hierarchy1"/>
    <dgm:cxn modelId="{73F4A8A9-67A8-4683-BC39-2A40C1B40E5F}" type="presOf" srcId="{D9E06008-D8C9-42F8-BD09-99ECF388F80D}" destId="{4BDEF289-FAF2-48ED-B0B9-107232EA2F74}" srcOrd="0" destOrd="0" presId="urn:microsoft.com/office/officeart/2005/8/layout/hierarchy1"/>
    <dgm:cxn modelId="{BBC9DABF-7A6E-40A8-9590-3FB55A359010}" type="presOf" srcId="{9CEEFBD1-2FD9-4F83-9DA8-F5C252A096D6}" destId="{D06EA339-56DC-4C2E-ACCF-42D8F4FFF349}" srcOrd="0" destOrd="0" presId="urn:microsoft.com/office/officeart/2005/8/layout/hierarchy1"/>
    <dgm:cxn modelId="{106AD4D7-7CB3-4721-B1C6-7CDA8F699964}" type="presOf" srcId="{5EFCF9A6-51DE-4C01-816C-82C48E75B0CB}" destId="{EFE9C255-57B3-4C20-AA34-61FA56155076}" srcOrd="0" destOrd="0" presId="urn:microsoft.com/office/officeart/2005/8/layout/hierarchy1"/>
    <dgm:cxn modelId="{568FC9EC-BB10-4359-A5A2-BD651F5008E1}" srcId="{D9E06008-D8C9-42F8-BD09-99ECF388F80D}" destId="{9CEEFBD1-2FD9-4F83-9DA8-F5C252A096D6}" srcOrd="2" destOrd="0" parTransId="{B000472F-AFEC-4F5F-B8A3-8C9E56D56A2E}" sibTransId="{DDC8E81F-8777-4214-BC98-E17FACFA16BD}"/>
    <dgm:cxn modelId="{A5CE56F5-54D1-45F6-8504-ED8DFE307DA7}" type="presOf" srcId="{027EE26A-20D3-4078-9455-A7622BA029E8}" destId="{001A554C-B5A1-434E-BC92-99324B96C914}" srcOrd="0" destOrd="0" presId="urn:microsoft.com/office/officeart/2005/8/layout/hierarchy1"/>
    <dgm:cxn modelId="{310BCFF0-3AE5-4E60-932F-1B1B2B348DBD}" type="presParOf" srcId="{4BDEF289-FAF2-48ED-B0B9-107232EA2F74}" destId="{FD6D97F6-F92F-449B-A450-4C46046D59A7}" srcOrd="0" destOrd="0" presId="urn:microsoft.com/office/officeart/2005/8/layout/hierarchy1"/>
    <dgm:cxn modelId="{5EB92452-349E-4231-A99D-783EA01A0B66}" type="presParOf" srcId="{FD6D97F6-F92F-449B-A450-4C46046D59A7}" destId="{E34BFD94-0EAC-40DA-890D-F7D970FFFC5D}" srcOrd="0" destOrd="0" presId="urn:microsoft.com/office/officeart/2005/8/layout/hierarchy1"/>
    <dgm:cxn modelId="{AAF801F2-DA9A-48E8-B5CB-EF1768B36A33}" type="presParOf" srcId="{E34BFD94-0EAC-40DA-890D-F7D970FFFC5D}" destId="{BA2052F9-754B-4663-9D9B-D7562EAEA4A2}" srcOrd="0" destOrd="0" presId="urn:microsoft.com/office/officeart/2005/8/layout/hierarchy1"/>
    <dgm:cxn modelId="{F7F7DBAD-E992-4B1D-AAD4-D1003675D10A}" type="presParOf" srcId="{E34BFD94-0EAC-40DA-890D-F7D970FFFC5D}" destId="{001A554C-B5A1-434E-BC92-99324B96C914}" srcOrd="1" destOrd="0" presId="urn:microsoft.com/office/officeart/2005/8/layout/hierarchy1"/>
    <dgm:cxn modelId="{03DDC0C8-DFC1-49F0-861C-1C854BD89052}" type="presParOf" srcId="{FD6D97F6-F92F-449B-A450-4C46046D59A7}" destId="{014475CB-3522-4767-965C-34677F04EE6A}" srcOrd="1" destOrd="0" presId="urn:microsoft.com/office/officeart/2005/8/layout/hierarchy1"/>
    <dgm:cxn modelId="{A54A5A21-D866-4F46-874B-69EFEB987A8D}" type="presParOf" srcId="{4BDEF289-FAF2-48ED-B0B9-107232EA2F74}" destId="{B704BA87-FFF2-4BF0-AD49-55C92F745528}" srcOrd="1" destOrd="0" presId="urn:microsoft.com/office/officeart/2005/8/layout/hierarchy1"/>
    <dgm:cxn modelId="{EE517A8E-B6BA-4781-B3AF-DCADC614CE11}" type="presParOf" srcId="{B704BA87-FFF2-4BF0-AD49-55C92F745528}" destId="{1674518E-3278-4B8C-83B6-B255B95CB805}" srcOrd="0" destOrd="0" presId="urn:microsoft.com/office/officeart/2005/8/layout/hierarchy1"/>
    <dgm:cxn modelId="{0633B808-2332-4FD5-8083-AEFCD9DD85AC}" type="presParOf" srcId="{1674518E-3278-4B8C-83B6-B255B95CB805}" destId="{72E27D8A-4684-4A6E-8353-6ADFF20402D4}" srcOrd="0" destOrd="0" presId="urn:microsoft.com/office/officeart/2005/8/layout/hierarchy1"/>
    <dgm:cxn modelId="{4258B5E1-55A4-45F0-8524-A6A00405C32E}" type="presParOf" srcId="{1674518E-3278-4B8C-83B6-B255B95CB805}" destId="{EFE9C255-57B3-4C20-AA34-61FA56155076}" srcOrd="1" destOrd="0" presId="urn:microsoft.com/office/officeart/2005/8/layout/hierarchy1"/>
    <dgm:cxn modelId="{7FC8458F-F761-4483-A03E-B4A3E9162337}" type="presParOf" srcId="{B704BA87-FFF2-4BF0-AD49-55C92F745528}" destId="{8E1D7477-11FA-4B48-A0B8-3009E3E3C64B}" srcOrd="1" destOrd="0" presId="urn:microsoft.com/office/officeart/2005/8/layout/hierarchy1"/>
    <dgm:cxn modelId="{970D319E-4A86-4E22-AE89-2CCCBDA60396}" type="presParOf" srcId="{4BDEF289-FAF2-48ED-B0B9-107232EA2F74}" destId="{41F658EE-AC69-40F1-B891-7D4B0D6BBA78}" srcOrd="2" destOrd="0" presId="urn:microsoft.com/office/officeart/2005/8/layout/hierarchy1"/>
    <dgm:cxn modelId="{70628D15-05F6-4421-8D1A-47758CC458A0}" type="presParOf" srcId="{41F658EE-AC69-40F1-B891-7D4B0D6BBA78}" destId="{19FD3D61-7F62-42CB-BBAC-3C71EE97D0CA}" srcOrd="0" destOrd="0" presId="urn:microsoft.com/office/officeart/2005/8/layout/hierarchy1"/>
    <dgm:cxn modelId="{EB1FABC7-896A-41FA-BAA9-174B830B0E30}" type="presParOf" srcId="{19FD3D61-7F62-42CB-BBAC-3C71EE97D0CA}" destId="{384BC6DF-25A8-430B-9040-9BBE60A027A3}" srcOrd="0" destOrd="0" presId="urn:microsoft.com/office/officeart/2005/8/layout/hierarchy1"/>
    <dgm:cxn modelId="{B9E529E8-0A32-42D8-8D94-433802EFAE3C}" type="presParOf" srcId="{19FD3D61-7F62-42CB-BBAC-3C71EE97D0CA}" destId="{D06EA339-56DC-4C2E-ACCF-42D8F4FFF349}" srcOrd="1" destOrd="0" presId="urn:microsoft.com/office/officeart/2005/8/layout/hierarchy1"/>
    <dgm:cxn modelId="{F3691D92-4F13-41A0-8559-26A8BE5F85CF}" type="presParOf" srcId="{41F658EE-AC69-40F1-B891-7D4B0D6BBA78}" destId="{4FF80E05-F975-4283-B71A-F99A866A41CB}" srcOrd="1" destOrd="0" presId="urn:microsoft.com/office/officeart/2005/8/layout/hierarchy1"/>
    <dgm:cxn modelId="{BFAA848C-46ED-436F-BA28-0954BA8ED711}" type="presParOf" srcId="{4BDEF289-FAF2-48ED-B0B9-107232EA2F74}" destId="{B30724DB-7A1E-4298-B974-3E6F54228B24}" srcOrd="3" destOrd="0" presId="urn:microsoft.com/office/officeart/2005/8/layout/hierarchy1"/>
    <dgm:cxn modelId="{6A1B18AC-7BD9-4173-AC9B-E422E56CA909}" type="presParOf" srcId="{B30724DB-7A1E-4298-B974-3E6F54228B24}" destId="{7834343A-DF13-44C5-A7E2-6987CD293776}" srcOrd="0" destOrd="0" presId="urn:microsoft.com/office/officeart/2005/8/layout/hierarchy1"/>
    <dgm:cxn modelId="{DCAB2B7E-F493-4277-80DA-EFF8808FBA76}" type="presParOf" srcId="{7834343A-DF13-44C5-A7E2-6987CD293776}" destId="{78DD6F8C-9858-4C11-9520-A0E2505C946F}" srcOrd="0" destOrd="0" presId="urn:microsoft.com/office/officeart/2005/8/layout/hierarchy1"/>
    <dgm:cxn modelId="{3A49EFD8-254B-4CAF-9648-796E17936B97}" type="presParOf" srcId="{7834343A-DF13-44C5-A7E2-6987CD293776}" destId="{45A9EFC5-646B-4B95-9170-536DE529BCC9}" srcOrd="1" destOrd="0" presId="urn:microsoft.com/office/officeart/2005/8/layout/hierarchy1"/>
    <dgm:cxn modelId="{B77DCF89-F693-4CA7-BB08-7C5879F03557}" type="presParOf" srcId="{B30724DB-7A1E-4298-B974-3E6F54228B24}" destId="{BD29E337-2217-440C-ADCF-00A74B0685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52F9-754B-4663-9D9B-D7562EAEA4A2}">
      <dsp:nvSpPr>
        <dsp:cNvPr id="0" name=""/>
        <dsp:cNvSpPr/>
      </dsp:nvSpPr>
      <dsp:spPr>
        <a:xfrm>
          <a:off x="3078"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A554C-B5A1-434E-BC92-99324B96C914}">
      <dsp:nvSpPr>
        <dsp:cNvPr id="0" name=""/>
        <dsp:cNvSpPr/>
      </dsp:nvSpPr>
      <dsp:spPr>
        <a:xfrm>
          <a:off x="247271"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extLst>
                  <a:ext uri="{A12FA001-AC4F-418D-AE19-62706E023703}">
                    <ahyp:hlinkClr xmlns:ahyp="http://schemas.microsoft.com/office/drawing/2018/hyperlinkcolor" val="tx"/>
                  </a:ext>
                </a:extLst>
              </a:hlinkClick>
            </a:rPr>
            <a:t>特徵選取</a:t>
          </a:r>
          <a:endParaRPr lang="en-US"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288146" y="1726797"/>
        <a:ext cx="2115987" cy="1313813"/>
      </dsp:txXfrm>
    </dsp:sp>
    <dsp:sp modelId="{72E27D8A-4684-4A6E-8353-6ADFF20402D4}">
      <dsp:nvSpPr>
        <dsp:cNvPr id="0" name=""/>
        <dsp:cNvSpPr/>
      </dsp:nvSpPr>
      <dsp:spPr>
        <a:xfrm>
          <a:off x="2689201"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9C255-57B3-4C20-AA34-61FA56155076}">
      <dsp:nvSpPr>
        <dsp:cNvPr id="0" name=""/>
        <dsp:cNvSpPr/>
      </dsp:nvSpPr>
      <dsp:spPr>
        <a:xfrm>
          <a:off x="2933394"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extLst>
                  <a:ext uri="{A12FA001-AC4F-418D-AE19-62706E023703}">
                    <ahyp:hlinkClr xmlns:ahyp="http://schemas.microsoft.com/office/drawing/2018/hyperlinkcolor" val="tx"/>
                  </a:ext>
                </a:extLst>
              </a:hlinkClick>
            </a:rPr>
            <a:t>切分資料</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2974269" y="1726797"/>
        <a:ext cx="2115987" cy="1313813"/>
      </dsp:txXfrm>
    </dsp:sp>
    <dsp:sp modelId="{384BC6DF-25A8-430B-9040-9BBE60A027A3}">
      <dsp:nvSpPr>
        <dsp:cNvPr id="0" name=""/>
        <dsp:cNvSpPr/>
      </dsp:nvSpPr>
      <dsp:spPr>
        <a:xfrm>
          <a:off x="5375324"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EA339-56DC-4C2E-ACCF-42D8F4FFF349}">
      <dsp:nvSpPr>
        <dsp:cNvPr id="0" name=""/>
        <dsp:cNvSpPr/>
      </dsp:nvSpPr>
      <dsp:spPr>
        <a:xfrm>
          <a:off x="5619517"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extLst>
                  <a:ext uri="{A12FA001-AC4F-418D-AE19-62706E023703}">
                    <ahyp:hlinkClr xmlns:ahyp="http://schemas.microsoft.com/office/drawing/2018/hyperlinkcolor" val="tx"/>
                  </a:ext>
                </a:extLst>
              </a:hlinkClick>
            </a:rPr>
            <a:t>MLP</a:t>
          </a: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extLst>
                  <a:ext uri="{A12FA001-AC4F-418D-AE19-62706E023703}">
                    <ahyp:hlinkClr xmlns:ahyp="http://schemas.microsoft.com/office/drawing/2018/hyperlinkcolor" val="tx"/>
                  </a:ext>
                </a:extLst>
              </a:hlinkClick>
            </a:rPr>
            <a:t>分類器</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5660392" y="1726797"/>
        <a:ext cx="2115987" cy="1313813"/>
      </dsp:txXfrm>
    </dsp:sp>
    <dsp:sp modelId="{78DD6F8C-9858-4C11-9520-A0E2505C946F}">
      <dsp:nvSpPr>
        <dsp:cNvPr id="0" name=""/>
        <dsp:cNvSpPr/>
      </dsp:nvSpPr>
      <dsp:spPr>
        <a:xfrm>
          <a:off x="8061447"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9EFC5-646B-4B95-9170-536DE529BCC9}">
      <dsp:nvSpPr>
        <dsp:cNvPr id="0" name=""/>
        <dsp:cNvSpPr/>
      </dsp:nvSpPr>
      <dsp:spPr>
        <a:xfrm>
          <a:off x="8305640"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extLst>
                  <a:ext uri="{A12FA001-AC4F-418D-AE19-62706E023703}">
                    <ahyp:hlinkClr xmlns:ahyp="http://schemas.microsoft.com/office/drawing/2018/hyperlinkcolor" val="tx"/>
                  </a:ext>
                </a:extLst>
              </a:hlinkClick>
            </a:rPr>
            <a:t>評估模型</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8346515" y="1726797"/>
        <a:ext cx="2115987" cy="13138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2023/5/18</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loss_curve_ attribute of MLPClassifier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40831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1284204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a:solidFill>
                  <a:srgbClr val="303233"/>
                </a:solidFill>
                <a:effectLst/>
              </a:rPr>
              <a:t>精確</a:t>
            </a:r>
            <a:r>
              <a:rPr lang="zh-TW" altLang="en-US" b="0" i="0" dirty="0">
                <a:solidFill>
                  <a:srgbClr val="303233"/>
                </a:solidFill>
                <a:effectLst/>
              </a:rPr>
              <a:t>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44</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11091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latin typeface="微軟正黑體" panose="020B0604030504040204" pitchFamily="34" charset="-120"/>
                <a:ea typeface="微軟正黑體" panose="020B0604030504040204" pitchFamily="34" charset="-120"/>
              </a:rPr>
              <a:t>learning_rate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'invscaling',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'sgd’</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learning_rate_int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solver='sgd'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'adam'</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C4A8D7A-5CED-4CE1-B2E3-90F56D41D2E4}" type="datetime1">
              <a:rPr lang="en-US" altLang="zh-TW" smtClean="0"/>
              <a:t>5/18/2023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026865A-490E-4FAC-AB25-479CACD709B1}" type="datetime1">
              <a:rPr lang="en-US" altLang="zh-TW" smtClean="0"/>
              <a:t>5/18/2023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0A263B-35AC-4422-B2D0-6AC1295C3ED5}" type="datetime1">
              <a:rPr lang="en-US" altLang="zh-TW" smtClean="0"/>
              <a:t>5/18/2023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0F869F-2D60-41B4-90C4-25CF57520260}" type="datetime1">
              <a:rPr lang="en-US" altLang="zh-TW" smtClean="0"/>
              <a:t>5/18/2023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05E0BF-9C8D-497C-9FE0-4326C55FC7C1}" type="datetime1">
              <a:rPr lang="en-US" altLang="zh-TW" smtClean="0"/>
              <a:t>5/18/2023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E58068B-202B-4A1E-A304-184F29A229B0}" type="datetime1">
              <a:rPr lang="en-US" altLang="zh-TW" smtClean="0"/>
              <a:t>5/18/2023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2169008-1CB2-4C5B-9E9A-64FB15BDFD16}" type="datetime1">
              <a:rPr lang="en-US" altLang="zh-TW" smtClean="0"/>
              <a:t>5/18/2023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049CBB8-CCCC-4995-8BCD-BE86F252E1BA}" type="datetime1">
              <a:rPr lang="en-US" altLang="zh-TW" smtClean="0"/>
              <a:t>5/18/2023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677F64E-E93E-4D32-B4A2-DD161852FBC7}" type="datetime1">
              <a:rPr lang="en-US" altLang="zh-TW" smtClean="0"/>
              <a:t>5/18/2023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D2CA27E3-DB8A-41F9-B47F-F386F95C8434}" type="datetime1">
              <a:rPr lang="en-US" altLang="zh-TW" smtClean="0"/>
              <a:t>5/18/2023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4BE2901-667D-4FD9-AC82-9EF383E0340F}" type="datetime1">
              <a:rPr lang="en-US" altLang="zh-TW" smtClean="0"/>
              <a:t>5/18/2023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D8D3D93C-302E-4A32-8704-9128C12DAF9F}" type="datetime1">
              <a:rPr lang="en-US" altLang="zh-TW" smtClean="0"/>
              <a:t>5/18/2023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zhuanlan.zhihu.com/p/46934912"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scikit-learn.org/stable/modules/generated/sklearn.neural_network.MLPClassifier.html" TargetMode="External"/><Relationship Id="rId4" Type="http://schemas.openxmlformats.org/officeDocument/2006/relationships/hyperlink" Target="https://blog.csdn.net/weixin_44491423/article/details/1167116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3"/>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794573"/>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#2</a:t>
            </a:r>
            <a:br>
              <a:rPr lang="en-US" altLang="zh-TW" sz="4000" dirty="0">
                <a:latin typeface="微軟正黑體" panose="020B0604030504040204" pitchFamily="34" charset="-120"/>
                <a:ea typeface="微軟正黑體" panose="020B0604030504040204" pitchFamily="34" charset="-120"/>
              </a:rPr>
            </a:br>
            <a:r>
              <a:rPr lang="en-US" altLang="zh-TW" sz="4000" dirty="0">
                <a:ea typeface="微軟正黑體" panose="020B0604030504040204" pitchFamily="34" charset="-120"/>
              </a:rPr>
              <a:t>MLP</a:t>
            </a:r>
            <a:r>
              <a:rPr lang="zh-TW" altLang="en-US" sz="4000" dirty="0">
                <a:ea typeface="微軟正黑體" panose="020B0604030504040204" pitchFamily="34" charset="-120"/>
              </a:rPr>
              <a:t>分類器</a:t>
            </a:r>
            <a:r>
              <a:rPr lang="zh-TW" altLang="en-US" sz="4000" dirty="0">
                <a:latin typeface="微軟正黑體" panose="020B0604030504040204" pitchFamily="34" charset="-120"/>
                <a:ea typeface="微軟正黑體" panose="020B0604030504040204" pitchFamily="34" charset="-120"/>
              </a:rPr>
              <a:t>－鳶尾花</a:t>
            </a: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HyperParameters</a:t>
            </a:r>
          </a:p>
          <a:p>
            <a:r>
              <a:rPr lang="en-US" altLang="zh-TW" dirty="0">
                <a:latin typeface="微軟正黑體" panose="020B0604030504040204" pitchFamily="34" charset="-120"/>
                <a:ea typeface="微軟正黑體" panose="020B0604030504040204" pitchFamily="34" charset="-120"/>
              </a:rPr>
              <a:t>hidden_​​layer_sizes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a:ea typeface="微軟正黑體" panose="020B0604030504040204" pitchFamily="34" charset="-120"/>
              </a:rPr>
              <a:t>learning_rate</a:t>
            </a:r>
            <a:r>
              <a:rPr lang="zh-TW" altLang="en-US" dirty="0">
                <a:ea typeface="微軟正黑體" panose="020B0604030504040204" pitchFamily="34" charset="-120"/>
              </a:rPr>
              <a:t>及</a:t>
            </a:r>
            <a:r>
              <a:rPr lang="en-US" altLang="zh-TW" dirty="0">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
        <p:nvSpPr>
          <p:cNvPr id="5" name="投影片編號版面配置區 4">
            <a:extLst>
              <a:ext uri="{FF2B5EF4-FFF2-40B4-BE49-F238E27FC236}">
                <a16:creationId xmlns:a16="http://schemas.microsoft.com/office/drawing/2014/main" id="{AF2CF0E3-2006-530A-29AC-205684AB49BC}"/>
              </a:ext>
            </a:extLst>
          </p:cNvPr>
          <p:cNvSpPr>
            <a:spLocks noGrp="1"/>
          </p:cNvSpPr>
          <p:nvPr>
            <p:ph type="sldNum" sz="quarter" idx="12"/>
          </p:nvPr>
        </p:nvSpPr>
        <p:spPr/>
        <p:txBody>
          <a:bodyPr/>
          <a:lstStyle/>
          <a:p>
            <a:fld id="{B2DC25EE-239B-4C5F-AAD1-255A7D5F1EE2}" type="slidenum">
              <a:rPr lang="en-US" smtClean="0"/>
              <a:t>12</a:t>
            </a:fld>
            <a:endParaRPr lang="en-US" dirty="0"/>
          </a:p>
        </p:txBody>
      </p:sp>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en-US" altLang="zh-TW" sz="3000" dirty="0">
                <a:ea typeface="微軟正黑體" panose="020B0604030504040204" pitchFamily="34" charset="-120"/>
              </a:rPr>
              <a:t>〔solver</a:t>
            </a:r>
            <a:r>
              <a:rPr lang="zh-TW" altLang="en-US" sz="3000" dirty="0">
                <a:ea typeface="微軟正黑體" panose="020B0604030504040204" pitchFamily="34" charset="-120"/>
              </a:rPr>
              <a:t>優化器</a:t>
            </a:r>
            <a:r>
              <a:rPr lang="en-US" altLang="zh-TW" sz="3000" dirty="0">
                <a:ea typeface="微軟正黑體" panose="020B0604030504040204" pitchFamily="34" charset="-120"/>
              </a:rPr>
              <a:t>〕</a:t>
            </a:r>
            <a:r>
              <a:rPr lang="zh-TW" altLang="en-US" sz="3000" dirty="0">
                <a:ea typeface="微軟正黑體" panose="020B0604030504040204" pitchFamily="34" charset="-120"/>
              </a:rPr>
              <a:t>根據</a:t>
            </a:r>
            <a:r>
              <a:rPr lang="en-US" altLang="zh-TW" sz="3000" dirty="0">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adam</a:t>
            </a: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lbfgs</a:t>
            </a: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7" y="3862693"/>
            <a:ext cx="4513935" cy="4220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7"/>
            <a:ext cx="4430660" cy="3588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頁尾版面配置區 4">
            <a:extLst>
              <a:ext uri="{FF2B5EF4-FFF2-40B4-BE49-F238E27FC236}">
                <a16:creationId xmlns:a16="http://schemas.microsoft.com/office/drawing/2014/main" id="{A528534A-4180-D72D-C473-74E6E6A7CFC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a:noFill/>
          <a:ln w="3175">
            <a:solidFill>
              <a:schemeClr val="tx1"/>
            </a:solidFill>
          </a:ln>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4130853" cy="37398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5143129" cy="3210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4489130" cy="3622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4814881" cy="39035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a:ea typeface="微軟正黑體" panose="020B0604030504040204" pitchFamily="34" charset="-120"/>
              </a:rPr>
              <a:t>adam</a:t>
            </a:r>
          </a:p>
          <a:p>
            <a:pPr marL="0"/>
            <a:r>
              <a:rPr lang="en-US" altLang="zh-TW" sz="2000" dirty="0">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7" name="頁尾版面配置區 6">
            <a:extLst>
              <a:ext uri="{FF2B5EF4-FFF2-40B4-BE49-F238E27FC236}">
                <a16:creationId xmlns:a16="http://schemas.microsoft.com/office/drawing/2014/main" id="{72F238C8-B1AB-0D7D-DD5E-246C63C0A32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a:ea typeface="微軟正黑體" panose="020B0604030504040204" pitchFamily="34" charset="-120"/>
              </a:rPr>
              <a:t>Sklearn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所有資料的散佈圖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spcAft>
                <a:spcPts val="0"/>
              </a:spcAft>
              <a:buNone/>
            </a:pPr>
            <a:r>
              <a:rPr lang="en-US" altLang="zh-TW" sz="3000" dirty="0">
                <a:ea typeface="微軟正黑體" panose="020B0604030504040204" pitchFamily="34" charset="-120"/>
              </a:rPr>
              <a:t>Notes</a:t>
            </a:r>
            <a:r>
              <a:rPr lang="zh-TW" altLang="zh-TW" sz="3000" dirty="0">
                <a:ea typeface="微軟正黑體" panose="020B0604030504040204" pitchFamily="34" charset="-120"/>
              </a:rPr>
              <a:t>：</a:t>
            </a:r>
          </a:p>
          <a:p>
            <a:pPr>
              <a:spcAft>
                <a:spcPts val="0"/>
              </a:spcAft>
              <a:buFont typeface="Wingdings" panose="05000000000000000000" pitchFamily="2" charset="2"/>
              <a:buChar char="Ø"/>
            </a:pPr>
            <a:r>
              <a:rPr lang="zh-TW" altLang="en-US" sz="3000" dirty="0">
                <a:ea typeface="微軟正黑體" panose="020B0604030504040204" pitchFamily="34" charset="-120"/>
              </a:rPr>
              <a:t> </a:t>
            </a:r>
            <a:r>
              <a:rPr lang="en-US" altLang="zh-TW" sz="3000" dirty="0">
                <a:ea typeface="微軟正黑體" panose="020B0604030504040204" pitchFamily="34" charset="-120"/>
              </a:rPr>
              <a:t>MLP</a:t>
            </a:r>
            <a:r>
              <a:rPr lang="zh-TW" altLang="en-US" sz="3000" dirty="0">
                <a:ea typeface="微軟正黑體" panose="020B0604030504040204" pitchFamily="34" charset="-120"/>
              </a:rPr>
              <a:t>輸出資料的散佈圖</a:t>
            </a:r>
            <a:endParaRPr lang="en-US" altLang="zh-TW" sz="3000" dirty="0">
              <a:ea typeface="微軟正黑體" panose="020B0604030504040204" pitchFamily="34" charset="-120"/>
            </a:endParaRPr>
          </a:p>
          <a:p>
            <a:pPr>
              <a:spcAft>
                <a:spcPts val="0"/>
              </a:spcAft>
              <a:buFont typeface="Wingdings" panose="05000000000000000000" pitchFamily="2" charset="2"/>
              <a:buChar char="Ø"/>
            </a:pPr>
            <a:r>
              <a:rPr lang="zh-TW" altLang="en-US" sz="3000" dirty="0">
                <a:ea typeface="微軟正黑體" panose="020B0604030504040204" pitchFamily="34" charset="-120"/>
              </a:rPr>
              <a:t> 共</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a:t>
            </a: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70297"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7995090" y="4047546"/>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
        <p:nvSpPr>
          <p:cNvPr id="4" name="投影片編號版面配置區 3">
            <a:extLst>
              <a:ext uri="{FF2B5EF4-FFF2-40B4-BE49-F238E27FC236}">
                <a16:creationId xmlns:a16="http://schemas.microsoft.com/office/drawing/2014/main" id="{7D214CCE-901A-A488-A7F0-8D467344F776}"/>
              </a:ext>
            </a:extLst>
          </p:cNvPr>
          <p:cNvSpPr>
            <a:spLocks noGrp="1"/>
          </p:cNvSpPr>
          <p:nvPr>
            <p:ph type="sldNum" sz="quarter" idx="12"/>
          </p:nvPr>
        </p:nvSpPr>
        <p:spPr/>
        <p:txBody>
          <a:bodyPr/>
          <a:lstStyle/>
          <a:p>
            <a:fld id="{B2DC25EE-239B-4C5F-AAD1-255A7D5F1EE2}" type="slidenum">
              <a:rPr lang="en-US" smtClean="0"/>
              <a:t>29</a:t>
            </a:fld>
            <a:endParaRPr lang="en-US" dirty="0"/>
          </a:p>
        </p:txBody>
      </p:sp>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a:xfrm>
            <a:off x="841248" y="334644"/>
            <a:ext cx="10509504" cy="1076914"/>
          </a:xfrm>
        </p:spPr>
        <p:txBody>
          <a:bodyPr anchor="ct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18"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a:xfrm>
            <a:off x="4038600" y="6356350"/>
            <a:ext cx="4114800" cy="365125"/>
          </a:xfrm>
        </p:spPr>
        <p:txBody>
          <a:bodyPr>
            <a:normAutofit/>
          </a:bodyPr>
          <a:lstStyle/>
          <a:p>
            <a:pPr>
              <a:spcAft>
                <a:spcPts val="600"/>
              </a:spcAft>
            </a:pPr>
            <a:r>
              <a:rPr lang="zh-TW" altLang="en-US"/>
              <a:t>創新</a:t>
            </a:r>
            <a:r>
              <a:rPr lang="en-US" altLang="zh-TW"/>
              <a:t>AI</a:t>
            </a:r>
            <a:r>
              <a:rPr lang="zh-TW" altLang="en-US"/>
              <a:t>碩一 </a:t>
            </a:r>
            <a:r>
              <a:rPr lang="en-US" altLang="zh-TW"/>
              <a:t>111C71008 </a:t>
            </a:r>
            <a:r>
              <a:rPr lang="zh-TW" altLang="en-US"/>
              <a:t>何哲平</a:t>
            </a:r>
            <a:endParaRPr lang="en-US"/>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a:xfrm>
            <a:off x="8717280" y="6356350"/>
            <a:ext cx="2633472" cy="365125"/>
          </a:xfrm>
        </p:spPr>
        <p:txBody>
          <a:bodyPr>
            <a:normAutofit/>
          </a:bodyPr>
          <a:lstStyle/>
          <a:p>
            <a:pPr>
              <a:spcAft>
                <a:spcPts val="600"/>
              </a:spcAft>
            </a:pPr>
            <a:fld id="{B2DC25EE-239B-4C5F-AAD1-255A7D5F1EE2}" type="slidenum">
              <a:rPr lang="en-US" smtClean="0"/>
              <a:pPr>
                <a:spcAft>
                  <a:spcPts val="600"/>
                </a:spcAft>
              </a:pPr>
              <a:t>3</a:t>
            </a:fld>
            <a:endParaRPr lang="en-US"/>
          </a:p>
        </p:txBody>
      </p:sp>
      <p:graphicFrame>
        <p:nvGraphicFramePr>
          <p:cNvPr id="20" name="內容版面配置區 2">
            <a:extLst>
              <a:ext uri="{FF2B5EF4-FFF2-40B4-BE49-F238E27FC236}">
                <a16:creationId xmlns:a16="http://schemas.microsoft.com/office/drawing/2014/main" id="{1A8F3680-70A3-00AC-AB8B-E9DCBF1CDCC3}"/>
              </a:ext>
            </a:extLst>
          </p:cNvPr>
          <p:cNvGraphicFramePr>
            <a:graphicFrameLocks noGrp="1"/>
          </p:cNvGraphicFramePr>
          <p:nvPr>
            <p:ph idx="1"/>
            <p:extLst>
              <p:ext uri="{D42A27DB-BD31-4B8C-83A1-F6EECF244321}">
                <p14:modId xmlns:p14="http://schemas.microsoft.com/office/powerpoint/2010/main" val="223752854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31</a:t>
            </a:fld>
            <a:endParaRPr lang="en-US" dirty="0">
              <a:solidFill>
                <a:schemeClr val="tx2">
                  <a:lumMod val="50000"/>
                  <a:lumOff val="50000"/>
                </a:schemeClr>
              </a:solidFill>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522380"/>
            <a:ext cx="3438144" cy="1877920"/>
          </a:xfrm>
        </p:spPr>
        <p:txBody>
          <a:bodyPr vert="horz" lIns="91440" tIns="45720" rIns="91440" bIns="45720" rtlCol="0" anchor="ctr">
            <a:no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kern="1200" dirty="0">
                <a:solidFill>
                  <a:srgbClr val="000000"/>
                </a:solidFill>
                <a:effectLst/>
                <a:latin typeface="微軟正黑體" panose="020B0604030504040204" pitchFamily="34" charset="-120"/>
                <a:ea typeface="微軟正黑體" panose="020B0604030504040204" pitchFamily="34" charset="-120"/>
                <a:cs typeface="+mn-cs"/>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33</a:t>
            </a:fld>
            <a:endParaRPr lang="en-US" dirty="0">
              <a:solidFill>
                <a:schemeClr val="tx2">
                  <a:lumMod val="50000"/>
                  <a:lumOff val="50000"/>
                </a:schemeClr>
              </a:solidFill>
            </a:endParaRPr>
          </a:p>
        </p:txBody>
      </p:sp>
      <p:pic>
        <p:nvPicPr>
          <p:cNvPr id="8" name="內容版面配置區 7" descr="一張含有 圖表, 行 的圖片&#10;&#10;自動產生的描述">
            <a:extLst>
              <a:ext uri="{FF2B5EF4-FFF2-40B4-BE49-F238E27FC236}">
                <a16:creationId xmlns:a16="http://schemas.microsoft.com/office/drawing/2014/main" id="{19CA28E9-CE50-10F9-93D1-8F1A7EDF3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266544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609600"/>
            <a:ext cx="3438144" cy="1790700"/>
          </a:xfrm>
        </p:spPr>
        <p:txBody>
          <a:bodyPr vert="horz" lIns="91440" tIns="45720" rIns="91440" bIns="45720" rtlCol="0" anchor="ctr">
            <a:norm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34</a:t>
            </a:fld>
            <a:endParaRPr lang="en-US" dirty="0">
              <a:solidFill>
                <a:schemeClr val="tx2">
                  <a:lumMod val="50000"/>
                  <a:lumOff val="50000"/>
                </a:schemeClr>
              </a:solidFill>
            </a:endParaRPr>
          </a:p>
        </p:txBody>
      </p:sp>
      <p:pic>
        <p:nvPicPr>
          <p:cNvPr id="11" name="內容版面配置區 10" descr="一張含有 圖表, 行, 文字, 螢幕擷取畫面 的圖片&#10;&#10;自動產生的描述">
            <a:extLst>
              <a:ext uri="{FF2B5EF4-FFF2-40B4-BE49-F238E27FC236}">
                <a16:creationId xmlns:a16="http://schemas.microsoft.com/office/drawing/2014/main" id="{227F1B3F-705C-8B77-8E2E-1A77F23CD7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102639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dirty="0">
                <a:ea typeface="微軟正黑體" panose="020B0604030504040204" pitchFamily="34" charset="-120"/>
              </a:rPr>
              <a:t>F1 Score</a:t>
            </a:r>
            <a:r>
              <a:rPr lang="en-US" altLang="zh-TW" sz="3000" dirty="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36</a:t>
            </a:fld>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29903332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58327253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60194691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399195874"/>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43</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8205569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44</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2553149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ea typeface="微軟正黑體" panose="020B0604030504040204" pitchFamily="34" charset="-120"/>
              </a:rPr>
              <a:t>Reference</a:t>
            </a:r>
            <a:r>
              <a:rPr lang="en-US" altLang="zh-TW"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參考文獻</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scikit-learn</a:t>
            </a:r>
            <a:r>
              <a:rPr lang="zh-TW" altLang="en-US" dirty="0">
                <a:latin typeface="微軟正黑體" panose="020B0604030504040204" pitchFamily="34" charset="-120"/>
                <a:ea typeface="微軟正黑體" panose="020B0604030504040204" pitchFamily="34" charset="-120"/>
              </a:rPr>
              <a:t>學習筆記（</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神經網絡</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3"/>
              </a:rPr>
              <a:t>https://zhuanlan.zhihu.com/p/46934912</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a:t>
            </a:r>
            <a:r>
              <a:rPr lang="zh-TW" altLang="en-US" dirty="0">
                <a:latin typeface="微軟正黑體" panose="020B0604030504040204" pitchFamily="34" charset="-120"/>
                <a:ea typeface="微軟正黑體" panose="020B0604030504040204" pitchFamily="34" charset="-120"/>
              </a:rPr>
              <a:t>包</a:t>
            </a:r>
            <a:r>
              <a:rPr lang="en-US" altLang="zh-TW" dirty="0" err="1">
                <a:latin typeface="微軟正黑體" panose="020B0604030504040204" pitchFamily="34" charset="-120"/>
                <a:ea typeface="微軟正黑體" panose="020B0604030504040204" pitchFamily="34" charset="-120"/>
              </a:rPr>
              <a:t>MLPClassifier</a:t>
            </a:r>
            <a:r>
              <a:rPr lang="zh-TW" altLang="en-US" dirty="0">
                <a:latin typeface="微軟正黑體" panose="020B0604030504040204" pitchFamily="34" charset="-120"/>
                <a:ea typeface="微軟正黑體" panose="020B0604030504040204" pitchFamily="34" charset="-120"/>
              </a:rPr>
              <a:t>的使用詳解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例子</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4"/>
              </a:rPr>
              <a:t>https://blog.csdn.net/weixin_44491423/article/details/116711606</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sklearn.neural_network.MLPClassifier</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5"/>
              </a:rPr>
              <a:t>https://scikit-learn.org/stable/modules/generated/sklearn.neural_network.MLPClassifier.html</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47</a:t>
            </a:fld>
            <a:endParaRPr lang="en-US" dirty="0"/>
          </a:p>
        </p:txBody>
      </p:sp>
    </p:spTree>
    <p:extLst>
      <p:ext uri="{BB962C8B-B14F-4D97-AF65-F5344CB8AC3E}">
        <p14:creationId xmlns:p14="http://schemas.microsoft.com/office/powerpoint/2010/main" val="21771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399931642"/>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Pearson Correlation</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pecies</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花萼長度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0.783</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花萼寬度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-0.427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sz="1600" u="none" strike="noStrike" dirty="0">
                          <a:effectLst/>
                          <a:latin typeface="微軟正黑體" panose="020B0604030504040204" pitchFamily="34" charset="-120"/>
                          <a:ea typeface="微軟正黑體" panose="020B0604030504040204" pitchFamily="34" charset="-120"/>
                        </a:rPr>
                        <a:t>Petal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花瓣長度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0.949</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a:t>
                      </a:r>
                      <a:r>
                        <a:rPr lang="en-US" sz="1600" u="none" strike="noStrike" dirty="0">
                          <a:effectLst/>
                          <a:latin typeface="微軟正黑體" panose="020B0604030504040204" pitchFamily="34" charset="-120"/>
                          <a:ea typeface="微軟正黑體" panose="020B0604030504040204" pitchFamily="34" charset="-120"/>
                        </a:rPr>
                        <a:t>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花瓣寬度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0.957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Species</a:t>
                      </a:r>
                      <a:r>
                        <a:rPr lang="zh-TW" altLang="en-US" sz="1600" u="none" strike="noStrike" dirty="0">
                          <a:effectLst/>
                          <a:latin typeface="微軟正黑體" panose="020B0604030504040204" pitchFamily="34" charset="-120"/>
                          <a:ea typeface="微軟正黑體" panose="020B0604030504040204" pitchFamily="34" charset="-120"/>
                        </a:rPr>
                        <a:t> 花卉品種 </a:t>
                      </a:r>
                      <a:endPar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1.000</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744308" y="3302923"/>
            <a:ext cx="5617373"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599B38FA-A9CA-5B57-ABAF-CB9BA22208C3}"/>
              </a:ext>
            </a:extLst>
          </p:cNvPr>
          <p:cNvPicPr>
            <a:picLocks noChangeAspect="1"/>
          </p:cNvPicPr>
          <p:nvPr/>
        </p:nvPicPr>
        <p:blipFill>
          <a:blip r:embed="rId3"/>
          <a:stretch>
            <a:fillRect/>
          </a:stretch>
        </p:blipFill>
        <p:spPr>
          <a:xfrm>
            <a:off x="578734" y="4935352"/>
            <a:ext cx="10183646" cy="885949"/>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3882</TotalTime>
  <Words>2307</Words>
  <Application>Microsoft Office PowerPoint</Application>
  <PresentationFormat>寬螢幕</PresentationFormat>
  <Paragraphs>553</Paragraphs>
  <Slides>47</Slides>
  <Notes>42</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47</vt:i4>
      </vt:variant>
    </vt:vector>
  </HeadingPairs>
  <TitlesOfParts>
    <vt:vector size="53" baseType="lpstr">
      <vt:lpstr>微軟正黑體</vt:lpstr>
      <vt:lpstr>Arial</vt:lpstr>
      <vt:lpstr>Calibri</vt:lpstr>
      <vt:lpstr>Neue Haas Grotesk Text Pro</vt:lpstr>
      <vt:lpstr>Wingdings</vt:lpstr>
      <vt:lpstr>AccentBoxVTI</vt:lpstr>
      <vt:lpstr>314337 類神經網路 Assignment #2 MLP分類器－鳶尾花</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〔補充〕 Visualization  視覺化</vt:lpstr>
      <vt:lpstr>〔補充〕 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lpstr>Reference 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1983</cp:revision>
  <dcterms:created xsi:type="dcterms:W3CDTF">2023-04-05T05:53:05Z</dcterms:created>
  <dcterms:modified xsi:type="dcterms:W3CDTF">2023-05-18T02:14:05Z</dcterms:modified>
</cp:coreProperties>
</file>