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handoutMasterIdLst>
    <p:handoutMasterId r:id="rId16"/>
  </p:handoutMasterIdLst>
  <p:sldIdLst>
    <p:sldId id="257" r:id="rId3"/>
    <p:sldId id="325" r:id="rId4"/>
    <p:sldId id="258" r:id="rId5"/>
    <p:sldId id="323" r:id="rId6"/>
    <p:sldId id="316" r:id="rId7"/>
    <p:sldId id="317" r:id="rId8"/>
    <p:sldId id="318" r:id="rId9"/>
    <p:sldId id="324" r:id="rId10"/>
    <p:sldId id="319" r:id="rId11"/>
    <p:sldId id="320" r:id="rId12"/>
    <p:sldId id="321" r:id="rId13"/>
    <p:sldId id="322" r:id="rId14"/>
  </p:sldIdLst>
  <p:sldSz cx="10693400" cy="7561263"/>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F76AA7-8886-4184-8235-1ED0F3316E1F}" v="124" dt="2023-12-30T02:35:31.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139" d="100"/>
          <a:sy n="139" d="100"/>
        </p:scale>
        <p:origin x="175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4fb1d6583cd0002" providerId="LiveId" clId="{ECF76AA7-8886-4184-8235-1ED0F3316E1F}"/>
    <pc:docChg chg="undo custSel addSld modSld sldOrd">
      <pc:chgData name="" userId="24fb1d6583cd0002" providerId="LiveId" clId="{ECF76AA7-8886-4184-8235-1ED0F3316E1F}" dt="2023-12-30T02:35:31.554" v="123" actId="20577"/>
      <pc:docMkLst>
        <pc:docMk/>
      </pc:docMkLst>
      <pc:sldChg chg="modSp">
        <pc:chgData name="" userId="24fb1d6583cd0002" providerId="LiveId" clId="{ECF76AA7-8886-4184-8235-1ED0F3316E1F}" dt="2023-12-30T02:32:17.325" v="93" actId="123"/>
        <pc:sldMkLst>
          <pc:docMk/>
          <pc:sldMk cId="0" sldId="258"/>
        </pc:sldMkLst>
        <pc:spChg chg="mod">
          <ac:chgData name="" userId="24fb1d6583cd0002" providerId="LiveId" clId="{ECF76AA7-8886-4184-8235-1ED0F3316E1F}" dt="2023-12-30T02:32:17.325" v="93" actId="123"/>
          <ac:spMkLst>
            <pc:docMk/>
            <pc:sldMk cId="0" sldId="258"/>
            <ac:spMk id="5" creationId="{ABAA08D7-D107-C399-217D-45B400FFD7E3}"/>
          </ac:spMkLst>
        </pc:spChg>
      </pc:sldChg>
      <pc:sldChg chg="modSp">
        <pc:chgData name="" userId="24fb1d6583cd0002" providerId="LiveId" clId="{ECF76AA7-8886-4184-8235-1ED0F3316E1F}" dt="2023-12-30T02:32:50.046" v="98" actId="2711"/>
        <pc:sldMkLst>
          <pc:docMk/>
          <pc:sldMk cId="0" sldId="316"/>
        </pc:sldMkLst>
        <pc:spChg chg="mod">
          <ac:chgData name="" userId="24fb1d6583cd0002" providerId="LiveId" clId="{ECF76AA7-8886-4184-8235-1ED0F3316E1F}" dt="2023-12-30T02:32:50.046" v="98" actId="2711"/>
          <ac:spMkLst>
            <pc:docMk/>
            <pc:sldMk cId="0" sldId="316"/>
            <ac:spMk id="6" creationId="{89EA7AE4-D71D-9ACD-037D-C585A8A747A9}"/>
          </ac:spMkLst>
        </pc:spChg>
      </pc:sldChg>
      <pc:sldChg chg="modSp">
        <pc:chgData name="" userId="24fb1d6583cd0002" providerId="LiveId" clId="{ECF76AA7-8886-4184-8235-1ED0F3316E1F}" dt="2023-12-30T02:33:03.732" v="100" actId="2711"/>
        <pc:sldMkLst>
          <pc:docMk/>
          <pc:sldMk cId="0" sldId="317"/>
        </pc:sldMkLst>
        <pc:spChg chg="mod">
          <ac:chgData name="" userId="24fb1d6583cd0002" providerId="LiveId" clId="{ECF76AA7-8886-4184-8235-1ED0F3316E1F}" dt="2023-12-30T02:32:57.381" v="99" actId="2711"/>
          <ac:spMkLst>
            <pc:docMk/>
            <pc:sldMk cId="0" sldId="317"/>
            <ac:spMk id="5" creationId="{00000000-0000-0000-0000-000000000000}"/>
          </ac:spMkLst>
        </pc:spChg>
        <pc:spChg chg="mod">
          <ac:chgData name="" userId="24fb1d6583cd0002" providerId="LiveId" clId="{ECF76AA7-8886-4184-8235-1ED0F3316E1F}" dt="2023-12-30T02:33:03.732" v="100" actId="2711"/>
          <ac:spMkLst>
            <pc:docMk/>
            <pc:sldMk cId="0" sldId="317"/>
            <ac:spMk id="8" creationId="{00000000-0000-0000-0000-000000000000}"/>
          </ac:spMkLst>
        </pc:spChg>
      </pc:sldChg>
      <pc:sldChg chg="modSp">
        <pc:chgData name="" userId="24fb1d6583cd0002" providerId="LiveId" clId="{ECF76AA7-8886-4184-8235-1ED0F3316E1F}" dt="2023-12-30T02:33:34.204" v="103" actId="123"/>
        <pc:sldMkLst>
          <pc:docMk/>
          <pc:sldMk cId="0" sldId="318"/>
        </pc:sldMkLst>
        <pc:spChg chg="mod">
          <ac:chgData name="" userId="24fb1d6583cd0002" providerId="LiveId" clId="{ECF76AA7-8886-4184-8235-1ED0F3316E1F}" dt="2023-12-30T02:33:34.204" v="103" actId="123"/>
          <ac:spMkLst>
            <pc:docMk/>
            <pc:sldMk cId="0" sldId="318"/>
            <ac:spMk id="2" creationId="{00000000-0000-0000-0000-000000000000}"/>
          </ac:spMkLst>
        </pc:spChg>
      </pc:sldChg>
      <pc:sldChg chg="modSp">
        <pc:chgData name="" userId="24fb1d6583cd0002" providerId="LiveId" clId="{ECF76AA7-8886-4184-8235-1ED0F3316E1F}" dt="2023-12-30T02:34:30.889" v="113" actId="1076"/>
        <pc:sldMkLst>
          <pc:docMk/>
          <pc:sldMk cId="0" sldId="319"/>
        </pc:sldMkLst>
        <pc:spChg chg="mod">
          <ac:chgData name="" userId="24fb1d6583cd0002" providerId="LiveId" clId="{ECF76AA7-8886-4184-8235-1ED0F3316E1F}" dt="2023-12-30T02:34:23.389" v="109" actId="1076"/>
          <ac:spMkLst>
            <pc:docMk/>
            <pc:sldMk cId="0" sldId="319"/>
            <ac:spMk id="4" creationId="{00000000-0000-0000-0000-000000000000}"/>
          </ac:spMkLst>
        </pc:spChg>
        <pc:spChg chg="mod">
          <ac:chgData name="" userId="24fb1d6583cd0002" providerId="LiveId" clId="{ECF76AA7-8886-4184-8235-1ED0F3316E1F}" dt="2023-12-30T02:34:06.785" v="108" actId="123"/>
          <ac:spMkLst>
            <pc:docMk/>
            <pc:sldMk cId="0" sldId="319"/>
            <ac:spMk id="10" creationId="{00000000-0000-0000-0000-000000000000}"/>
          </ac:spMkLst>
        </pc:spChg>
        <pc:picChg chg="mod">
          <ac:chgData name="" userId="24fb1d6583cd0002" providerId="LiveId" clId="{ECF76AA7-8886-4184-8235-1ED0F3316E1F}" dt="2023-12-30T02:34:30.889" v="113" actId="1076"/>
          <ac:picMkLst>
            <pc:docMk/>
            <pc:sldMk cId="0" sldId="319"/>
            <ac:picMk id="3" creationId="{00000000-0000-0000-0000-000000000000}"/>
          </ac:picMkLst>
        </pc:picChg>
      </pc:sldChg>
      <pc:sldChg chg="modSp">
        <pc:chgData name="" userId="24fb1d6583cd0002" providerId="LiveId" clId="{ECF76AA7-8886-4184-8235-1ED0F3316E1F}" dt="2023-12-30T02:34:47.616" v="116" actId="1076"/>
        <pc:sldMkLst>
          <pc:docMk/>
          <pc:sldMk cId="0" sldId="320"/>
        </pc:sldMkLst>
        <pc:spChg chg="mod">
          <ac:chgData name="" userId="24fb1d6583cd0002" providerId="LiveId" clId="{ECF76AA7-8886-4184-8235-1ED0F3316E1F}" dt="2023-12-30T02:34:47.616" v="116" actId="1076"/>
          <ac:spMkLst>
            <pc:docMk/>
            <pc:sldMk cId="0" sldId="320"/>
            <ac:spMk id="4" creationId="{00000000-0000-0000-0000-000000000000}"/>
          </ac:spMkLst>
        </pc:spChg>
        <pc:spChg chg="mod">
          <ac:chgData name="" userId="24fb1d6583cd0002" providerId="LiveId" clId="{ECF76AA7-8886-4184-8235-1ED0F3316E1F}" dt="2023-12-30T02:34:38.933" v="114" actId="2711"/>
          <ac:spMkLst>
            <pc:docMk/>
            <pc:sldMk cId="0" sldId="320"/>
            <ac:spMk id="5" creationId="{00000000-0000-0000-0000-000000000000}"/>
          </ac:spMkLst>
        </pc:spChg>
      </pc:sldChg>
      <pc:sldChg chg="modSp">
        <pc:chgData name="" userId="24fb1d6583cd0002" providerId="LiveId" clId="{ECF76AA7-8886-4184-8235-1ED0F3316E1F}" dt="2023-12-30T02:34:59.129" v="118" actId="2711"/>
        <pc:sldMkLst>
          <pc:docMk/>
          <pc:sldMk cId="0" sldId="321"/>
        </pc:sldMkLst>
        <pc:spChg chg="mod">
          <ac:chgData name="" userId="24fb1d6583cd0002" providerId="LiveId" clId="{ECF76AA7-8886-4184-8235-1ED0F3316E1F}" dt="2023-12-30T02:34:59.129" v="118" actId="2711"/>
          <ac:spMkLst>
            <pc:docMk/>
            <pc:sldMk cId="0" sldId="321"/>
            <ac:spMk id="4" creationId="{00000000-0000-0000-0000-000000000000}"/>
          </ac:spMkLst>
        </pc:spChg>
      </pc:sldChg>
      <pc:sldChg chg="modSp">
        <pc:chgData name="" userId="24fb1d6583cd0002" providerId="LiveId" clId="{ECF76AA7-8886-4184-8235-1ED0F3316E1F}" dt="2023-12-30T02:35:14.638" v="120" actId="2711"/>
        <pc:sldMkLst>
          <pc:docMk/>
          <pc:sldMk cId="0" sldId="322"/>
        </pc:sldMkLst>
        <pc:spChg chg="mod">
          <ac:chgData name="" userId="24fb1d6583cd0002" providerId="LiveId" clId="{ECF76AA7-8886-4184-8235-1ED0F3316E1F}" dt="2023-12-30T02:35:14.638" v="120" actId="2711"/>
          <ac:spMkLst>
            <pc:docMk/>
            <pc:sldMk cId="0" sldId="322"/>
            <ac:spMk id="4" creationId="{00000000-0000-0000-0000-000000000000}"/>
          </ac:spMkLst>
        </pc:spChg>
      </pc:sldChg>
      <pc:sldChg chg="modSp">
        <pc:chgData name="" userId="24fb1d6583cd0002" providerId="LiveId" clId="{ECF76AA7-8886-4184-8235-1ED0F3316E1F}" dt="2023-12-30T02:32:43.321" v="97" actId="20577"/>
        <pc:sldMkLst>
          <pc:docMk/>
          <pc:sldMk cId="2083940573" sldId="323"/>
        </pc:sldMkLst>
        <pc:spChg chg="mod">
          <ac:chgData name="" userId="24fb1d6583cd0002" providerId="LiveId" clId="{ECF76AA7-8886-4184-8235-1ED0F3316E1F}" dt="2023-12-30T02:32:40.072" v="95" actId="1076"/>
          <ac:spMkLst>
            <pc:docMk/>
            <pc:sldMk cId="2083940573" sldId="323"/>
            <ac:spMk id="5" creationId="{E86228FD-F9B5-7629-17A0-3B08123F7E9F}"/>
          </ac:spMkLst>
        </pc:spChg>
        <pc:spChg chg="mod">
          <ac:chgData name="" userId="24fb1d6583cd0002" providerId="LiveId" clId="{ECF76AA7-8886-4184-8235-1ED0F3316E1F}" dt="2023-12-30T02:32:43.321" v="97" actId="20577"/>
          <ac:spMkLst>
            <pc:docMk/>
            <pc:sldMk cId="2083940573" sldId="323"/>
            <ac:spMk id="7" creationId="{3FD5D280-A524-B31B-4205-FD62AE202101}"/>
          </ac:spMkLst>
        </pc:spChg>
        <pc:picChg chg="mod">
          <ac:chgData name="" userId="24fb1d6583cd0002" providerId="LiveId" clId="{ECF76AA7-8886-4184-8235-1ED0F3316E1F}" dt="2023-12-30T02:32:41.285" v="96" actId="1076"/>
          <ac:picMkLst>
            <pc:docMk/>
            <pc:sldMk cId="2083940573" sldId="323"/>
            <ac:picMk id="3" creationId="{4B4357CB-F7DC-9DC3-7114-EDCE5900F5E7}"/>
          </ac:picMkLst>
        </pc:picChg>
      </pc:sldChg>
      <pc:sldChg chg="modSp">
        <pc:chgData name="" userId="24fb1d6583cd0002" providerId="LiveId" clId="{ECF76AA7-8886-4184-8235-1ED0F3316E1F}" dt="2023-12-30T02:33:41.614" v="104" actId="2711"/>
        <pc:sldMkLst>
          <pc:docMk/>
          <pc:sldMk cId="1919139466" sldId="324"/>
        </pc:sldMkLst>
        <pc:spChg chg="mod">
          <ac:chgData name="" userId="24fb1d6583cd0002" providerId="LiveId" clId="{ECF76AA7-8886-4184-8235-1ED0F3316E1F}" dt="2023-12-30T02:33:41.614" v="104" actId="2711"/>
          <ac:spMkLst>
            <pc:docMk/>
            <pc:sldMk cId="1919139466" sldId="324"/>
            <ac:spMk id="6" creationId="{538391B6-8B4A-6696-3E22-313EC324B5C2}"/>
          </ac:spMkLst>
        </pc:spChg>
      </pc:sldChg>
      <pc:sldChg chg="addSp modSp add ord">
        <pc:chgData name="" userId="24fb1d6583cd0002" providerId="LiveId" clId="{ECF76AA7-8886-4184-8235-1ED0F3316E1F}" dt="2023-12-30T02:35:31.554" v="123" actId="20577"/>
        <pc:sldMkLst>
          <pc:docMk/>
          <pc:sldMk cId="3515512216" sldId="325"/>
        </pc:sldMkLst>
        <pc:spChg chg="add mod">
          <ac:chgData name="" userId="24fb1d6583cd0002" providerId="LiveId" clId="{ECF76AA7-8886-4184-8235-1ED0F3316E1F}" dt="2023-12-30T02:27:05.226" v="22" actId="403"/>
          <ac:spMkLst>
            <pc:docMk/>
            <pc:sldMk cId="3515512216" sldId="325"/>
            <ac:spMk id="2" creationId="{518CF157-5679-4BCB-8CE5-C8E66140CA1E}"/>
          </ac:spMkLst>
        </pc:spChg>
        <pc:spChg chg="add mod">
          <ac:chgData name="" userId="24fb1d6583cd0002" providerId="LiveId" clId="{ECF76AA7-8886-4184-8235-1ED0F3316E1F}" dt="2023-12-30T02:35:31.554" v="123" actId="20577"/>
          <ac:spMkLst>
            <pc:docMk/>
            <pc:sldMk cId="3515512216" sldId="325"/>
            <ac:spMk id="3" creationId="{54DF73C1-B18F-4152-84E0-5670B1C7B99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頁首版面配置區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defTabSz="-635" hangingPunct="0">
              <a:lnSpc>
                <a:spcPct val="100000"/>
              </a:lnSpc>
              <a:spcBef>
                <a:spcPts val="0"/>
              </a:spcBef>
              <a:spcAft>
                <a:spcPts val="0"/>
              </a:spcAft>
              <a:buNone/>
              <a:defRPr sz="1400"/>
            </a:pPr>
            <a:endParaRPr lang="en-US" sz="1400" b="0" i="0" u="none" strike="noStrike" kern="1200" cap="none">
              <a:ln>
                <a:noFill/>
              </a:ln>
              <a:latin typeface="Liberation Sans" pitchFamily="18"/>
              <a:ea typeface="微軟正黑體" panose="020B0604030504040204" pitchFamily="2" charset="-120"/>
              <a:cs typeface="Lucida Sans" panose="020B0602030504020204" pitchFamily="2"/>
            </a:endParaRPr>
          </a:p>
        </p:txBody>
      </p:sp>
      <p:sp>
        <p:nvSpPr>
          <p:cNvPr id="3" name="日期版面配置區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defTabSz="-635" hangingPunct="0">
              <a:lnSpc>
                <a:spcPct val="100000"/>
              </a:lnSpc>
              <a:spcBef>
                <a:spcPts val="0"/>
              </a:spcBef>
              <a:spcAft>
                <a:spcPts val="0"/>
              </a:spcAft>
              <a:buNone/>
              <a:defRPr sz="1400"/>
            </a:pPr>
            <a:endParaRPr lang="en-US" sz="1400" b="0" i="0" u="none" strike="noStrike" kern="1200" cap="none">
              <a:ln>
                <a:noFill/>
              </a:ln>
              <a:latin typeface="Liberation Sans" pitchFamily="18"/>
              <a:ea typeface="微軟正黑體" panose="020B0604030504040204" pitchFamily="2" charset="-120"/>
              <a:cs typeface="Lucida Sans" panose="020B0602030504020204" pitchFamily="2"/>
            </a:endParaRPr>
          </a:p>
        </p:txBody>
      </p:sp>
      <p:sp>
        <p:nvSpPr>
          <p:cNvPr id="4" name="頁尾版面配置區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defTabSz="-635" hangingPunct="0">
              <a:lnSpc>
                <a:spcPct val="100000"/>
              </a:lnSpc>
              <a:spcBef>
                <a:spcPts val="0"/>
              </a:spcBef>
              <a:spcAft>
                <a:spcPts val="0"/>
              </a:spcAft>
              <a:buNone/>
              <a:defRPr sz="1400"/>
            </a:pPr>
            <a:endParaRPr lang="en-US" sz="1400" b="0" i="0" u="none" strike="noStrike" kern="1200" cap="none">
              <a:ln>
                <a:noFill/>
              </a:ln>
              <a:latin typeface="Liberation Sans" pitchFamily="18"/>
              <a:ea typeface="微軟正黑體" panose="020B0604030504040204" pitchFamily="2" charset="-120"/>
              <a:cs typeface="Lucida Sans" panose="020B0602030504020204" pitchFamily="2"/>
            </a:endParaRPr>
          </a:p>
        </p:txBody>
      </p:sp>
      <p:sp>
        <p:nvSpPr>
          <p:cNvPr id="5" name="投影片編號版面配置區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defTabSz="-635" hangingPunct="0">
              <a:lnSpc>
                <a:spcPct val="100000"/>
              </a:lnSpc>
              <a:spcBef>
                <a:spcPts val="0"/>
              </a:spcBef>
              <a:spcAft>
                <a:spcPts val="0"/>
              </a:spcAft>
              <a:buNone/>
              <a:defRPr sz="1400"/>
            </a:pPr>
            <a:fld id="{4BAD308B-FB39-4387-BC9A-3AE68464F42F}" type="slidenum">
              <a:rPr/>
              <a:t>‹#›</a:t>
            </a:fld>
            <a:endParaRPr lang="en-US" sz="1400" b="0" i="0" u="none" strike="noStrike" kern="1200" cap="none">
              <a:ln>
                <a:noFill/>
              </a:ln>
              <a:latin typeface="Liberation Sans" pitchFamily="18"/>
              <a:ea typeface="微軟正黑體" panose="020B0604030504040204" pitchFamily="2" charset="-120"/>
              <a:cs typeface="Lucida Sans" panose="020B0602030504020204" pitchFamily="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備忘稿版面配置區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zh-TW"/>
          </a:p>
        </p:txBody>
      </p:sp>
      <p:sp>
        <p:nvSpPr>
          <p:cNvPr id="4" name="頁首版面配置區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defTabSz="-635" hangingPunct="0">
              <a:buNone/>
              <a:defRPr lang="en-US" sz="1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5" name="日期版面配置區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defTabSz="-635" hangingPunct="0">
              <a:buNone/>
              <a:defRPr lang="en-US" sz="1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6" name="頁尾版面配置區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defTabSz="-635" hangingPunct="0">
              <a:buNone/>
              <a:defRPr lang="en-US" sz="1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7" name="投影片編號版面配置區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defTabSz="-635" hangingPunct="0">
              <a:buNone/>
              <a:defRPr lang="en-US" sz="1400" kern="1200">
                <a:latin typeface="Liberation Serif" pitchFamily="18"/>
                <a:ea typeface="新細明體" panose="02020500000000000000" pitchFamily="2" charset="-120"/>
                <a:cs typeface="Tahoma" panose="020B0604030504040204" pitchFamily="2"/>
              </a:defRPr>
            </a:lvl1pPr>
          </a:lstStyle>
          <a:p>
            <a:pPr lvl="0"/>
            <a:fld id="{9D57948B-B862-4ACD-8AA3-2F437DF17C61}" type="slidenum">
              <a:rPr/>
              <a:t>‹#›</a:t>
            </a:fld>
            <a:endParaRPr lang="en-US"/>
          </a:p>
        </p:txBody>
      </p:sp>
    </p:spTree>
  </p:cSld>
  <p:clrMap bg1="lt1" tx1="dk1" bg2="lt2" tx2="dk2" accent1="accent1" accent2="accent2" accent3="accent3" accent4="accent4" accent5="accent5" accent6="accent6" hlink="hlink" folHlink="folHlink"/>
  <p:notesStyle>
    <a:lvl1pPr marL="215900" marR="0" indent="-215900" defTabSz="-635" hangingPunct="0">
      <a:defRPr lang="en-US" altLang="zh-TW" sz="2000" b="0" i="0" u="none" strike="noStrike" kern="1200" cap="none">
        <a:ln>
          <a:noFill/>
        </a:ln>
        <a:highlight>
          <a:scrgbClr r="0" g="0" b="0">
            <a:alpha val="0"/>
          </a:scrgbClr>
        </a:highlight>
        <a:latin typeface="Liberation Sans" pitchFamily="18"/>
        <a:ea typeface="微軟正黑體" panose="020B0604030504040204" pitchFamily="2" charset="-12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txBox="1">
            <a:spLocks noGrp="1"/>
          </p:cNvSpPr>
          <p:nvPr>
            <p:ph type="sldNum" sz="quarter" idx="5"/>
          </p:nvPr>
        </p:nvSpPr>
        <p:spPr/>
        <p:txBody>
          <a:bodyPr lIns="0" tIns="0" rIns="0" bIns="0" anchor="b" anchorCtr="0">
            <a:noAutofit/>
          </a:bodyPr>
          <a:lstStyle/>
          <a:p>
            <a:pPr lvl="0"/>
            <a:fld id="{4206758B-00E6-4407-8BCD-DD9597D610FA}" type="slidenum">
              <a:rPr/>
              <a:t>1</a:t>
            </a:fld>
            <a:endParaRPr lang="en-US"/>
          </a:p>
        </p:txBody>
      </p:sp>
      <p:sp>
        <p:nvSpPr>
          <p:cNvPr id="2" name="投影片圖像版面配置區 1"/>
          <p:cNvSpPr>
            <a:spLocks noGrp="1" noRot="1" noChangeAspect="1" noResize="1"/>
          </p:cNvSpPr>
          <p:nvPr>
            <p:ph type="sldImg"/>
          </p:nvPr>
        </p:nvSpPr>
        <p:spPr>
          <a:xfrm>
            <a:off x="946150" y="812800"/>
            <a:ext cx="5665788"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txBox="1">
            <a:spLocks noGrp="1"/>
          </p:cNvSpPr>
          <p:nvPr>
            <p:ph type="sldNum" sz="quarter" idx="5"/>
          </p:nvPr>
        </p:nvSpPr>
        <p:spPr/>
        <p:txBody>
          <a:bodyPr lIns="0" tIns="0" rIns="0" bIns="0" anchor="b" anchorCtr="0">
            <a:noAutofit/>
          </a:bodyPr>
          <a:lstStyle/>
          <a:p>
            <a:pPr lvl="0"/>
            <a:fld id="{F00DA17F-89D5-4454-AB64-CB625E1C0779}" type="slidenum">
              <a:rPr/>
              <a:t>3</a:t>
            </a:fld>
            <a:endParaRPr lang="en-US"/>
          </a:p>
        </p:txBody>
      </p:sp>
      <p:sp>
        <p:nvSpPr>
          <p:cNvPr id="2" name="投影片圖像版面配置區 1"/>
          <p:cNvSpPr>
            <a:spLocks noGrp="1" noRot="1" noChangeAspect="1" noResize="1"/>
          </p:cNvSpPr>
          <p:nvPr>
            <p:ph type="sldImg"/>
          </p:nvPr>
        </p:nvSpPr>
        <p:spPr>
          <a:xfrm>
            <a:off x="946150" y="812800"/>
            <a:ext cx="5667375" cy="4008438"/>
          </a:xfrm>
          <a:solidFill>
            <a:srgbClr val="729FCF"/>
          </a:solidFill>
          <a:ln w="25400">
            <a:solidFill>
              <a:srgbClr val="3465A4"/>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946150" y="812800"/>
            <a:ext cx="5665788" cy="4008438"/>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pPr lvl="0"/>
            <a:fld id="{9D57948B-B862-4ACD-8AA3-2F437DF17C61}" type="slidenum">
              <a:rPr lang="en-US" altLang="zh-TW" smtClean="0"/>
              <a:t>5</a:t>
            </a:fld>
            <a:endParaRPr lang="zh-TW" altLang="en-US"/>
          </a:p>
        </p:txBody>
      </p:sp>
    </p:spTree>
    <p:extLst>
      <p:ext uri="{BB962C8B-B14F-4D97-AF65-F5344CB8AC3E}">
        <p14:creationId xmlns:p14="http://schemas.microsoft.com/office/powerpoint/2010/main" val="139677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36675" y="1238250"/>
            <a:ext cx="8020050" cy="2632075"/>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336675" y="3971925"/>
            <a:ext cx="80200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lvl="0"/>
            <a:fld id="{77C80506-F199-4DB7-AC66-9576D393F655}"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F678B754-C4E0-483E-876A-7219F37C019C}" type="slidenum">
              <a:r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lvl="0"/>
            <a:fld id="{77C80506-F199-4DB7-AC66-9576D393F655}"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69CB79F0-7246-4FDA-8D7B-120047B865CC}" type="slidenum">
              <a:r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753350" y="1768475"/>
            <a:ext cx="2405063" cy="438626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534988" y="1768475"/>
            <a:ext cx="7065962" cy="438626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lvl="0"/>
            <a:fld id="{77C80506-F199-4DB7-AC66-9576D393F655}"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DC9EA074-0700-4102-AC69-7B681EB01FF6}" type="slidenum">
              <a:r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36675" y="1238250"/>
            <a:ext cx="8020050" cy="2632075"/>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336675" y="3971925"/>
            <a:ext cx="80200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lvl="0"/>
            <a:fld id="{6669B8E8-D08C-41DC-BF59-AAA14A07C9EA}"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059AE342-2F44-461D-9138-7E0BD3BD6B27}" type="slidenum">
              <a:r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lvl="0"/>
            <a:fld id="{6669B8E8-D08C-41DC-BF59-AAA14A07C9EA}"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6192D345-796C-4A23-8A41-AC735F1E3FEF}" type="slidenum">
              <a:r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30250" y="1884363"/>
            <a:ext cx="9221788" cy="3146425"/>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730250" y="5059363"/>
            <a:ext cx="9221788"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lvl="0"/>
            <a:fld id="{6669B8E8-D08C-41DC-BF59-AAA14A07C9EA}"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F59FB540-1AAA-4795-9069-35E9F3808CE0}" type="slidenum">
              <a:r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534988" y="1763713"/>
            <a:ext cx="4735512" cy="49911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422900" y="1763713"/>
            <a:ext cx="4735513" cy="49911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lvl="0"/>
            <a:fld id="{6669B8E8-D08C-41DC-BF59-AAA14A07C9EA}" type="datetime1">
              <a:rPr lang="en-US" smtClean="0"/>
              <a:t>12/30/2023</a:t>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BE0357DA-AA69-49C5-BF4C-DB4D60092A99}" type="slidenum">
              <a:r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736600" y="403225"/>
            <a:ext cx="9223375" cy="1460500"/>
          </a:xfrm>
        </p:spPr>
        <p:txBody>
          <a:bodyPr/>
          <a:lstStyle/>
          <a:p>
            <a:r>
              <a:rPr lang="zh-TW" altLang="en-US"/>
              <a:t>按一下以編輯母片標題樣式</a:t>
            </a:r>
          </a:p>
        </p:txBody>
      </p:sp>
      <p:sp>
        <p:nvSpPr>
          <p:cNvPr id="3" name="文字版面配置區 2"/>
          <p:cNvSpPr>
            <a:spLocks noGrp="1"/>
          </p:cNvSpPr>
          <p:nvPr>
            <p:ph type="body" idx="1"/>
          </p:nvPr>
        </p:nvSpPr>
        <p:spPr>
          <a:xfrm>
            <a:off x="736600" y="1854200"/>
            <a:ext cx="45243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736600" y="2762250"/>
            <a:ext cx="4524375" cy="40624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5413375" y="1854200"/>
            <a:ext cx="454660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5413375" y="2762250"/>
            <a:ext cx="4546600" cy="40624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lvl="0"/>
            <a:fld id="{6669B8E8-D08C-41DC-BF59-AAA14A07C9EA}" type="datetime1">
              <a:rPr lang="en-US" smtClean="0"/>
              <a:t>12/30/2023</a:t>
            </a:fld>
            <a:endParaRPr lang="en-US"/>
          </a:p>
        </p:txBody>
      </p:sp>
      <p:sp>
        <p:nvSpPr>
          <p:cNvPr id="8" name="頁尾版面配置區 7"/>
          <p:cNvSpPr>
            <a:spLocks noGrp="1"/>
          </p:cNvSpPr>
          <p:nvPr>
            <p:ph type="ftr" sz="quarter" idx="11"/>
          </p:nvPr>
        </p:nvSpPr>
        <p:spPr/>
        <p:txBody>
          <a:bodyPr/>
          <a:lstStyle/>
          <a:p>
            <a:pPr lvl="0"/>
            <a:endParaRPr lang="en-US"/>
          </a:p>
        </p:txBody>
      </p:sp>
      <p:sp>
        <p:nvSpPr>
          <p:cNvPr id="9" name="投影片編號版面配置區 8"/>
          <p:cNvSpPr>
            <a:spLocks noGrp="1"/>
          </p:cNvSpPr>
          <p:nvPr>
            <p:ph type="sldNum" sz="quarter" idx="12"/>
          </p:nvPr>
        </p:nvSpPr>
        <p:spPr/>
        <p:txBody>
          <a:bodyPr/>
          <a:lstStyle/>
          <a:p>
            <a:pPr lvl="0"/>
            <a:fld id="{90A5C106-37D7-4BAE-BCF0-F46ABB59C8B2}" type="slidenum">
              <a:r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lvl="0"/>
            <a:fld id="{6669B8E8-D08C-41DC-BF59-AAA14A07C9EA}" type="datetime1">
              <a:rPr lang="en-US" smtClean="0"/>
              <a:t>12/30/2023</a:t>
            </a:fld>
            <a:endParaRPr lang="en-US"/>
          </a:p>
        </p:txBody>
      </p:sp>
      <p:sp>
        <p:nvSpPr>
          <p:cNvPr id="4" name="頁尾版面配置區 3"/>
          <p:cNvSpPr>
            <a:spLocks noGrp="1"/>
          </p:cNvSpPr>
          <p:nvPr>
            <p:ph type="ftr" sz="quarter" idx="11"/>
          </p:nvPr>
        </p:nvSpPr>
        <p:spPr/>
        <p:txBody>
          <a:bodyPr/>
          <a:lstStyle/>
          <a:p>
            <a:pPr lvl="0"/>
            <a:endParaRPr lang="en-US"/>
          </a:p>
        </p:txBody>
      </p:sp>
      <p:sp>
        <p:nvSpPr>
          <p:cNvPr id="5" name="投影片編號版面配置區 4"/>
          <p:cNvSpPr>
            <a:spLocks noGrp="1"/>
          </p:cNvSpPr>
          <p:nvPr>
            <p:ph type="sldNum" sz="quarter" idx="12"/>
          </p:nvPr>
        </p:nvSpPr>
        <p:spPr/>
        <p:txBody>
          <a:bodyPr/>
          <a:lstStyle/>
          <a:p>
            <a:pPr lvl="0"/>
            <a:fld id="{B1EFA85F-51B3-42DA-9441-216224F94A60}" type="slidenum">
              <a:r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lvl="0"/>
            <a:fld id="{6669B8E8-D08C-41DC-BF59-AAA14A07C9EA}" type="datetime1">
              <a:rPr lang="en-US" smtClean="0"/>
              <a:t>12/30/2023</a:t>
            </a:fld>
            <a:endParaRPr lang="en-US"/>
          </a:p>
        </p:txBody>
      </p:sp>
      <p:sp>
        <p:nvSpPr>
          <p:cNvPr id="3" name="頁尾版面配置區 2"/>
          <p:cNvSpPr>
            <a:spLocks noGrp="1"/>
          </p:cNvSpPr>
          <p:nvPr>
            <p:ph type="ftr" sz="quarter" idx="11"/>
          </p:nvPr>
        </p:nvSpPr>
        <p:spPr/>
        <p:txBody>
          <a:bodyPr/>
          <a:lstStyle/>
          <a:p>
            <a:pPr lvl="0"/>
            <a:endParaRPr lang="en-US"/>
          </a:p>
        </p:txBody>
      </p:sp>
      <p:sp>
        <p:nvSpPr>
          <p:cNvPr id="4" name="投影片編號版面配置區 3"/>
          <p:cNvSpPr>
            <a:spLocks noGrp="1"/>
          </p:cNvSpPr>
          <p:nvPr>
            <p:ph type="sldNum" sz="quarter" idx="12"/>
          </p:nvPr>
        </p:nvSpPr>
        <p:spPr/>
        <p:txBody>
          <a:bodyPr/>
          <a:lstStyle/>
          <a:p>
            <a:pPr lvl="0"/>
            <a:fld id="{35E4B30A-975B-4FB9-8DC1-C173CE94DDE1}" type="slidenum">
              <a:rPr/>
              <a:t>‹#›</a:t>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736600" y="504825"/>
            <a:ext cx="3449638" cy="1763713"/>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4546600" y="1089025"/>
            <a:ext cx="5413375"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lvl="0"/>
            <a:fld id="{6669B8E8-D08C-41DC-BF59-AAA14A07C9EA}" type="datetime1">
              <a:rPr lang="en-US" smtClean="0"/>
              <a:t>12/30/2023</a:t>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DA227189-114D-4248-99A9-1B9DE90826FB}" type="slidenum">
              <a:r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lvl="0"/>
            <a:fld id="{77C80506-F199-4DB7-AC66-9576D393F655}"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C575B58B-0877-4D8F-9E2C-4B33AB08C734}" type="slidenum">
              <a:r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736600" y="504825"/>
            <a:ext cx="3449638" cy="1763713"/>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4546600" y="1089025"/>
            <a:ext cx="5413375"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lvl="0"/>
            <a:fld id="{6669B8E8-D08C-41DC-BF59-AAA14A07C9EA}" type="datetime1">
              <a:rPr lang="en-US" smtClean="0"/>
              <a:t>12/30/2023</a:t>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148B50C7-0F43-4F77-87B0-489BFA75800C}" type="slidenum">
              <a:r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lvl="0"/>
            <a:fld id="{6669B8E8-D08C-41DC-BF59-AAA14A07C9EA}"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36CC2AEE-8C50-46FC-9E82-DDB06D1F3733}" type="slidenum">
              <a:r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753350" y="303213"/>
            <a:ext cx="2405063" cy="64516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534988" y="303213"/>
            <a:ext cx="7065962" cy="64516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lvl="0"/>
            <a:fld id="{6669B8E8-D08C-41DC-BF59-AAA14A07C9EA}"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B39D474F-8E1F-4776-B95C-61C1AEE28FBE}" type="slidenum">
              <a:r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30250" y="1884363"/>
            <a:ext cx="9221788" cy="3146425"/>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730250" y="5059363"/>
            <a:ext cx="9221788"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lvl="0"/>
            <a:fld id="{77C80506-F199-4DB7-AC66-9576D393F655}" type="datetime1">
              <a:rPr lang="en-US" smtClean="0"/>
              <a:t>12/30/2023</a:t>
            </a:fld>
            <a:endParaRPr lang="en-US"/>
          </a:p>
        </p:txBody>
      </p:sp>
      <p:sp>
        <p:nvSpPr>
          <p:cNvPr id="5" name="頁尾版面配置區 4"/>
          <p:cNvSpPr>
            <a:spLocks noGrp="1"/>
          </p:cNvSpPr>
          <p:nvPr>
            <p:ph type="ftr" sz="quarter" idx="11"/>
          </p:nvPr>
        </p:nvSpPr>
        <p:spPr/>
        <p:txBody>
          <a:bodyPr/>
          <a:lstStyle/>
          <a:p>
            <a:pPr lvl="0"/>
            <a:endParaRPr lang="en-US"/>
          </a:p>
        </p:txBody>
      </p:sp>
      <p:sp>
        <p:nvSpPr>
          <p:cNvPr id="6" name="投影片編號版面配置區 5"/>
          <p:cNvSpPr>
            <a:spLocks noGrp="1"/>
          </p:cNvSpPr>
          <p:nvPr>
            <p:ph type="sldNum" sz="quarter" idx="12"/>
          </p:nvPr>
        </p:nvSpPr>
        <p:spPr/>
        <p:txBody>
          <a:bodyPr/>
          <a:lstStyle/>
          <a:p>
            <a:pPr lvl="0"/>
            <a:fld id="{48F9A088-8DF9-486F-B905-CCD57775FE0B}" type="slidenum">
              <a:r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534988" y="1768475"/>
            <a:ext cx="4735512" cy="43862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422900" y="1768475"/>
            <a:ext cx="4735513" cy="43862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lvl="0"/>
            <a:fld id="{77C80506-F199-4DB7-AC66-9576D393F655}" type="datetime1">
              <a:rPr lang="en-US" smtClean="0"/>
              <a:t>12/30/2023</a:t>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F9D0FDC3-F99A-4BBE-8EC0-0F779EBBEF10}" type="slidenum">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736600" y="403225"/>
            <a:ext cx="9223375" cy="1460500"/>
          </a:xfrm>
        </p:spPr>
        <p:txBody>
          <a:bodyPr/>
          <a:lstStyle/>
          <a:p>
            <a:r>
              <a:rPr lang="zh-TW" altLang="en-US"/>
              <a:t>按一下以編輯母片標題樣式</a:t>
            </a:r>
          </a:p>
        </p:txBody>
      </p:sp>
      <p:sp>
        <p:nvSpPr>
          <p:cNvPr id="3" name="文字版面配置區 2"/>
          <p:cNvSpPr>
            <a:spLocks noGrp="1"/>
          </p:cNvSpPr>
          <p:nvPr>
            <p:ph type="body" idx="1"/>
          </p:nvPr>
        </p:nvSpPr>
        <p:spPr>
          <a:xfrm>
            <a:off x="736600" y="1854200"/>
            <a:ext cx="45243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736600" y="2762250"/>
            <a:ext cx="4524375" cy="40624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5413375" y="1854200"/>
            <a:ext cx="454660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5413375" y="2762250"/>
            <a:ext cx="4546600" cy="40624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lvl="0"/>
            <a:fld id="{77C80506-F199-4DB7-AC66-9576D393F655}" type="datetime1">
              <a:rPr lang="en-US" smtClean="0"/>
              <a:t>12/30/2023</a:t>
            </a:fld>
            <a:endParaRPr lang="en-US"/>
          </a:p>
        </p:txBody>
      </p:sp>
      <p:sp>
        <p:nvSpPr>
          <p:cNvPr id="8" name="頁尾版面配置區 7"/>
          <p:cNvSpPr>
            <a:spLocks noGrp="1"/>
          </p:cNvSpPr>
          <p:nvPr>
            <p:ph type="ftr" sz="quarter" idx="11"/>
          </p:nvPr>
        </p:nvSpPr>
        <p:spPr/>
        <p:txBody>
          <a:bodyPr/>
          <a:lstStyle/>
          <a:p>
            <a:pPr lvl="0"/>
            <a:endParaRPr lang="en-US"/>
          </a:p>
        </p:txBody>
      </p:sp>
      <p:sp>
        <p:nvSpPr>
          <p:cNvPr id="9" name="投影片編號版面配置區 8"/>
          <p:cNvSpPr>
            <a:spLocks noGrp="1"/>
          </p:cNvSpPr>
          <p:nvPr>
            <p:ph type="sldNum" sz="quarter" idx="12"/>
          </p:nvPr>
        </p:nvSpPr>
        <p:spPr/>
        <p:txBody>
          <a:bodyPr/>
          <a:lstStyle/>
          <a:p>
            <a:pPr lvl="0"/>
            <a:fld id="{8AA4B5C6-6D21-45EB-A669-146014962386}" type="slidenum">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lvl="0"/>
            <a:fld id="{77C80506-F199-4DB7-AC66-9576D393F655}" type="datetime1">
              <a:rPr lang="en-US" smtClean="0"/>
              <a:t>12/30/2023</a:t>
            </a:fld>
            <a:endParaRPr lang="en-US"/>
          </a:p>
        </p:txBody>
      </p:sp>
      <p:sp>
        <p:nvSpPr>
          <p:cNvPr id="4" name="頁尾版面配置區 3"/>
          <p:cNvSpPr>
            <a:spLocks noGrp="1"/>
          </p:cNvSpPr>
          <p:nvPr>
            <p:ph type="ftr" sz="quarter" idx="11"/>
          </p:nvPr>
        </p:nvSpPr>
        <p:spPr/>
        <p:txBody>
          <a:bodyPr/>
          <a:lstStyle/>
          <a:p>
            <a:pPr lvl="0"/>
            <a:endParaRPr lang="en-US"/>
          </a:p>
        </p:txBody>
      </p:sp>
      <p:sp>
        <p:nvSpPr>
          <p:cNvPr id="5" name="投影片編號版面配置區 4"/>
          <p:cNvSpPr>
            <a:spLocks noGrp="1"/>
          </p:cNvSpPr>
          <p:nvPr>
            <p:ph type="sldNum" sz="quarter" idx="12"/>
          </p:nvPr>
        </p:nvSpPr>
        <p:spPr/>
        <p:txBody>
          <a:bodyPr/>
          <a:lstStyle/>
          <a:p>
            <a:pPr lvl="0"/>
            <a:fld id="{C23D2C29-3FAD-4E15-B0BD-574624D64C6D}" type="slidenum">
              <a:r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lvl="0"/>
            <a:fld id="{77C80506-F199-4DB7-AC66-9576D393F655}" type="datetime1">
              <a:rPr lang="en-US" smtClean="0"/>
              <a:t>12/30/2023</a:t>
            </a:fld>
            <a:endParaRPr lang="en-US"/>
          </a:p>
        </p:txBody>
      </p:sp>
      <p:sp>
        <p:nvSpPr>
          <p:cNvPr id="3" name="頁尾版面配置區 2"/>
          <p:cNvSpPr>
            <a:spLocks noGrp="1"/>
          </p:cNvSpPr>
          <p:nvPr>
            <p:ph type="ftr" sz="quarter" idx="11"/>
          </p:nvPr>
        </p:nvSpPr>
        <p:spPr/>
        <p:txBody>
          <a:bodyPr/>
          <a:lstStyle/>
          <a:p>
            <a:pPr lvl="0"/>
            <a:endParaRPr lang="en-US"/>
          </a:p>
        </p:txBody>
      </p:sp>
      <p:sp>
        <p:nvSpPr>
          <p:cNvPr id="4" name="投影片編號版面配置區 3"/>
          <p:cNvSpPr>
            <a:spLocks noGrp="1"/>
          </p:cNvSpPr>
          <p:nvPr>
            <p:ph type="sldNum" sz="quarter" idx="12"/>
          </p:nvPr>
        </p:nvSpPr>
        <p:spPr/>
        <p:txBody>
          <a:bodyPr/>
          <a:lstStyle/>
          <a:p>
            <a:pPr lvl="0"/>
            <a:fld id="{DE09544F-7C89-4C22-AEA8-098BAA5766E8}" type="slidenum">
              <a:r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736600" y="504825"/>
            <a:ext cx="3449638" cy="1763713"/>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4546600" y="1089025"/>
            <a:ext cx="5413375"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lvl="0"/>
            <a:fld id="{77C80506-F199-4DB7-AC66-9576D393F655}" type="datetime1">
              <a:rPr lang="en-US" smtClean="0"/>
              <a:t>12/30/2023</a:t>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F38E9462-E5FA-49D7-9026-1FA742BCFF45}" type="slidenum">
              <a:r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736600" y="504825"/>
            <a:ext cx="3449638" cy="1763713"/>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4546600" y="1089025"/>
            <a:ext cx="5413375"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lvl="0"/>
            <a:fld id="{77C80506-F199-4DB7-AC66-9576D393F655}" type="datetime1">
              <a:rPr lang="en-US" smtClean="0"/>
              <a:t>12/30/2023</a:t>
            </a:fld>
            <a:endParaRPr lang="en-US"/>
          </a:p>
        </p:txBody>
      </p:sp>
      <p:sp>
        <p:nvSpPr>
          <p:cNvPr id="6" name="頁尾版面配置區 5"/>
          <p:cNvSpPr>
            <a:spLocks noGrp="1"/>
          </p:cNvSpPr>
          <p:nvPr>
            <p:ph type="ftr" sz="quarter" idx="11"/>
          </p:nvPr>
        </p:nvSpPr>
        <p:spPr/>
        <p:txBody>
          <a:bodyPr/>
          <a:lstStyle/>
          <a:p>
            <a:pPr lvl="0"/>
            <a:endParaRPr lang="en-US"/>
          </a:p>
        </p:txBody>
      </p:sp>
      <p:sp>
        <p:nvSpPr>
          <p:cNvPr id="7" name="投影片編號版面配置區 6"/>
          <p:cNvSpPr>
            <a:spLocks noGrp="1"/>
          </p:cNvSpPr>
          <p:nvPr>
            <p:ph type="sldNum" sz="quarter" idx="12"/>
          </p:nvPr>
        </p:nvSpPr>
        <p:spPr/>
        <p:txBody>
          <a:bodyPr/>
          <a:lstStyle/>
          <a:p>
            <a:pPr lvl="0"/>
            <a:fld id="{19020E0E-0985-471A-AF32-1EC35684D7D3}" type="slidenum">
              <a:r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標題 1"/>
          <p:cNvSpPr txBox="1">
            <a:spLocks noGrp="1"/>
          </p:cNvSpPr>
          <p:nvPr>
            <p:ph type="title"/>
          </p:nvPr>
        </p:nvSpPr>
        <p:spPr>
          <a:xfrm>
            <a:off x="801720" y="2349360"/>
            <a:ext cx="9089640" cy="1620360"/>
          </a:xfrm>
          <a:prstGeom prst="rect">
            <a:avLst/>
          </a:prstGeom>
          <a:noFill/>
          <a:ln>
            <a:noFill/>
          </a:ln>
        </p:spPr>
        <p:txBody>
          <a:bodyPr wrap="square" lIns="91440" tIns="45720" rIns="91440" bIns="45720" anchor="ctr">
            <a:noAutofit/>
          </a:bodyPr>
          <a:lstStyle/>
          <a:p>
            <a:pPr lvl="0"/>
            <a:r>
              <a:rPr lang="zh-TW"/>
              <a:t>按一下以編輯母片標題樣式</a:t>
            </a:r>
          </a:p>
        </p:txBody>
      </p:sp>
      <p:sp>
        <p:nvSpPr>
          <p:cNvPr id="3" name="日期版面配置區 3"/>
          <p:cNvSpPr txBox="1">
            <a:spLocks noGrp="1"/>
          </p:cNvSpPr>
          <p:nvPr>
            <p:ph type="dt" sz="half" idx="2"/>
          </p:nvPr>
        </p:nvSpPr>
        <p:spPr>
          <a:xfrm>
            <a:off x="534960" y="7008839"/>
            <a:ext cx="2495160" cy="401400"/>
          </a:xfrm>
          <a:prstGeom prst="rect">
            <a:avLst/>
          </a:prstGeom>
          <a:noFill/>
          <a:ln>
            <a:noFill/>
          </a:ln>
        </p:spPr>
        <p:txBody>
          <a:bodyPr wrap="square" lIns="91440" tIns="45720" rIns="91440" bIns="45720" anchor="ctr" anchorCtr="0">
            <a:noAutofit/>
          </a:bodyPr>
          <a:lstStyle>
            <a:lvl1pPr marL="0" marR="0" lvl="0" indent="0" algn="l" defTabSz="-635" rtl="0" hangingPunct="1">
              <a:lnSpc>
                <a:spcPct val="100000"/>
              </a:lnSpc>
              <a:spcBef>
                <a:spcPts val="0"/>
              </a:spcBef>
              <a:spcAft>
                <a:spcPts val="0"/>
              </a:spcAft>
              <a:buNone/>
              <a:defRPr lang="en-US" sz="1200" b="0" i="0" u="none" strike="noStrike" kern="1200" cap="none" spc="0" baseline="0">
                <a:solidFill>
                  <a:srgbClr val="8B8B8B"/>
                </a:solidFill>
                <a:latin typeface="Calibri" panose="020F0502020204030204"/>
                <a:ea typeface="新細明體" panose="02020500000000000000" pitchFamily="2" charset="-120"/>
                <a:cs typeface="Tahoma" panose="020B0604030504040204" pitchFamily="2"/>
              </a:defRPr>
            </a:lvl1pPr>
          </a:lstStyle>
          <a:p>
            <a:pPr lvl="0"/>
            <a:fld id="{77C80506-F199-4DB7-AC66-9576D393F655}" type="datetime1">
              <a:rPr lang="en-US"/>
              <a:t>12/30/2023</a:t>
            </a:fld>
            <a:endParaRPr lang="en-US"/>
          </a:p>
        </p:txBody>
      </p:sp>
      <p:sp>
        <p:nvSpPr>
          <p:cNvPr id="4" name="頁尾版面配置區 4"/>
          <p:cNvSpPr txBox="1">
            <a:spLocks noGrp="1"/>
          </p:cNvSpPr>
          <p:nvPr>
            <p:ph type="ftr" sz="quarter" idx="3"/>
          </p:nvPr>
        </p:nvSpPr>
        <p:spPr>
          <a:xfrm>
            <a:off x="3652919" y="7008839"/>
            <a:ext cx="3387240" cy="401400"/>
          </a:xfrm>
          <a:prstGeom prst="rect">
            <a:avLst/>
          </a:prstGeom>
          <a:noFill/>
          <a:ln>
            <a:noFill/>
          </a:ln>
        </p:spPr>
        <p:txBody>
          <a:bodyPr wrap="square" lIns="91440" tIns="45720" rIns="91440" bIns="45720" anchor="ctr" anchorCtr="0">
            <a:noAutofit/>
          </a:bodyPr>
          <a:lstStyle>
            <a:lvl1pPr lvl="0" defTabSz="-635" hangingPunct="0">
              <a:buNone/>
              <a:defRPr lang="en-US" sz="2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5" name="投影片編號版面配置區 5"/>
          <p:cNvSpPr txBox="1">
            <a:spLocks noGrp="1"/>
          </p:cNvSpPr>
          <p:nvPr>
            <p:ph type="sldNum" sz="quarter" idx="4"/>
          </p:nvPr>
        </p:nvSpPr>
        <p:spPr>
          <a:xfrm>
            <a:off x="7662959" y="7008839"/>
            <a:ext cx="2495160" cy="401400"/>
          </a:xfrm>
          <a:prstGeom prst="rect">
            <a:avLst/>
          </a:prstGeom>
          <a:noFill/>
          <a:ln>
            <a:noFill/>
          </a:ln>
        </p:spPr>
        <p:txBody>
          <a:bodyPr wrap="square" lIns="91440" tIns="45720" rIns="91440" bIns="45720" anchor="ctr" anchorCtr="0">
            <a:noAutofit/>
          </a:bodyPr>
          <a:lstStyle>
            <a:lvl1pPr marL="0" marR="0" lvl="0" indent="0" algn="r" defTabSz="-635" rtl="0" hangingPunct="1">
              <a:lnSpc>
                <a:spcPct val="100000"/>
              </a:lnSpc>
              <a:spcBef>
                <a:spcPts val="0"/>
              </a:spcBef>
              <a:spcAft>
                <a:spcPts val="0"/>
              </a:spcAft>
              <a:buNone/>
              <a:defRPr lang="en-US" sz="1200" b="0" i="0" u="none" strike="noStrike" kern="1200" cap="none" spc="0" baseline="0">
                <a:solidFill>
                  <a:srgbClr val="8B8B8B"/>
                </a:solidFill>
                <a:latin typeface="Calibri" panose="020F0502020204030204"/>
                <a:ea typeface="新細明體" panose="02020500000000000000" pitchFamily="2" charset="-120"/>
                <a:cs typeface="Tahoma" panose="020B0604030504040204" pitchFamily="2"/>
              </a:defRPr>
            </a:lvl1pPr>
          </a:lstStyle>
          <a:p>
            <a:pPr lvl="0"/>
            <a:fld id="{F682661F-AC62-429F-BB29-4EA49A765E00}" type="slidenum">
              <a:rPr/>
              <a:t>‹#›</a:t>
            </a:fld>
            <a:endParaRPr lang="en-US"/>
          </a:p>
        </p:txBody>
      </p:sp>
      <p:sp>
        <p:nvSpPr>
          <p:cNvPr id="6" name="文字版面配置區 5"/>
          <p:cNvSpPr txBox="1">
            <a:spLocks noGrp="1"/>
          </p:cNvSpPr>
          <p:nvPr>
            <p:ph type="body" idx="1"/>
          </p:nvPr>
        </p:nvSpPr>
        <p:spPr>
          <a:xfrm>
            <a:off x="534600" y="1769040"/>
            <a:ext cx="9623520" cy="4385160"/>
          </a:xfrm>
          <a:prstGeom prst="rect">
            <a:avLst/>
          </a:prstGeom>
          <a:noFill/>
          <a:ln>
            <a:noFill/>
          </a:ln>
        </p:spPr>
        <p:txBody>
          <a:bodyPr lIns="0" tIns="0" rIns="0" bIns="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p:titleStyle>
    <p:bodyStyle>
      <a:lvl1pPr algn="l" defTabSz="-635" hangingPunct="1">
        <a:lnSpc>
          <a:spcPct val="100000"/>
        </a:lnSpc>
        <a:spcBef>
          <a:spcPts val="1415"/>
        </a:spcBef>
        <a:spcAft>
          <a:spcPts val="0"/>
        </a:spcAft>
        <a:defRPr lang="zh-TW" altLang="en-US" sz="32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標題 1"/>
          <p:cNvSpPr txBox="1">
            <a:spLocks noGrp="1"/>
          </p:cNvSpPr>
          <p:nvPr>
            <p:ph type="title"/>
          </p:nvPr>
        </p:nvSpPr>
        <p:spPr>
          <a:xfrm>
            <a:off x="534960" y="303120"/>
            <a:ext cx="9623160" cy="1260000"/>
          </a:xfrm>
          <a:prstGeom prst="rect">
            <a:avLst/>
          </a:prstGeom>
          <a:noFill/>
          <a:ln>
            <a:noFill/>
          </a:ln>
        </p:spPr>
        <p:txBody>
          <a:bodyPr wrap="square" lIns="91440" tIns="45720" rIns="91440" bIns="45720" anchor="ctr">
            <a:noAutofit/>
          </a:bodyPr>
          <a:lstStyle/>
          <a:p>
            <a:pPr lvl="0"/>
            <a:r>
              <a:rPr lang="zh-TW"/>
              <a:t>按一下以編輯母片標題樣式</a:t>
            </a:r>
          </a:p>
        </p:txBody>
      </p:sp>
      <p:sp>
        <p:nvSpPr>
          <p:cNvPr id="3" name="內容版面配置區 2"/>
          <p:cNvSpPr txBox="1">
            <a:spLocks noGrp="1"/>
          </p:cNvSpPr>
          <p:nvPr>
            <p:ph type="body" idx="1"/>
          </p:nvPr>
        </p:nvSpPr>
        <p:spPr>
          <a:xfrm>
            <a:off x="534960" y="1763640"/>
            <a:ext cx="9623160" cy="4990680"/>
          </a:xfrm>
          <a:prstGeom prst="rect">
            <a:avLst/>
          </a:prstGeom>
          <a:noFill/>
          <a:ln>
            <a:noFill/>
          </a:ln>
        </p:spPr>
        <p:txBody>
          <a:bodyPr wrap="square" lIns="91440" tIns="45720" rIns="91440" bIns="45720" anchor="t">
            <a:no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txBox="1">
            <a:spLocks noGrp="1"/>
          </p:cNvSpPr>
          <p:nvPr>
            <p:ph type="dt" sz="half" idx="2"/>
          </p:nvPr>
        </p:nvSpPr>
        <p:spPr>
          <a:xfrm>
            <a:off x="534960" y="7008839"/>
            <a:ext cx="2495160" cy="401400"/>
          </a:xfrm>
          <a:prstGeom prst="rect">
            <a:avLst/>
          </a:prstGeom>
          <a:noFill/>
          <a:ln>
            <a:noFill/>
          </a:ln>
        </p:spPr>
        <p:txBody>
          <a:bodyPr wrap="square" lIns="91440" tIns="45720" rIns="91440" bIns="45720" anchor="ctr" anchorCtr="0">
            <a:noAutofit/>
          </a:bodyPr>
          <a:lstStyle>
            <a:lvl1pPr marL="0" marR="0" lvl="0" indent="0" algn="l" defTabSz="-635" rtl="0" hangingPunct="1">
              <a:lnSpc>
                <a:spcPct val="100000"/>
              </a:lnSpc>
              <a:spcBef>
                <a:spcPts val="0"/>
              </a:spcBef>
              <a:spcAft>
                <a:spcPts val="0"/>
              </a:spcAft>
              <a:buNone/>
              <a:defRPr lang="en-US" sz="1200" b="0" i="0" u="none" strike="noStrike" kern="1200" cap="none" spc="0" baseline="0">
                <a:solidFill>
                  <a:srgbClr val="8B8B8B"/>
                </a:solidFill>
                <a:latin typeface="Calibri" panose="020F0502020204030204"/>
                <a:ea typeface="新細明體" panose="02020500000000000000" pitchFamily="2" charset="-120"/>
                <a:cs typeface="Tahoma" panose="020B0604030504040204" pitchFamily="2"/>
              </a:defRPr>
            </a:lvl1pPr>
          </a:lstStyle>
          <a:p>
            <a:pPr lvl="0"/>
            <a:fld id="{6669B8E8-D08C-41DC-BF59-AAA14A07C9EA}" type="datetime1">
              <a:rPr lang="en-US"/>
              <a:t>12/30/2023</a:t>
            </a:fld>
            <a:endParaRPr lang="en-US"/>
          </a:p>
        </p:txBody>
      </p:sp>
      <p:sp>
        <p:nvSpPr>
          <p:cNvPr id="5" name="頁尾版面配置區 4"/>
          <p:cNvSpPr txBox="1">
            <a:spLocks noGrp="1"/>
          </p:cNvSpPr>
          <p:nvPr>
            <p:ph type="ftr" sz="quarter" idx="3"/>
          </p:nvPr>
        </p:nvSpPr>
        <p:spPr>
          <a:xfrm>
            <a:off x="3652919" y="7008839"/>
            <a:ext cx="3387240" cy="401400"/>
          </a:xfrm>
          <a:prstGeom prst="rect">
            <a:avLst/>
          </a:prstGeom>
          <a:noFill/>
          <a:ln>
            <a:noFill/>
          </a:ln>
        </p:spPr>
        <p:txBody>
          <a:bodyPr wrap="square" lIns="91440" tIns="45720" rIns="91440" bIns="45720" anchor="ctr" anchorCtr="0">
            <a:noAutofit/>
          </a:bodyPr>
          <a:lstStyle>
            <a:lvl1pPr lvl="0" defTabSz="-635" hangingPunct="0">
              <a:buNone/>
              <a:defRPr lang="en-US" sz="2400" kern="1200">
                <a:latin typeface="Liberation Serif" pitchFamily="18"/>
                <a:ea typeface="新細明體" panose="02020500000000000000" pitchFamily="2" charset="-120"/>
                <a:cs typeface="Tahoma" panose="020B0604030504040204" pitchFamily="2"/>
              </a:defRPr>
            </a:lvl1pPr>
          </a:lstStyle>
          <a:p>
            <a:pPr lvl="0"/>
            <a:endParaRPr lang="en-US"/>
          </a:p>
        </p:txBody>
      </p:sp>
      <p:sp>
        <p:nvSpPr>
          <p:cNvPr id="6" name="投影片編號版面配置區 5"/>
          <p:cNvSpPr txBox="1">
            <a:spLocks noGrp="1"/>
          </p:cNvSpPr>
          <p:nvPr>
            <p:ph type="sldNum" sz="quarter" idx="4"/>
          </p:nvPr>
        </p:nvSpPr>
        <p:spPr>
          <a:xfrm>
            <a:off x="7662959" y="7008839"/>
            <a:ext cx="2495160" cy="401400"/>
          </a:xfrm>
          <a:prstGeom prst="rect">
            <a:avLst/>
          </a:prstGeom>
          <a:noFill/>
          <a:ln>
            <a:noFill/>
          </a:ln>
        </p:spPr>
        <p:txBody>
          <a:bodyPr wrap="square" lIns="91440" tIns="45720" rIns="91440" bIns="45720" anchor="ctr" anchorCtr="0">
            <a:noAutofit/>
          </a:bodyPr>
          <a:lstStyle>
            <a:lvl1pPr marL="0" marR="0" lvl="0" indent="0" algn="r" defTabSz="-635" rtl="0" hangingPunct="1">
              <a:lnSpc>
                <a:spcPct val="100000"/>
              </a:lnSpc>
              <a:spcBef>
                <a:spcPts val="0"/>
              </a:spcBef>
              <a:spcAft>
                <a:spcPts val="0"/>
              </a:spcAft>
              <a:buNone/>
              <a:defRPr lang="en-US" sz="1200" b="0" i="0" u="none" strike="noStrike" kern="1200" cap="none" spc="0" baseline="0">
                <a:solidFill>
                  <a:srgbClr val="8B8B8B"/>
                </a:solidFill>
                <a:latin typeface="Calibri" panose="020F0502020204030204"/>
                <a:ea typeface="新細明體" panose="02020500000000000000" pitchFamily="2" charset="-120"/>
                <a:cs typeface="Tahoma" panose="020B0604030504040204" pitchFamily="2"/>
              </a:defRPr>
            </a:lvl1pPr>
          </a:lstStyle>
          <a:p>
            <a:pPr lvl="0"/>
            <a:fld id="{C0385609-549E-40D7-8FC8-075D3EAB6788}" type="slidenum">
              <a:r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p:titleStyle>
    <p:bodyStyle>
      <a:lvl1pPr marL="0" marR="0" lvl="0" indent="0" algn="l" defTabSz="-635" rtl="0" hangingPunct="1">
        <a:lnSpc>
          <a:spcPct val="100000"/>
        </a:lnSpc>
        <a:spcBef>
          <a:spcPts val="640"/>
        </a:spcBef>
        <a:spcAft>
          <a:spcPts val="0"/>
        </a:spcAft>
        <a:buClr>
          <a:srgbClr val="000000"/>
        </a:buClr>
        <a:buSzPct val="100000"/>
        <a:buFont typeface="Arial" panose="020B0604020202020204" pitchFamily="34"/>
        <a:buChar char="•"/>
        <a:defRPr lang="zh-TW" sz="32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vl2pPr marL="0" marR="0" lvl="1" indent="0" algn="l" defTabSz="-635" rtl="0" hangingPunct="1">
        <a:lnSpc>
          <a:spcPct val="100000"/>
        </a:lnSpc>
        <a:spcBef>
          <a:spcPts val="560"/>
        </a:spcBef>
        <a:spcAft>
          <a:spcPts val="0"/>
        </a:spcAft>
        <a:buClr>
          <a:srgbClr val="000000"/>
        </a:buClr>
        <a:buSzPct val="100000"/>
        <a:buFont typeface="Arial" panose="020B0604020202020204" pitchFamily="34"/>
        <a:buChar char="–"/>
        <a:defRPr lang="zh-TW" sz="28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2pPr>
      <a:lvl3pPr marL="0" marR="0" lvl="2" indent="0" algn="l" defTabSz="-635" rtl="0" hangingPunct="1">
        <a:lnSpc>
          <a:spcPct val="100000"/>
        </a:lnSpc>
        <a:spcBef>
          <a:spcPts val="480"/>
        </a:spcBef>
        <a:spcAft>
          <a:spcPts val="0"/>
        </a:spcAft>
        <a:buClr>
          <a:srgbClr val="000000"/>
        </a:buClr>
        <a:buSzPct val="100000"/>
        <a:buFont typeface="Arial" panose="020B0604020202020204" pitchFamily="34"/>
        <a:buChar char="•"/>
        <a:defRPr lang="zh-TW" sz="2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3pPr>
      <a:lvl4pPr marL="0" marR="0" lvl="3" indent="0" algn="l" defTabSz="-635" rtl="0" hangingPunct="1">
        <a:lnSpc>
          <a:spcPct val="100000"/>
        </a:lnSpc>
        <a:spcBef>
          <a:spcPts val="400"/>
        </a:spcBef>
        <a:spcAft>
          <a:spcPts val="0"/>
        </a:spcAft>
        <a:buClr>
          <a:srgbClr val="000000"/>
        </a:buClr>
        <a:buSzPct val="100000"/>
        <a:buFont typeface="Arial" panose="020B0604020202020204" pitchFamily="34"/>
        <a:buChar char="–"/>
        <a:defRPr lang="zh-TW" sz="20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4pPr>
      <a:lvl5pPr marL="0" marR="0" lvl="4" indent="0" algn="l" defTabSz="-635" rtl="0" hangingPunct="1">
        <a:lnSpc>
          <a:spcPct val="100000"/>
        </a:lnSpc>
        <a:spcBef>
          <a:spcPts val="400"/>
        </a:spcBef>
        <a:spcAft>
          <a:spcPts val="0"/>
        </a:spcAft>
        <a:buClr>
          <a:srgbClr val="000000"/>
        </a:buClr>
        <a:buSzPct val="100000"/>
        <a:buFont typeface="Arial" panose="020B0604020202020204" pitchFamily="34"/>
        <a:buChar char="»"/>
        <a:defRPr lang="zh-TW" sz="20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p:cNvSpPr txBox="1">
            <a:spLocks noGrp="1"/>
          </p:cNvSpPr>
          <p:nvPr>
            <p:ph type="title" idx="4294967295"/>
          </p:nvPr>
        </p:nvSpPr>
        <p:spPr>
          <a:xfrm>
            <a:off x="1238250" y="749300"/>
            <a:ext cx="9058275" cy="1620520"/>
          </a:xfrm>
        </p:spPr>
        <p:txBody>
          <a:bodyPr/>
          <a:lstStyle/>
          <a:p>
            <a:r>
              <a:rPr lang="en-US" altLang="zh-TW" sz="3600" b="1" cap="small"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Deep learning final</a:t>
            </a:r>
            <a:endParaRPr lang="zh-TW" altLang="zh-TW" sz="3600" b="1" cap="small"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3" name="副標題 5"/>
          <p:cNvSpPr txBox="1">
            <a:spLocks noGrp="1"/>
          </p:cNvSpPr>
          <p:nvPr>
            <p:ph type="subTitle" idx="4294967295"/>
          </p:nvPr>
        </p:nvSpPr>
        <p:spPr>
          <a:xfrm>
            <a:off x="1024255" y="2730500"/>
            <a:ext cx="8819515" cy="802409"/>
          </a:xfrm>
        </p:spPr>
        <p:txBody>
          <a:bodyPr wrap="square" lIns="91440" tIns="45720" rIns="91440" bIns="45720" anchor="t">
            <a:noAutofit/>
          </a:bodyPr>
          <a:lstStyle/>
          <a:p>
            <a:pPr algn="ctr" hangingPunct="0"/>
            <a:r>
              <a:rPr lang="en-US" altLang="zh-TW" sz="36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t>
            </a:r>
            <a:r>
              <a:rPr lang="en-US" altLang="zh-TW" sz="3600" b="1" dirty="0" err="1">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denoising_autoencoder_mnist</a:t>
            </a:r>
            <a:endParaRPr lang="en-US" altLang="zh-TW" sz="36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hangingPunct="0"/>
            <a:endParaRPr lang="en-US" altLang="zh-TW" sz="36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hangingPunct="0"/>
            <a:endParaRPr lang="en-US" altLang="zh-TW" sz="36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hangingPunct="0"/>
            <a:endParaRPr sz="2400" dirty="0">
              <a:solidFill>
                <a:srgbClr val="002060"/>
              </a:solidFill>
              <a:latin typeface="標楷體" panose="03000509000000000000" pitchFamily="65" charset="-120"/>
              <a:ea typeface="標楷體" panose="03000509000000000000" pitchFamily="65" charset="-120"/>
            </a:endParaRPr>
          </a:p>
          <a:p>
            <a:pPr hangingPunct="0"/>
            <a:r>
              <a:rPr sz="2400" dirty="0">
                <a:solidFill>
                  <a:srgbClr val="002060"/>
                </a:solidFill>
                <a:latin typeface="標楷體" panose="03000509000000000000" pitchFamily="65" charset="-120"/>
                <a:ea typeface="標楷體" panose="03000509000000000000" pitchFamily="65" charset="-120"/>
              </a:rPr>
              <a:t> </a:t>
            </a:r>
            <a:r>
              <a:rPr lang="en-US" sz="2400" dirty="0">
                <a:solidFill>
                  <a:srgbClr val="002060"/>
                </a:solidFill>
                <a:latin typeface="標楷體" panose="03000509000000000000" pitchFamily="65" charset="-120"/>
                <a:ea typeface="標楷體" panose="03000509000000000000" pitchFamily="65" charset="-120"/>
              </a:rPr>
              <a:t>	</a:t>
            </a:r>
            <a:r>
              <a:rPr sz="2400" dirty="0">
                <a:solidFill>
                  <a:srgbClr val="002060"/>
                </a:solidFill>
                <a:latin typeface="標楷體" panose="03000509000000000000" pitchFamily="65" charset="-120"/>
                <a:ea typeface="標楷體" panose="03000509000000000000" pitchFamily="65" charset="-120"/>
              </a:rPr>
              <a:t> </a:t>
            </a:r>
            <a:r>
              <a:rPr lang="en-US" sz="2400" dirty="0">
                <a:solidFill>
                  <a:srgbClr val="002060"/>
                </a:solidFill>
                <a:latin typeface="標楷體" panose="03000509000000000000" pitchFamily="65" charset="-120"/>
                <a:ea typeface="標楷體" panose="03000509000000000000" pitchFamily="65" charset="-120"/>
              </a:rPr>
              <a:t>										</a:t>
            </a:r>
            <a:endParaRPr lang="zh-TW" altLang="zh-TW" sz="2400" dirty="0">
              <a:solidFill>
                <a:srgbClr val="002060"/>
              </a:solidFill>
              <a:latin typeface="標楷體" panose="03000509000000000000" pitchFamily="65" charset="-120"/>
              <a:ea typeface="標楷體" panose="03000509000000000000" pitchFamily="65" charset="-120"/>
            </a:endParaRPr>
          </a:p>
          <a:p>
            <a:pPr algn="ctr" hangingPunct="0"/>
            <a:endParaRPr lang="en-US" altLang="zh-TW" dirty="0">
              <a:latin typeface="Liberation Sans" pitchFamily="18"/>
            </a:endParaRPr>
          </a:p>
        </p:txBody>
      </p:sp>
      <p:sp>
        <p:nvSpPr>
          <p:cNvPr id="4" name="文字方塊 3">
            <a:extLst>
              <a:ext uri="{FF2B5EF4-FFF2-40B4-BE49-F238E27FC236}">
                <a16:creationId xmlns:a16="http://schemas.microsoft.com/office/drawing/2014/main" id="{CB4D56CC-9E5E-47C3-C1B5-9AFE1A16E12A}"/>
              </a:ext>
            </a:extLst>
          </p:cNvPr>
          <p:cNvSpPr txBox="1"/>
          <p:nvPr/>
        </p:nvSpPr>
        <p:spPr>
          <a:xfrm>
            <a:off x="1939636" y="3532909"/>
            <a:ext cx="6871855" cy="2031325"/>
          </a:xfrm>
          <a:prstGeom prst="rect">
            <a:avLst/>
          </a:prstGeom>
          <a:noFill/>
        </p:spPr>
        <p:txBody>
          <a:bodyPr wrap="square" rtlCol="0">
            <a:spAutoFit/>
          </a:bodyPr>
          <a:lstStyle/>
          <a:p>
            <a:pPr algn="ctr"/>
            <a:r>
              <a:rPr kumimoji="1" lang="en-US" altLang="zh-TW" dirty="0"/>
              <a:t>112368039 </a:t>
            </a:r>
            <a:r>
              <a:rPr kumimoji="1" lang="zh-TW" altLang="en-US" dirty="0"/>
              <a:t>張哲瑋</a:t>
            </a:r>
            <a:endParaRPr kumimoji="1" lang="en-US" altLang="zh-TW" dirty="0"/>
          </a:p>
          <a:p>
            <a:pPr algn="ctr"/>
            <a:r>
              <a:rPr kumimoji="1" lang="en-US" altLang="zh-TW" dirty="0"/>
              <a:t>112368028 </a:t>
            </a:r>
            <a:r>
              <a:rPr kumimoji="1" lang="zh-TW" altLang="en-US" dirty="0"/>
              <a:t>簡立瑋</a:t>
            </a:r>
            <a:endParaRPr kumimoji="1" lang="en-US" altLang="zh-TW" dirty="0"/>
          </a:p>
          <a:p>
            <a:pPr algn="ctr"/>
            <a:r>
              <a:rPr kumimoji="1" lang="en-US" altLang="zh-TW" dirty="0"/>
              <a:t>112368032 </a:t>
            </a:r>
            <a:r>
              <a:rPr kumimoji="1" lang="zh-TW" altLang="en-US" dirty="0"/>
              <a:t>鍾明勳</a:t>
            </a:r>
            <a:endParaRPr kumimoji="1" lang="en-US" altLang="zh-TW" dirty="0"/>
          </a:p>
          <a:p>
            <a:pPr algn="ctr"/>
            <a:r>
              <a:rPr kumimoji="1" lang="en-US" altLang="zh-TW" dirty="0"/>
              <a:t>112c71104 </a:t>
            </a:r>
            <a:r>
              <a:rPr kumimoji="1" lang="zh-TW" altLang="en-US" dirty="0"/>
              <a:t>郭鑫華</a:t>
            </a:r>
            <a:endParaRPr kumimoji="1" lang="en-US" altLang="zh-TW" dirty="0"/>
          </a:p>
          <a:p>
            <a:pPr algn="ctr"/>
            <a:r>
              <a:rPr kumimoji="1" lang="en-US" altLang="zh-TW" dirty="0"/>
              <a:t>111c71008</a:t>
            </a:r>
            <a:r>
              <a:rPr kumimoji="1" lang="zh-TW" altLang="en-US" dirty="0"/>
              <a:t> 何哲平</a:t>
            </a:r>
            <a:endParaRPr kumimoji="1" lang="en-US" altLang="zh-TW" dirty="0"/>
          </a:p>
          <a:p>
            <a:pPr algn="ctr"/>
            <a:endParaRPr kumimoji="1" lang="en-US" altLang="zh-TW" dirty="0"/>
          </a:p>
          <a:p>
            <a:pPr algn="ctr"/>
            <a:endParaRPr kumimoji="1"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358198" y="1035857"/>
            <a:ext cx="8696833" cy="707886"/>
          </a:xfrm>
          <a:prstGeom prst="rect">
            <a:avLst/>
          </a:prstGeom>
          <a:noFill/>
        </p:spPr>
        <p:txBody>
          <a:bodyPr wrap="square" rtlCol="0" anchor="t">
            <a:spAutoFit/>
          </a:bodyPr>
          <a:lstStyle/>
          <a:p>
            <a:r>
              <a:rPr lang="en" altLang="zh-TW" sz="2000" b="1" dirty="0">
                <a:solidFill>
                  <a:srgbClr val="000000"/>
                </a:solidFill>
                <a:effectLst>
                  <a:outerShdw blurRad="38100" dist="38100" dir="2700000" algn="tl">
                    <a:srgbClr val="000000">
                      <a:alpha val="43137"/>
                    </a:srgbClr>
                  </a:outerShdw>
                </a:effectLst>
                <a:highlight>
                  <a:scrgbClr r="0" g="0" b="0">
                    <a:alpha val="0"/>
                  </a:scrgbClr>
                </a:highlight>
                <a:latin typeface="Calibri" panose="020F0502020204030204"/>
                <a:ea typeface="標楷體" panose="03000509000000000000" pitchFamily="65" charset="-120"/>
              </a:rPr>
              <a:t>Third Part: The Chosen Correction Method by the Team - Adding Dropout Layers to the Model</a:t>
            </a:r>
            <a:endParaRPr lang="zh-TW" altLang="en-US" sz="2000" b="1" dirty="0">
              <a:solidFill>
                <a:srgbClr val="000000"/>
              </a:solidFill>
              <a:effectLst>
                <a:outerShdw blurRad="38100" dist="38100" dir="2700000" algn="tl">
                  <a:srgbClr val="000000">
                    <a:alpha val="43137"/>
                  </a:srgbClr>
                </a:outerShdw>
              </a:effectLst>
              <a:highlight>
                <a:scrgbClr r="0" g="0" b="0">
                  <a:alpha val="0"/>
                </a:scrgbClr>
              </a:highlight>
              <a:latin typeface="Calibri" panose="020F0502020204030204"/>
              <a:ea typeface="標楷體" panose="03000509000000000000" pitchFamily="65" charset="-120"/>
            </a:endParaRPr>
          </a:p>
        </p:txBody>
      </p:sp>
      <p:sp>
        <p:nvSpPr>
          <p:cNvPr id="5" name="文字方塊 4"/>
          <p:cNvSpPr txBox="1"/>
          <p:nvPr/>
        </p:nvSpPr>
        <p:spPr>
          <a:xfrm>
            <a:off x="464312" y="2986911"/>
            <a:ext cx="4080256" cy="1600438"/>
          </a:xfrm>
          <a:prstGeom prst="rect">
            <a:avLst/>
          </a:prstGeom>
          <a:noFill/>
        </p:spPr>
        <p:txBody>
          <a:bodyPr wrap="square" rtlCol="0" anchor="t">
            <a:spAutoFit/>
          </a:bodyPr>
          <a:lstStyle/>
          <a:p>
            <a:pPr algn="just"/>
            <a:r>
              <a:rPr lang="en" altLang="zh-TW" sz="1400" b="1" dirty="0">
                <a:latin typeface="Times New Roman" panose="02020603050405020304" pitchFamily="18" charset="0"/>
                <a:cs typeface="Times New Roman" panose="02020603050405020304" pitchFamily="18" charset="0"/>
              </a:rPr>
              <a:t>The results indicate that Dropout significantly contributes to reducing the difference between training loss and validation loss. This not only implies that the model has better generalization ability for unseen data but also demonstrates that Dropout can serve as an effective tool to combat overfitting.</a:t>
            </a:r>
            <a:endParaRPr lang="zh-TW" altLang="en-US" sz="1400" b="1" dirty="0">
              <a:latin typeface="Times New Roman" panose="02020603050405020304" pitchFamily="18"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4749482" y="1544638"/>
            <a:ext cx="5101590" cy="6016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230630" y="913765"/>
            <a:ext cx="7670165" cy="1354217"/>
          </a:xfrm>
          <a:prstGeom prst="rect">
            <a:avLst/>
          </a:prstGeom>
          <a:noFill/>
        </p:spPr>
        <p:txBody>
          <a:bodyPr wrap="square" rtlCol="0" anchor="t">
            <a:spAutoFit/>
          </a:bodyPr>
          <a:lstStyle/>
          <a:p>
            <a:r>
              <a:rPr lang="en" altLang="zh-TW" sz="2000" b="1" dirty="0">
                <a:solidFill>
                  <a:srgbClr val="000000"/>
                </a:solidFill>
                <a:effectLst>
                  <a:outerShdw blurRad="38100" dist="38100" dir="2700000" algn="tl">
                    <a:srgbClr val="000000">
                      <a:alpha val="43137"/>
                    </a:srgbClr>
                  </a:outerShdw>
                </a:effectLst>
                <a:highlight>
                  <a:scrgbClr r="0" g="0" b="0">
                    <a:alpha val="0"/>
                  </a:scrgbClr>
                </a:highlight>
                <a:latin typeface="Calibri" panose="020F0502020204030204"/>
                <a:ea typeface="標楷體" panose="03000509000000000000" pitchFamily="65" charset="-120"/>
                <a:sym typeface="+mn-ea"/>
              </a:rPr>
              <a:t>Fourth Part (Appendix): Application of Our Autoencoder Model in Watermarking</a:t>
            </a:r>
          </a:p>
          <a:p>
            <a:pPr algn="just"/>
            <a:r>
              <a:rPr lang="en" altLang="zh-TW" sz="1400" b="1" dirty="0">
                <a:latin typeface="Times New Roman" panose="02020603050405020304" pitchFamily="18" charset="0"/>
                <a:ea typeface="標楷體" panose="03000509000000000000" pitchFamily="65" charset="-120"/>
                <a:cs typeface="Times New Roman" panose="02020603050405020304" pitchFamily="18" charset="0"/>
                <a:sym typeface="+mn-ea"/>
              </a:rPr>
              <a:t>Simulating watermarking with the original noise representation:</a:t>
            </a:r>
          </a:p>
          <a:p>
            <a:pPr algn="just"/>
            <a:r>
              <a:rPr lang="en" altLang="zh-TW" sz="1400" b="1" dirty="0">
                <a:latin typeface="Times New Roman" panose="02020603050405020304" pitchFamily="18" charset="0"/>
                <a:ea typeface="標楷體" panose="03000509000000000000" pitchFamily="65" charset="-120"/>
                <a:cs typeface="Times New Roman" panose="02020603050405020304" pitchFamily="18" charset="0"/>
                <a:sym typeface="+mn-ea"/>
              </a:rPr>
              <a:t>We used random digits from the MNIST dataset and adjusted the contrast to 50%. This modified representation replaced the originally generated noise, mimicking the effect of a watermark.</a:t>
            </a:r>
            <a:endParaRPr lang="zh-TW" altLang="en-US" sz="1400" b="1" dirty="0">
              <a:latin typeface="Times New Roman" panose="02020603050405020304" pitchFamily="18" charset="0"/>
              <a:ea typeface="標楷體" panose="03000509000000000000" pitchFamily="65" charset="-120"/>
              <a:cs typeface="Times New Roman" panose="02020603050405020304" pitchFamily="18" charset="0"/>
              <a:sym typeface="+mn-ea"/>
            </a:endParaRPr>
          </a:p>
        </p:txBody>
      </p:sp>
      <p:pic>
        <p:nvPicPr>
          <p:cNvPr id="3" name="圖片 2"/>
          <p:cNvPicPr>
            <a:picLocks noChangeAspect="1"/>
          </p:cNvPicPr>
          <p:nvPr/>
        </p:nvPicPr>
        <p:blipFill>
          <a:blip r:embed="rId2"/>
          <a:stretch>
            <a:fillRect/>
          </a:stretch>
        </p:blipFill>
        <p:spPr>
          <a:xfrm>
            <a:off x="5963793" y="2850845"/>
            <a:ext cx="3902583" cy="3796653"/>
          </a:xfrm>
          <a:prstGeom prst="rect">
            <a:avLst/>
          </a:prstGeom>
        </p:spPr>
      </p:pic>
      <p:pic>
        <p:nvPicPr>
          <p:cNvPr id="5" name="圖片 4"/>
          <p:cNvPicPr>
            <a:picLocks noChangeAspect="1"/>
          </p:cNvPicPr>
          <p:nvPr/>
        </p:nvPicPr>
        <p:blipFill>
          <a:blip r:embed="rId3"/>
          <a:stretch>
            <a:fillRect/>
          </a:stretch>
        </p:blipFill>
        <p:spPr>
          <a:xfrm>
            <a:off x="368935" y="2850845"/>
            <a:ext cx="5194935" cy="345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495288" y="3407537"/>
            <a:ext cx="4007485" cy="3059430"/>
          </a:xfrm>
          <a:prstGeom prst="rect">
            <a:avLst/>
          </a:prstGeom>
        </p:spPr>
      </p:pic>
      <p:pic>
        <p:nvPicPr>
          <p:cNvPr id="3" name="圖片 2"/>
          <p:cNvPicPr>
            <a:picLocks noChangeAspect="1"/>
          </p:cNvPicPr>
          <p:nvPr/>
        </p:nvPicPr>
        <p:blipFill>
          <a:blip r:embed="rId3"/>
          <a:stretch>
            <a:fillRect/>
          </a:stretch>
        </p:blipFill>
        <p:spPr>
          <a:xfrm>
            <a:off x="300355" y="3407537"/>
            <a:ext cx="5869940" cy="3059430"/>
          </a:xfrm>
          <a:prstGeom prst="rect">
            <a:avLst/>
          </a:prstGeom>
        </p:spPr>
      </p:pic>
      <p:sp>
        <p:nvSpPr>
          <p:cNvPr id="4" name="文字方塊 3"/>
          <p:cNvSpPr txBox="1"/>
          <p:nvPr/>
        </p:nvSpPr>
        <p:spPr>
          <a:xfrm>
            <a:off x="945515" y="1253490"/>
            <a:ext cx="7693025" cy="2092881"/>
          </a:xfrm>
          <a:prstGeom prst="rect">
            <a:avLst/>
          </a:prstGeom>
          <a:noFill/>
        </p:spPr>
        <p:txBody>
          <a:bodyPr wrap="square" rtlCol="0" anchor="t">
            <a:spAutoFit/>
          </a:bodyPr>
          <a:lstStyle/>
          <a:p>
            <a:r>
              <a:rPr lang="en" altLang="zh-TW" sz="2000" b="1" dirty="0">
                <a:solidFill>
                  <a:srgbClr val="000000"/>
                </a:solidFill>
                <a:effectLst>
                  <a:outerShdw blurRad="38100" dist="38100" dir="2700000" algn="tl">
                    <a:srgbClr val="000000">
                      <a:alpha val="43137"/>
                    </a:srgbClr>
                  </a:outerShdw>
                </a:effectLst>
                <a:highlight>
                  <a:scrgbClr r="0" g="0" b="0">
                    <a:alpha val="0"/>
                  </a:scrgbClr>
                </a:highlight>
                <a:latin typeface="Calibri" panose="020F0502020204030204"/>
                <a:ea typeface="標楷體" panose="03000509000000000000" pitchFamily="65" charset="-120"/>
                <a:sym typeface="+mn-ea"/>
              </a:rPr>
              <a:t>Fourth Part (Appendix): Application of Our Autoencoder Model in Watermarking</a:t>
            </a:r>
            <a:endParaRPr lang="zh-TW" altLang="en-US" sz="2000" b="1" dirty="0">
              <a:solidFill>
                <a:srgbClr val="000000"/>
              </a:solidFill>
              <a:effectLst>
                <a:outerShdw blurRad="38100" dist="38100" dir="2700000" algn="tl">
                  <a:srgbClr val="000000">
                    <a:alpha val="43137"/>
                  </a:srgbClr>
                </a:outerShdw>
              </a:effectLst>
              <a:highlight>
                <a:scrgbClr r="0" g="0" b="0">
                  <a:alpha val="0"/>
                </a:scrgbClr>
              </a:highlight>
              <a:latin typeface="Calibri" panose="020F0502020204030204"/>
              <a:ea typeface="標楷體" panose="03000509000000000000" pitchFamily="65" charset="-120"/>
              <a:sym typeface="+mn-ea"/>
            </a:endParaRPr>
          </a:p>
          <a:p>
            <a:pPr algn="just"/>
            <a:endParaRPr lang="en-US" altLang="zh-TW" b="1" dirty="0">
              <a:latin typeface="標楷體" panose="03000509000000000000" pitchFamily="65" charset="-120"/>
              <a:ea typeface="標楷體" panose="03000509000000000000" pitchFamily="65" charset="-120"/>
              <a:sym typeface="+mn-ea"/>
            </a:endParaRPr>
          </a:p>
          <a:p>
            <a:pPr algn="just"/>
            <a:r>
              <a:rPr lang="en" altLang="zh-TW" b="1" dirty="0">
                <a:latin typeface="Times New Roman" panose="02020603050405020304" pitchFamily="18" charset="0"/>
                <a:ea typeface="標楷體" panose="03000509000000000000" pitchFamily="65" charset="-120"/>
                <a:cs typeface="Times New Roman" panose="02020603050405020304" pitchFamily="18" charset="0"/>
                <a:sym typeface="+mn-ea"/>
              </a:rPr>
              <a:t>The successful outcome with Epoch = 10 indicates that our autoencoder model is not only effective in denoising but also capable of removing watermarks effectively.</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sym typeface="+mn-ea"/>
            </a:endParaRPr>
          </a:p>
          <a:p>
            <a:pPr algn="just"/>
            <a:endParaRPr lang="zh-TW" altLang="en-US" b="1" dirty="0">
              <a:latin typeface="標楷體" panose="03000509000000000000" pitchFamily="65" charset="-120"/>
              <a:ea typeface="標楷體" panose="03000509000000000000" pitchFamily="65" charset="-12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4">
            <a:extLst>
              <a:ext uri="{FF2B5EF4-FFF2-40B4-BE49-F238E27FC236}">
                <a16:creationId xmlns:a16="http://schemas.microsoft.com/office/drawing/2014/main" id="{518CF157-5679-4BCB-8CE5-C8E66140CA1E}"/>
              </a:ext>
            </a:extLst>
          </p:cNvPr>
          <p:cNvSpPr txBox="1">
            <a:spLocks noGrp="1"/>
          </p:cNvSpPr>
          <p:nvPr/>
        </p:nvSpPr>
        <p:spPr>
          <a:xfrm>
            <a:off x="2052093" y="835282"/>
            <a:ext cx="9660255" cy="92964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US" altLang="zh-TW" sz="2800" b="1" dirty="0">
                <a:effectLst>
                  <a:outerShdw blurRad="38100" dist="38100" dir="2700000" algn="tl">
                    <a:srgbClr val="000000">
                      <a:alpha val="43137"/>
                    </a:srgbClr>
                  </a:outerShdw>
                </a:effectLst>
                <a:ea typeface="標楷體" panose="03000509000000000000" pitchFamily="65" charset="-120"/>
              </a:rPr>
              <a:t>Outline</a:t>
            </a:r>
            <a:endParaRPr lang="zh-TW" altLang="en-US" sz="2000" b="1" dirty="0">
              <a:effectLst>
                <a:outerShdw blurRad="38100" dist="38100" dir="2700000" algn="tl">
                  <a:srgbClr val="000000">
                    <a:alpha val="43137"/>
                  </a:srgbClr>
                </a:outerShdw>
              </a:effectLst>
              <a:ea typeface="標楷體" panose="03000509000000000000" pitchFamily="65" charset="-120"/>
            </a:endParaRPr>
          </a:p>
        </p:txBody>
      </p:sp>
      <p:sp>
        <p:nvSpPr>
          <p:cNvPr id="3" name="矩形 2">
            <a:extLst>
              <a:ext uri="{FF2B5EF4-FFF2-40B4-BE49-F238E27FC236}">
                <a16:creationId xmlns:a16="http://schemas.microsoft.com/office/drawing/2014/main" id="{54DF73C1-B18F-4152-84E0-5670B1C7B996}"/>
              </a:ext>
            </a:extLst>
          </p:cNvPr>
          <p:cNvSpPr/>
          <p:nvPr/>
        </p:nvSpPr>
        <p:spPr>
          <a:xfrm>
            <a:off x="1495203" y="2411189"/>
            <a:ext cx="7490668" cy="3754874"/>
          </a:xfrm>
          <a:prstGeom prst="rect">
            <a:avLst/>
          </a:prstGeom>
        </p:spPr>
        <p:txBody>
          <a:bodyPr wrap="square">
            <a:spAutoFit/>
          </a:bodyPr>
          <a:lstStyle/>
          <a:p>
            <a:pPr marL="457200" indent="-457200">
              <a:buFont typeface="+mj-lt"/>
              <a:buAutoNum type="arabicPeriod"/>
            </a:pPr>
            <a:r>
              <a:rPr lang="en" altLang="zh-TW" sz="2000" b="1" dirty="0">
                <a:effectLst>
                  <a:outerShdw blurRad="38100" dist="38100" dir="2700000" algn="tl">
                    <a:srgbClr val="000000">
                      <a:alpha val="43137"/>
                    </a:srgbClr>
                  </a:outerShdw>
                </a:effectLst>
                <a:ea typeface="標楷體" panose="03000509000000000000" pitchFamily="65" charset="-120"/>
              </a:rPr>
              <a:t>Default Source Code Explanation</a:t>
            </a:r>
          </a:p>
          <a:p>
            <a:pPr marL="457200" indent="-457200">
              <a:buFont typeface="+mj-lt"/>
              <a:buAutoNum type="arabicPeriod"/>
            </a:pPr>
            <a:endParaRPr lang="en" altLang="zh-TW" sz="2000" b="1" dirty="0">
              <a:effectLst>
                <a:outerShdw blurRad="38100" dist="38100" dir="2700000" algn="tl">
                  <a:srgbClr val="000000">
                    <a:alpha val="43137"/>
                  </a:srgbClr>
                </a:outerShdw>
              </a:effectLst>
              <a:ea typeface="標楷體" panose="03000509000000000000" pitchFamily="65" charset="-120"/>
            </a:endParaRPr>
          </a:p>
          <a:p>
            <a:pPr marL="457200" indent="-457200">
              <a:buFont typeface="+mj-lt"/>
              <a:buAutoNum type="arabicPeriod"/>
            </a:pPr>
            <a:r>
              <a:rPr lang="en" altLang="zh-TW" sz="2000" b="1" dirty="0">
                <a:effectLst>
                  <a:outerShdw blurRad="38100" dist="38100" dir="2700000" algn="tl">
                    <a:srgbClr val="000000">
                      <a:alpha val="43137"/>
                    </a:srgbClr>
                  </a:outerShdw>
                </a:effectLst>
                <a:ea typeface="標楷體" panose="03000509000000000000" pitchFamily="65" charset="-120"/>
              </a:rPr>
              <a:t>Introducing Challenges for the Model in Dealing with Noise</a:t>
            </a:r>
          </a:p>
          <a:p>
            <a:pPr marL="457200" indent="-457200">
              <a:buFont typeface="+mj-lt"/>
              <a:buAutoNum type="arabicPeriod"/>
            </a:pPr>
            <a:endParaRPr lang="en" altLang="zh-TW" sz="2000" b="1" dirty="0">
              <a:effectLst>
                <a:outerShdw blurRad="38100" dist="38100" dir="2700000" algn="tl">
                  <a:srgbClr val="000000">
                    <a:alpha val="43137"/>
                  </a:srgbClr>
                </a:outerShdw>
              </a:effectLst>
              <a:ea typeface="標楷體" panose="03000509000000000000" pitchFamily="65" charset="-120"/>
            </a:endParaRPr>
          </a:p>
          <a:p>
            <a:pPr marL="457200" indent="-457200">
              <a:buFont typeface="+mj-lt"/>
              <a:buAutoNum type="arabicPeriod"/>
            </a:pPr>
            <a:r>
              <a:rPr lang="en" altLang="zh-TW" sz="2000" b="1" dirty="0">
                <a:effectLst>
                  <a:outerShdw blurRad="38100" dist="38100" dir="2700000" algn="tl">
                    <a:srgbClr val="000000">
                      <a:alpha val="43137"/>
                    </a:srgbClr>
                  </a:outerShdw>
                </a:effectLst>
                <a:ea typeface="標楷體" panose="03000509000000000000" pitchFamily="65" charset="-120"/>
              </a:rPr>
              <a:t>Chosen Correction Method by the Team – Adding</a:t>
            </a:r>
          </a:p>
          <a:p>
            <a:pPr marL="457200" indent="-457200">
              <a:buFont typeface="+mj-lt"/>
              <a:buAutoNum type="arabicPeriod"/>
            </a:pPr>
            <a:endParaRPr lang="en" altLang="zh-TW" sz="2000" b="1" dirty="0">
              <a:effectLst>
                <a:outerShdw blurRad="38100" dist="38100" dir="2700000" algn="tl">
                  <a:srgbClr val="000000">
                    <a:alpha val="43137"/>
                  </a:srgbClr>
                </a:outerShdw>
              </a:effectLst>
              <a:ea typeface="標楷體" panose="03000509000000000000" pitchFamily="65" charset="-120"/>
            </a:endParaRPr>
          </a:p>
          <a:p>
            <a:pPr marL="457200" indent="-457200">
              <a:buFont typeface="+mj-lt"/>
              <a:buAutoNum type="arabicPeriod"/>
            </a:pPr>
            <a:r>
              <a:rPr lang="en" altLang="zh-TW" sz="2000" b="1" dirty="0">
                <a:effectLst>
                  <a:outerShdw blurRad="38100" dist="38100" dir="2700000" algn="tl">
                    <a:srgbClr val="000000">
                      <a:alpha val="43137"/>
                    </a:srgbClr>
                  </a:outerShdw>
                </a:effectLst>
                <a:ea typeface="標楷體" panose="03000509000000000000" pitchFamily="65" charset="-120"/>
                <a:sym typeface="+mn-ea"/>
              </a:rPr>
              <a:t>Fourth Part (Appendix): Application of Our Autoencoder Model in Watermark</a:t>
            </a:r>
          </a:p>
          <a:p>
            <a:pPr marL="457200" indent="-457200">
              <a:buFont typeface="+mj-lt"/>
              <a:buAutoNum type="arabicPeriod"/>
            </a:pPr>
            <a:endParaRPr lang="en" altLang="zh-TW" sz="2000" b="1" dirty="0">
              <a:effectLst>
                <a:outerShdw blurRad="38100" dist="38100" dir="2700000" algn="tl">
                  <a:srgbClr val="000000">
                    <a:alpha val="43137"/>
                  </a:srgbClr>
                </a:outerShdw>
              </a:effectLst>
              <a:ea typeface="標楷體" panose="03000509000000000000" pitchFamily="65" charset="-120"/>
            </a:endParaRPr>
          </a:p>
          <a:p>
            <a:br>
              <a:rPr lang="en" altLang="zh-TW" sz="2000" b="1" dirty="0">
                <a:effectLst>
                  <a:outerShdw blurRad="38100" dist="38100" dir="2700000" algn="tl">
                    <a:srgbClr val="000000">
                      <a:alpha val="43137"/>
                    </a:srgbClr>
                  </a:outerShdw>
                </a:effectLst>
                <a:ea typeface="標楷體" panose="03000509000000000000" pitchFamily="65" charset="-120"/>
              </a:rPr>
            </a:br>
            <a:endParaRPr lang="en" altLang="zh-TW" sz="2000" b="1" dirty="0">
              <a:effectLst>
                <a:outerShdw blurRad="38100" dist="38100" dir="2700000" algn="tl">
                  <a:srgbClr val="000000">
                    <a:alpha val="43137"/>
                  </a:srgbClr>
                </a:outerShdw>
              </a:effectLst>
              <a:ea typeface="標楷體" panose="03000509000000000000" pitchFamily="65" charset="-120"/>
            </a:endParaRPr>
          </a:p>
          <a:p>
            <a:endParaRPr lang="en" altLang="zh-TW" b="1" dirty="0">
              <a:effectLst>
                <a:outerShdw blurRad="38100" dist="38100" dir="2700000" algn="tl">
                  <a:srgbClr val="000000">
                    <a:alpha val="43137"/>
                  </a:srgbClr>
                </a:outerShdw>
              </a:effectLst>
              <a:ea typeface="標楷體" panose="03000509000000000000" pitchFamily="65" charset="-120"/>
            </a:endParaRPr>
          </a:p>
        </p:txBody>
      </p:sp>
    </p:spTree>
    <p:extLst>
      <p:ext uri="{BB962C8B-B14F-4D97-AF65-F5344CB8AC3E}">
        <p14:creationId xmlns:p14="http://schemas.microsoft.com/office/powerpoint/2010/main" val="351551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4"/>
          <p:cNvSpPr txBox="1">
            <a:spLocks noGrp="1"/>
          </p:cNvSpPr>
          <p:nvPr/>
        </p:nvSpPr>
        <p:spPr>
          <a:xfrm>
            <a:off x="1330198" y="732154"/>
            <a:ext cx="9660255" cy="92964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 altLang="zh-TW" sz="2000" b="1" dirty="0">
                <a:effectLst>
                  <a:outerShdw blurRad="38100" dist="38100" dir="2700000" algn="tl">
                    <a:srgbClr val="000000">
                      <a:alpha val="43137"/>
                    </a:srgbClr>
                  </a:outerShdw>
                </a:effectLst>
                <a:ea typeface="標楷體" panose="03000509000000000000" pitchFamily="65" charset="-120"/>
              </a:rPr>
              <a:t>First Part: Default Source Code Explanation: </a:t>
            </a:r>
          </a:p>
          <a:p>
            <a:pPr algn="l"/>
            <a:r>
              <a:rPr lang="en" altLang="zh-TW" sz="2000" b="1" dirty="0">
                <a:effectLst>
                  <a:outerShdw blurRad="38100" dist="38100" dir="2700000" algn="tl">
                    <a:srgbClr val="000000">
                      <a:alpha val="43137"/>
                    </a:srgbClr>
                  </a:outerShdw>
                </a:effectLst>
                <a:ea typeface="標楷體" panose="03000509000000000000" pitchFamily="65" charset="-120"/>
              </a:rPr>
              <a:t>Sample code "Autoencoder for Denoising MNIST" Execution Result</a:t>
            </a:r>
            <a:endParaRPr lang="zh-TW" altLang="en-US" sz="2000" b="1" dirty="0">
              <a:effectLst>
                <a:outerShdw blurRad="38100" dist="38100" dir="2700000" algn="tl">
                  <a:srgbClr val="000000">
                    <a:alpha val="43137"/>
                  </a:srgbClr>
                </a:outerShdw>
              </a:effectLst>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611505" y="1836483"/>
            <a:ext cx="4455072" cy="3173476"/>
          </a:xfrm>
          <a:prstGeom prst="rect">
            <a:avLst/>
          </a:prstGeom>
        </p:spPr>
      </p:pic>
      <p:sp>
        <p:nvSpPr>
          <p:cNvPr id="13" name="標題 4"/>
          <p:cNvSpPr txBox="1">
            <a:spLocks noGrp="1"/>
          </p:cNvSpPr>
          <p:nvPr/>
        </p:nvSpPr>
        <p:spPr>
          <a:xfrm>
            <a:off x="528320" y="5184648"/>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Fig.1.1</a:t>
            </a:r>
          </a:p>
        </p:txBody>
      </p:sp>
      <p:sp>
        <p:nvSpPr>
          <p:cNvPr id="5" name="文字方塊 4">
            <a:extLst>
              <a:ext uri="{FF2B5EF4-FFF2-40B4-BE49-F238E27FC236}">
                <a16:creationId xmlns:a16="http://schemas.microsoft.com/office/drawing/2014/main" id="{ABAA08D7-D107-C399-217D-45B400FFD7E3}"/>
              </a:ext>
            </a:extLst>
          </p:cNvPr>
          <p:cNvSpPr txBox="1"/>
          <p:nvPr/>
        </p:nvSpPr>
        <p:spPr>
          <a:xfrm>
            <a:off x="5253311" y="2943108"/>
            <a:ext cx="4186322" cy="830997"/>
          </a:xfrm>
          <a:prstGeom prst="rect">
            <a:avLst/>
          </a:prstGeom>
          <a:noFill/>
        </p:spPr>
        <p:txBody>
          <a:bodyPr wrap="square">
            <a:spAutoFit/>
          </a:bodyPr>
          <a:lstStyle/>
          <a:p>
            <a:pPr algn="just"/>
            <a:r>
              <a:rPr lang="en" altLang="zh-TW" sz="1600" b="1" dirty="0">
                <a:latin typeface="Times New Roman" panose="02020603050405020304" pitchFamily="18" charset="0"/>
                <a:cs typeface="Times New Roman" panose="02020603050405020304" pitchFamily="18" charset="0"/>
              </a:rPr>
              <a:t>Figure 1.1 illustrates a structural summary of an autoencoder model, which is divided into two components: the encoder and the decoder.</a:t>
            </a:r>
            <a:endParaRPr lang="zh-TW" alt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56C2DA0-C922-7023-B003-41BE86823D68}"/>
              </a:ext>
            </a:extLst>
          </p:cNvPr>
          <p:cNvPicPr>
            <a:picLocks noChangeAspect="1"/>
          </p:cNvPicPr>
          <p:nvPr/>
        </p:nvPicPr>
        <p:blipFill>
          <a:blip r:embed="rId2"/>
          <a:stretch>
            <a:fillRect/>
          </a:stretch>
        </p:blipFill>
        <p:spPr>
          <a:xfrm>
            <a:off x="701294" y="1424146"/>
            <a:ext cx="3256915" cy="2356485"/>
          </a:xfrm>
          <a:prstGeom prst="rect">
            <a:avLst/>
          </a:prstGeom>
        </p:spPr>
      </p:pic>
      <p:pic>
        <p:nvPicPr>
          <p:cNvPr id="3" name="圖片 2">
            <a:extLst>
              <a:ext uri="{FF2B5EF4-FFF2-40B4-BE49-F238E27FC236}">
                <a16:creationId xmlns:a16="http://schemas.microsoft.com/office/drawing/2014/main" id="{4B4357CB-F7DC-9DC3-7114-EDCE5900F5E7}"/>
              </a:ext>
            </a:extLst>
          </p:cNvPr>
          <p:cNvPicPr>
            <a:picLocks noChangeAspect="1"/>
          </p:cNvPicPr>
          <p:nvPr/>
        </p:nvPicPr>
        <p:blipFill>
          <a:blip r:embed="rId3"/>
          <a:stretch>
            <a:fillRect/>
          </a:stretch>
        </p:blipFill>
        <p:spPr>
          <a:xfrm>
            <a:off x="4224909" y="4422251"/>
            <a:ext cx="5422011" cy="2334946"/>
          </a:xfrm>
          <a:prstGeom prst="rect">
            <a:avLst/>
          </a:prstGeom>
        </p:spPr>
      </p:pic>
      <p:sp>
        <p:nvSpPr>
          <p:cNvPr id="4" name="標題 4">
            <a:extLst>
              <a:ext uri="{FF2B5EF4-FFF2-40B4-BE49-F238E27FC236}">
                <a16:creationId xmlns:a16="http://schemas.microsoft.com/office/drawing/2014/main" id="{C47E5887-A1FD-5460-D7BD-F0C9B7D36269}"/>
              </a:ext>
            </a:extLst>
          </p:cNvPr>
          <p:cNvSpPr txBox="1">
            <a:spLocks noGrp="1"/>
          </p:cNvSpPr>
          <p:nvPr/>
        </p:nvSpPr>
        <p:spPr>
          <a:xfrm>
            <a:off x="1416177" y="3771487"/>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Fig.1.2</a:t>
            </a:r>
          </a:p>
        </p:txBody>
      </p:sp>
      <p:sp>
        <p:nvSpPr>
          <p:cNvPr id="5" name="標題 4">
            <a:extLst>
              <a:ext uri="{FF2B5EF4-FFF2-40B4-BE49-F238E27FC236}">
                <a16:creationId xmlns:a16="http://schemas.microsoft.com/office/drawing/2014/main" id="{E86228FD-F9B5-7629-17A0-3B08123F7E9F}"/>
              </a:ext>
            </a:extLst>
          </p:cNvPr>
          <p:cNvSpPr txBox="1">
            <a:spLocks noGrp="1"/>
          </p:cNvSpPr>
          <p:nvPr/>
        </p:nvSpPr>
        <p:spPr>
          <a:xfrm>
            <a:off x="4507961" y="6845329"/>
            <a:ext cx="121666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Fig.1.2 (code)</a:t>
            </a:r>
          </a:p>
        </p:txBody>
      </p:sp>
      <p:sp>
        <p:nvSpPr>
          <p:cNvPr id="7" name="文字方塊 6">
            <a:extLst>
              <a:ext uri="{FF2B5EF4-FFF2-40B4-BE49-F238E27FC236}">
                <a16:creationId xmlns:a16="http://schemas.microsoft.com/office/drawing/2014/main" id="{3FD5D280-A524-B31B-4205-FD62AE202101}"/>
              </a:ext>
            </a:extLst>
          </p:cNvPr>
          <p:cNvSpPr txBox="1"/>
          <p:nvPr/>
        </p:nvSpPr>
        <p:spPr>
          <a:xfrm>
            <a:off x="4224909" y="309817"/>
            <a:ext cx="5179441" cy="4462760"/>
          </a:xfrm>
          <a:prstGeom prst="rect">
            <a:avLst/>
          </a:prstGeom>
          <a:noFill/>
        </p:spPr>
        <p:txBody>
          <a:bodyPr wrap="square" rtlCol="0">
            <a:spAutoFit/>
          </a:bodyPr>
          <a:lstStyle/>
          <a:p>
            <a:pPr algn="just"/>
            <a:r>
              <a:rPr lang="en" altLang="zh-TW" sz="1400" b="1" dirty="0">
                <a:latin typeface="Times New Roman" panose="02020603050405020304" pitchFamily="18" charset="0"/>
                <a:cs typeface="Times New Roman" panose="02020603050405020304" pitchFamily="18" charset="0"/>
              </a:rPr>
              <a:t>Figure 1.2: Generate normal distribution noise with a mean of 0.75 and a standard deviation of 0.75, with the same shape as the training and test sets.</a:t>
            </a:r>
          </a:p>
          <a:p>
            <a:pPr algn="just"/>
            <a:endParaRPr lang="en" altLang="zh-TW" sz="1400" b="1" dirty="0">
              <a:latin typeface="Times New Roman" panose="02020603050405020304" pitchFamily="18" charset="0"/>
              <a:cs typeface="Times New Roman" panose="02020603050405020304" pitchFamily="18" charset="0"/>
            </a:endParaRPr>
          </a:p>
          <a:p>
            <a:pPr algn="just">
              <a:buFont typeface="+mj-lt"/>
              <a:buAutoNum type="arabicPeriod"/>
            </a:pPr>
            <a:r>
              <a:rPr lang="en" altLang="zh-TW" sz="1400" b="1" dirty="0">
                <a:latin typeface="Times New Roman" panose="02020603050405020304" pitchFamily="18" charset="0"/>
                <a:cs typeface="Times New Roman" panose="02020603050405020304" pitchFamily="18" charset="0"/>
              </a:rPr>
              <a:t>Top row (Original images): Displays the original MNIST digit images without any noise interference, exhibiting high clarity.</a:t>
            </a:r>
          </a:p>
          <a:p>
            <a:pPr algn="just">
              <a:buFont typeface="+mj-lt"/>
              <a:buAutoNum type="arabicPeriod"/>
            </a:pPr>
            <a:endParaRPr lang="en" altLang="zh-TW" sz="1400" b="1" dirty="0">
              <a:latin typeface="Times New Roman" panose="02020603050405020304" pitchFamily="18" charset="0"/>
              <a:cs typeface="Times New Roman" panose="02020603050405020304" pitchFamily="18" charset="0"/>
            </a:endParaRPr>
          </a:p>
          <a:p>
            <a:pPr algn="just">
              <a:buFont typeface="+mj-lt"/>
              <a:buAutoNum type="arabicPeriod"/>
            </a:pPr>
            <a:r>
              <a:rPr lang="en" altLang="zh-TW" sz="1400" b="1" dirty="0">
                <a:latin typeface="Times New Roman" panose="02020603050405020304" pitchFamily="18" charset="0"/>
                <a:cs typeface="Times New Roman" panose="02020603050405020304" pitchFamily="18" charset="0"/>
              </a:rPr>
              <a:t>Middle row (Corrupted Input): The images in this row have been contaminated with noise, simulating potential data quality issues in real-world conditions. Noise points are visible on each digit, causing the images to appear blurred.</a:t>
            </a:r>
          </a:p>
          <a:p>
            <a:pPr algn="just">
              <a:buFont typeface="+mj-lt"/>
              <a:buAutoNum type="arabicPeriod"/>
            </a:pPr>
            <a:endParaRPr lang="en" altLang="zh-TW" sz="1400" b="1" dirty="0">
              <a:latin typeface="Times New Roman" panose="02020603050405020304" pitchFamily="18" charset="0"/>
              <a:cs typeface="Times New Roman" panose="02020603050405020304" pitchFamily="18" charset="0"/>
            </a:endParaRPr>
          </a:p>
          <a:p>
            <a:pPr algn="just">
              <a:buFont typeface="+mj-lt"/>
              <a:buAutoNum type="arabicPeriod"/>
            </a:pPr>
            <a:r>
              <a:rPr lang="en" altLang="zh-TW" sz="1400" b="1" dirty="0">
                <a:latin typeface="Times New Roman" panose="02020603050405020304" pitchFamily="18" charset="0"/>
                <a:cs typeface="Times New Roman" panose="02020603050405020304" pitchFamily="18" charset="0"/>
              </a:rPr>
              <a:t>Bottom row (Denoised Input): Showcases images processed by an autoencoder, where the model attempts to recover the original digits from the noisy input. The images in this row are significantly clearer compared to the middle row, indicating that the autoencoder has achieved some level of effectiveness in noise removal.</a:t>
            </a:r>
          </a:p>
          <a:p>
            <a:pPr algn="just"/>
            <a:endParaRPr kumimoji="1" lang="zh-TW"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94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4"/>
          <p:cNvSpPr txBox="1">
            <a:spLocks noGrp="1"/>
          </p:cNvSpPr>
          <p:nvPr/>
        </p:nvSpPr>
        <p:spPr>
          <a:xfrm>
            <a:off x="1476375" y="957640"/>
            <a:ext cx="5134737" cy="92964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 altLang="zh-TW" sz="2000" b="1" dirty="0">
                <a:effectLst>
                  <a:outerShdw blurRad="38100" dist="38100" dir="2700000" algn="tl">
                    <a:srgbClr val="000000">
                      <a:alpha val="43137"/>
                    </a:srgbClr>
                  </a:outerShdw>
                </a:effectLst>
                <a:ea typeface="標楷體" panose="03000509000000000000" pitchFamily="65" charset="-120"/>
              </a:rPr>
              <a:t>First Part: Default Source Code Explanation: </a:t>
            </a:r>
          </a:p>
          <a:p>
            <a:pPr algn="l"/>
            <a:r>
              <a:rPr lang="en" altLang="zh-TW" sz="2000" b="1" dirty="0">
                <a:effectLst>
                  <a:outerShdw blurRad="38100" dist="38100" dir="2700000" algn="tl">
                    <a:srgbClr val="000000">
                      <a:alpha val="43137"/>
                    </a:srgbClr>
                  </a:outerShdw>
                </a:effectLst>
                <a:ea typeface="標楷體" panose="03000509000000000000" pitchFamily="65" charset="-120"/>
              </a:rPr>
              <a:t>Plotting the loss graph during training</a:t>
            </a:r>
            <a:endParaRPr lang="zh-TW" altLang="en-US" sz="2000" b="1" dirty="0">
              <a:effectLst>
                <a:outerShdw blurRad="38100" dist="38100" dir="2700000" algn="tl">
                  <a:srgbClr val="000000">
                    <a:alpha val="43137"/>
                  </a:srgbClr>
                </a:outerShdw>
              </a:effectLst>
              <a:ea typeface="標楷體" panose="03000509000000000000" pitchFamily="65" charset="-120"/>
            </a:endParaRPr>
          </a:p>
        </p:txBody>
      </p:sp>
      <p:pic>
        <p:nvPicPr>
          <p:cNvPr id="2" name="圖片 1"/>
          <p:cNvPicPr>
            <a:picLocks noChangeAspect="1"/>
          </p:cNvPicPr>
          <p:nvPr/>
        </p:nvPicPr>
        <p:blipFill>
          <a:blip r:embed="rId3"/>
          <a:stretch>
            <a:fillRect/>
          </a:stretch>
        </p:blipFill>
        <p:spPr>
          <a:xfrm>
            <a:off x="435519" y="2084832"/>
            <a:ext cx="4988398" cy="3204718"/>
          </a:xfrm>
          <a:prstGeom prst="rect">
            <a:avLst/>
          </a:prstGeom>
        </p:spPr>
      </p:pic>
      <p:sp>
        <p:nvSpPr>
          <p:cNvPr id="6" name="文字方塊 5">
            <a:extLst>
              <a:ext uri="{FF2B5EF4-FFF2-40B4-BE49-F238E27FC236}">
                <a16:creationId xmlns:a16="http://schemas.microsoft.com/office/drawing/2014/main" id="{89EA7AE4-D71D-9ACD-037D-C585A8A747A9}"/>
              </a:ext>
            </a:extLst>
          </p:cNvPr>
          <p:cNvSpPr txBox="1"/>
          <p:nvPr/>
        </p:nvSpPr>
        <p:spPr>
          <a:xfrm>
            <a:off x="5666422" y="1887280"/>
            <a:ext cx="4314444" cy="3754874"/>
          </a:xfrm>
          <a:prstGeom prst="rect">
            <a:avLst/>
          </a:prstGeom>
          <a:noFill/>
        </p:spPr>
        <p:txBody>
          <a:bodyPr wrap="square">
            <a:spAutoFit/>
          </a:bodyPr>
          <a:lstStyle/>
          <a:p>
            <a:pPr marL="342900" indent="-342900" algn="just">
              <a:buFont typeface="+mj-lt"/>
              <a:buAutoNum type="arabicPeriod"/>
            </a:pPr>
            <a:r>
              <a:rPr lang="en" altLang="zh-TW" sz="1400" b="1" dirty="0">
                <a:latin typeface="Times New Roman" panose="02020603050405020304" pitchFamily="18" charset="0"/>
                <a:cs typeface="Times New Roman" panose="02020603050405020304" pitchFamily="18" charset="0"/>
              </a:rPr>
              <a:t>In the code, the </a:t>
            </a:r>
            <a:r>
              <a:rPr lang="en" altLang="zh-TW" sz="1400" b="1" dirty="0" err="1">
                <a:latin typeface="Times New Roman" panose="02020603050405020304" pitchFamily="18" charset="0"/>
                <a:cs typeface="Times New Roman" panose="02020603050405020304" pitchFamily="18" charset="0"/>
              </a:rPr>
              <a:t>autoencoder.fit</a:t>
            </a:r>
            <a:r>
              <a:rPr lang="en" altLang="zh-TW" sz="1400" b="1" dirty="0">
                <a:latin typeface="Times New Roman" panose="02020603050405020304" pitchFamily="18" charset="0"/>
                <a:cs typeface="Times New Roman" panose="02020603050405020304" pitchFamily="18" charset="0"/>
              </a:rPr>
              <a:t>() function is used to train the model, where </a:t>
            </a:r>
            <a:r>
              <a:rPr lang="en" altLang="zh-TW" sz="1400" b="1" dirty="0" err="1">
                <a:latin typeface="Times New Roman" panose="02020603050405020304" pitchFamily="18" charset="0"/>
                <a:cs typeface="Times New Roman" panose="02020603050405020304" pitchFamily="18" charset="0"/>
              </a:rPr>
              <a:t>x_train_noisy</a:t>
            </a:r>
            <a:r>
              <a:rPr lang="en" altLang="zh-TW" sz="1400" b="1" dirty="0">
                <a:latin typeface="Times New Roman" panose="02020603050405020304" pitchFamily="18" charset="0"/>
                <a:cs typeface="Times New Roman" panose="02020603050405020304" pitchFamily="18" charset="0"/>
              </a:rPr>
              <a:t> serves as the input data, and </a:t>
            </a:r>
            <a:r>
              <a:rPr lang="en" altLang="zh-TW" sz="1400" b="1" dirty="0" err="1">
                <a:latin typeface="Times New Roman" panose="02020603050405020304" pitchFamily="18" charset="0"/>
                <a:cs typeface="Times New Roman" panose="02020603050405020304" pitchFamily="18" charset="0"/>
              </a:rPr>
              <a:t>x_train</a:t>
            </a:r>
            <a:r>
              <a:rPr lang="en" altLang="zh-TW" sz="1400" b="1" dirty="0">
                <a:latin typeface="Times New Roman" panose="02020603050405020304" pitchFamily="18" charset="0"/>
                <a:cs typeface="Times New Roman" panose="02020603050405020304" pitchFamily="18" charset="0"/>
              </a:rPr>
              <a:t> serves as the target data. Additionally, </a:t>
            </a:r>
            <a:r>
              <a:rPr lang="en" altLang="zh-TW" sz="1400" b="1" dirty="0" err="1">
                <a:latin typeface="Times New Roman" panose="02020603050405020304" pitchFamily="18" charset="0"/>
                <a:cs typeface="Times New Roman" panose="02020603050405020304" pitchFamily="18" charset="0"/>
              </a:rPr>
              <a:t>x_test_noisy</a:t>
            </a:r>
            <a:r>
              <a:rPr lang="en" altLang="zh-TW" sz="1400" b="1" dirty="0">
                <a:latin typeface="Times New Roman" panose="02020603050405020304" pitchFamily="18" charset="0"/>
                <a:cs typeface="Times New Roman" panose="02020603050405020304" pitchFamily="18" charset="0"/>
              </a:rPr>
              <a:t> and </a:t>
            </a:r>
            <a:r>
              <a:rPr lang="en" altLang="zh-TW" sz="1400" b="1" dirty="0" err="1">
                <a:latin typeface="Times New Roman" panose="02020603050405020304" pitchFamily="18" charset="0"/>
                <a:cs typeface="Times New Roman" panose="02020603050405020304" pitchFamily="18" charset="0"/>
              </a:rPr>
              <a:t>x_test</a:t>
            </a:r>
            <a:r>
              <a:rPr lang="en" altLang="zh-TW" sz="1400" b="1" dirty="0">
                <a:latin typeface="Times New Roman" panose="02020603050405020304" pitchFamily="18" charset="0"/>
                <a:cs typeface="Times New Roman" panose="02020603050405020304" pitchFamily="18" charset="0"/>
              </a:rPr>
              <a:t> are used as the validation data set.</a:t>
            </a:r>
          </a:p>
          <a:p>
            <a:pPr marL="342900" indent="-342900" algn="just">
              <a:buFont typeface="+mj-lt"/>
              <a:buAutoNum type="arabicPeriod"/>
            </a:pPr>
            <a:r>
              <a:rPr lang="en" altLang="zh-TW" sz="1400" b="1" dirty="0">
                <a:latin typeface="Times New Roman" panose="02020603050405020304" pitchFamily="18" charset="0"/>
                <a:cs typeface="Times New Roman" panose="02020603050405020304" pitchFamily="18" charset="0"/>
              </a:rPr>
              <a:t>The default code sets the number of epochs during training to</a:t>
            </a:r>
            <a:r>
              <a:rPr lang="zh-TW" altLang="en-US" sz="1400" b="1" dirty="0">
                <a:latin typeface="Times New Roman" panose="02020603050405020304" pitchFamily="18" charset="0"/>
                <a:cs typeface="Times New Roman" panose="02020603050405020304" pitchFamily="18" charset="0"/>
              </a:rPr>
              <a:t> </a:t>
            </a:r>
            <a:r>
              <a:rPr lang="en" altLang="zh-TW" sz="1400" b="1" dirty="0">
                <a:latin typeface="Times New Roman" panose="02020603050405020304" pitchFamily="18" charset="0"/>
                <a:cs typeface="Times New Roman" panose="02020603050405020304" pitchFamily="18" charset="0"/>
              </a:rPr>
              <a:t>2, and the batch size is set to </a:t>
            </a:r>
            <a:r>
              <a:rPr lang="en" altLang="zh-TW" sz="1400" b="1" dirty="0" err="1">
                <a:latin typeface="Times New Roman" panose="02020603050405020304" pitchFamily="18" charset="0"/>
                <a:cs typeface="Times New Roman" panose="02020603050405020304" pitchFamily="18" charset="0"/>
              </a:rPr>
              <a:t>batch_size</a:t>
            </a:r>
            <a:r>
              <a:rPr lang="en" altLang="zh-TW" sz="1400" b="1"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 altLang="zh-TW" sz="1400" b="1" dirty="0">
                <a:latin typeface="Times New Roman" panose="02020603050405020304" pitchFamily="18" charset="0"/>
                <a:cs typeface="Times New Roman" panose="02020603050405020304" pitchFamily="18" charset="0"/>
              </a:rPr>
              <a:t>After training is complete, the </a:t>
            </a:r>
            <a:r>
              <a:rPr lang="en" altLang="zh-TW" sz="1400" b="1" dirty="0" err="1">
                <a:latin typeface="Times New Roman" panose="02020603050405020304" pitchFamily="18" charset="0"/>
                <a:cs typeface="Times New Roman" panose="02020603050405020304" pitchFamily="18" charset="0"/>
              </a:rPr>
              <a:t>plt</a:t>
            </a:r>
            <a:r>
              <a:rPr lang="en" altLang="zh-TW" sz="1400" b="1" dirty="0">
                <a:latin typeface="Times New Roman" panose="02020603050405020304" pitchFamily="18" charset="0"/>
                <a:cs typeface="Times New Roman" panose="02020603050405020304" pitchFamily="18" charset="0"/>
              </a:rPr>
              <a:t> function from the matplotlib library is used to plot the training loss and validation loss. The history variable stores the loss values during the training process.</a:t>
            </a:r>
          </a:p>
          <a:p>
            <a:pPr algn="just"/>
            <a:r>
              <a:rPr lang="en" altLang="zh-TW" sz="1400" b="1" dirty="0" err="1">
                <a:solidFill>
                  <a:srgbClr val="FF0000"/>
                </a:solidFill>
                <a:latin typeface="Times New Roman" panose="02020603050405020304" pitchFamily="18" charset="0"/>
                <a:cs typeface="Times New Roman" panose="02020603050405020304" pitchFamily="18" charset="0"/>
              </a:rPr>
              <a:t>plt.figure</a:t>
            </a:r>
            <a:r>
              <a:rPr lang="en" altLang="zh-TW" sz="1400" b="1" dirty="0">
                <a:solidFill>
                  <a:srgbClr val="FF0000"/>
                </a:solidFill>
                <a:latin typeface="Times New Roman" panose="02020603050405020304" pitchFamily="18" charset="0"/>
                <a:cs typeface="Times New Roman" panose="02020603050405020304" pitchFamily="18" charset="0"/>
              </a:rPr>
              <a:t>() sets the size of the figure, </a:t>
            </a:r>
            <a:r>
              <a:rPr lang="en" altLang="zh-TW" sz="1400" b="1" dirty="0" err="1">
                <a:solidFill>
                  <a:srgbClr val="FF0000"/>
                </a:solidFill>
                <a:latin typeface="Times New Roman" panose="02020603050405020304" pitchFamily="18" charset="0"/>
                <a:cs typeface="Times New Roman" panose="02020603050405020304" pitchFamily="18" charset="0"/>
              </a:rPr>
              <a:t>plt.plot</a:t>
            </a:r>
            <a:r>
              <a:rPr lang="en" altLang="zh-TW" sz="1400" b="1" dirty="0">
                <a:solidFill>
                  <a:srgbClr val="FF0000"/>
                </a:solidFill>
                <a:latin typeface="Times New Roman" panose="02020603050405020304" pitchFamily="18" charset="0"/>
                <a:cs typeface="Times New Roman" panose="02020603050405020304" pitchFamily="18" charset="0"/>
              </a:rPr>
              <a:t>() draws the loss curves, and </a:t>
            </a:r>
            <a:r>
              <a:rPr lang="en" altLang="zh-TW" sz="1400" b="1" dirty="0" err="1">
                <a:solidFill>
                  <a:srgbClr val="FF0000"/>
                </a:solidFill>
                <a:latin typeface="Times New Roman" panose="02020603050405020304" pitchFamily="18" charset="0"/>
                <a:cs typeface="Times New Roman" panose="02020603050405020304" pitchFamily="18" charset="0"/>
              </a:rPr>
              <a:t>plt.title</a:t>
            </a:r>
            <a:r>
              <a:rPr lang="en" altLang="zh-TW" sz="1400" b="1" dirty="0">
                <a:solidFill>
                  <a:srgbClr val="FF0000"/>
                </a:solidFill>
                <a:latin typeface="Times New Roman" panose="02020603050405020304" pitchFamily="18" charset="0"/>
                <a:cs typeface="Times New Roman" panose="02020603050405020304" pitchFamily="18" charset="0"/>
              </a:rPr>
              <a:t>(), </a:t>
            </a:r>
            <a:r>
              <a:rPr lang="en" altLang="zh-TW" sz="1400" b="1" dirty="0" err="1">
                <a:solidFill>
                  <a:srgbClr val="FF0000"/>
                </a:solidFill>
                <a:latin typeface="Times New Roman" panose="02020603050405020304" pitchFamily="18" charset="0"/>
                <a:cs typeface="Times New Roman" panose="02020603050405020304" pitchFamily="18" charset="0"/>
              </a:rPr>
              <a:t>plt.xlabel</a:t>
            </a:r>
            <a:r>
              <a:rPr lang="en" altLang="zh-TW" sz="1400" b="1" dirty="0">
                <a:solidFill>
                  <a:srgbClr val="FF0000"/>
                </a:solidFill>
                <a:latin typeface="Times New Roman" panose="02020603050405020304" pitchFamily="18" charset="0"/>
                <a:cs typeface="Times New Roman" panose="02020603050405020304" pitchFamily="18" charset="0"/>
              </a:rPr>
              <a:t>(), </a:t>
            </a:r>
            <a:r>
              <a:rPr lang="en" altLang="zh-TW" sz="1400" b="1" dirty="0" err="1">
                <a:solidFill>
                  <a:srgbClr val="FF0000"/>
                </a:solidFill>
                <a:latin typeface="Times New Roman" panose="02020603050405020304" pitchFamily="18" charset="0"/>
                <a:cs typeface="Times New Roman" panose="02020603050405020304" pitchFamily="18" charset="0"/>
              </a:rPr>
              <a:t>plt.ylabel</a:t>
            </a:r>
            <a:r>
              <a:rPr lang="en" altLang="zh-TW" sz="1400" b="1" dirty="0">
                <a:solidFill>
                  <a:srgbClr val="FF0000"/>
                </a:solidFill>
                <a:latin typeface="Times New Roman" panose="02020603050405020304" pitchFamily="18" charset="0"/>
                <a:cs typeface="Times New Roman" panose="02020603050405020304" pitchFamily="18" charset="0"/>
              </a:rPr>
              <a:t>(), and </a:t>
            </a:r>
            <a:r>
              <a:rPr lang="en" altLang="zh-TW" sz="1400" b="1" dirty="0" err="1">
                <a:solidFill>
                  <a:srgbClr val="FF0000"/>
                </a:solidFill>
                <a:latin typeface="Times New Roman" panose="02020603050405020304" pitchFamily="18" charset="0"/>
                <a:cs typeface="Times New Roman" panose="02020603050405020304" pitchFamily="18" charset="0"/>
              </a:rPr>
              <a:t>plt.legend</a:t>
            </a:r>
            <a:r>
              <a:rPr lang="en" altLang="zh-TW" sz="1400" b="1" dirty="0">
                <a:solidFill>
                  <a:srgbClr val="FF0000"/>
                </a:solidFill>
                <a:latin typeface="Times New Roman" panose="02020603050405020304" pitchFamily="18" charset="0"/>
                <a:cs typeface="Times New Roman" panose="02020603050405020304" pitchFamily="18" charset="0"/>
              </a:rPr>
              <a:t>() respectively set the title, x-axis label, y-axis label, and legend of the plot. Finally, </a:t>
            </a:r>
            <a:r>
              <a:rPr lang="en" altLang="zh-TW" sz="1400" b="1" dirty="0" err="1">
                <a:solidFill>
                  <a:srgbClr val="FF0000"/>
                </a:solidFill>
                <a:latin typeface="Times New Roman" panose="02020603050405020304" pitchFamily="18" charset="0"/>
                <a:cs typeface="Times New Roman" panose="02020603050405020304" pitchFamily="18" charset="0"/>
              </a:rPr>
              <a:t>plt.show</a:t>
            </a:r>
            <a:r>
              <a:rPr lang="en" altLang="zh-TW" sz="1400" b="1" dirty="0">
                <a:solidFill>
                  <a:srgbClr val="FF0000"/>
                </a:solidFill>
                <a:latin typeface="Times New Roman" panose="02020603050405020304" pitchFamily="18" charset="0"/>
                <a:cs typeface="Times New Roman" panose="02020603050405020304" pitchFamily="18" charset="0"/>
              </a:rPr>
              <a:t>() displays the plot.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872490" y="1622425"/>
            <a:ext cx="4473575" cy="2415540"/>
          </a:xfrm>
          <a:prstGeom prst="rect">
            <a:avLst/>
          </a:prstGeom>
        </p:spPr>
      </p:pic>
      <p:sp>
        <p:nvSpPr>
          <p:cNvPr id="3" name="標題 4"/>
          <p:cNvSpPr txBox="1">
            <a:spLocks noGrp="1"/>
          </p:cNvSpPr>
          <p:nvPr/>
        </p:nvSpPr>
        <p:spPr>
          <a:xfrm>
            <a:off x="1202055" y="816610"/>
            <a:ext cx="9660255" cy="92964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endParaRPr lang="en-US" altLang="zh-TW"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l"/>
            <a:r>
              <a:rPr lang="zh-TW" altLang="en-US" sz="2000" b="1" dirty="0">
                <a:effectLst>
                  <a:outerShdw blurRad="38100" dist="38100" dir="2700000" algn="tl">
                    <a:srgbClr val="000000">
                      <a:alpha val="43137"/>
                    </a:srgbClr>
                  </a:outerShdw>
                </a:effectLst>
                <a:ea typeface="標楷體" panose="03000509000000000000" pitchFamily="65" charset="-120"/>
              </a:rPr>
              <a:t>First Part: Default Source Code Explanation:</a:t>
            </a:r>
          </a:p>
          <a:p>
            <a:pPr algn="l"/>
            <a:r>
              <a:rPr lang="zh-TW" altLang="en-US" sz="2000" b="1" dirty="0">
                <a:effectLst>
                  <a:outerShdw blurRad="38100" dist="38100" dir="2700000" algn="tl">
                    <a:srgbClr val="000000">
                      <a:alpha val="43137"/>
                    </a:srgbClr>
                  </a:outerShdw>
                </a:effectLst>
                <a:ea typeface="標楷體" panose="03000509000000000000" pitchFamily="65" charset="-120"/>
              </a:rPr>
              <a:t>Analysis of the Loss Plot During Training - Adjusting Epochs to Understand the Trend of the Loss Plot</a:t>
            </a:r>
          </a:p>
          <a:p>
            <a:pPr algn="l"/>
            <a:endParaRPr lang="zh-TW" altLang="en-US" sz="18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13" name="標題 4"/>
          <p:cNvSpPr txBox="1">
            <a:spLocks noGrp="1"/>
          </p:cNvSpPr>
          <p:nvPr/>
        </p:nvSpPr>
        <p:spPr>
          <a:xfrm>
            <a:off x="2952750" y="3860800"/>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Fig.1.3</a:t>
            </a:r>
          </a:p>
        </p:txBody>
      </p:sp>
      <p:sp>
        <p:nvSpPr>
          <p:cNvPr id="5" name="標題 4"/>
          <p:cNvSpPr txBox="1">
            <a:spLocks noGrp="1"/>
          </p:cNvSpPr>
          <p:nvPr/>
        </p:nvSpPr>
        <p:spPr>
          <a:xfrm>
            <a:off x="5302250" y="2072640"/>
            <a:ext cx="5224399" cy="1707991"/>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just" defTabSz="914400"/>
            <a:r>
              <a:rPr lang="en" altLang="en-US" sz="1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In the loss plot of Figure 1.3, if the training loss is greater than the validation loss and both are decreasing proportionally, it indicates a well-performing training process. However, in the default source code, the epoch is set to 2, which is insufficient to observe the entire training process. Therefore, this setting does not allow for a comprehensive assessment of the training performance of the autoencoder.</a:t>
            </a:r>
            <a:endParaRPr lang="zh-TW" altLang="en-US" sz="1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3"/>
          <a:stretch>
            <a:fillRect/>
          </a:stretch>
        </p:blipFill>
        <p:spPr>
          <a:xfrm>
            <a:off x="1057910" y="4136390"/>
            <a:ext cx="4244340" cy="2193290"/>
          </a:xfrm>
          <a:prstGeom prst="rect">
            <a:avLst/>
          </a:prstGeom>
        </p:spPr>
      </p:pic>
      <p:sp>
        <p:nvSpPr>
          <p:cNvPr id="7" name="標題 4"/>
          <p:cNvSpPr txBox="1">
            <a:spLocks noGrp="1"/>
          </p:cNvSpPr>
          <p:nvPr/>
        </p:nvSpPr>
        <p:spPr>
          <a:xfrm>
            <a:off x="2910840" y="6294755"/>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Fig.1.4</a:t>
            </a:r>
          </a:p>
        </p:txBody>
      </p:sp>
      <p:sp>
        <p:nvSpPr>
          <p:cNvPr id="8" name="文字方塊 7"/>
          <p:cNvSpPr txBox="1"/>
          <p:nvPr/>
        </p:nvSpPr>
        <p:spPr>
          <a:xfrm>
            <a:off x="5346064" y="4364355"/>
            <a:ext cx="5347335" cy="2677656"/>
          </a:xfrm>
          <a:prstGeom prst="rect">
            <a:avLst/>
          </a:prstGeom>
          <a:noFill/>
        </p:spPr>
        <p:txBody>
          <a:bodyPr wrap="square" rtlCol="0">
            <a:spAutoFit/>
          </a:bodyPr>
          <a:lstStyle/>
          <a:p>
            <a:pPr algn="just"/>
            <a:r>
              <a:rPr lang="en" altLang="zh-TW" sz="1400" b="1" dirty="0">
                <a:latin typeface="Times New Roman" panose="02020603050405020304" pitchFamily="18" charset="0"/>
                <a:ea typeface="標楷體" panose="03000509000000000000" pitchFamily="65" charset="-120"/>
                <a:cs typeface="Times New Roman" panose="02020603050405020304" pitchFamily="18" charset="0"/>
              </a:rPr>
              <a:t>In Figure 1.4, to gain a clearer understanding of the entire loss situation, we increased the number of epochs to 30. It can be observed that around epoch 5, the training performance starts to approach its limit. The validation loss oscillates between 0.0252 and 0.0259, and the training loss gradually levels off below 0.0254.</a:t>
            </a:r>
          </a:p>
          <a:p>
            <a:pPr algn="just"/>
            <a:endParaRPr lang="en" altLang="zh-TW" sz="1400" b="1" dirty="0">
              <a:latin typeface="Times New Roman" panose="02020603050405020304" pitchFamily="18" charset="0"/>
              <a:ea typeface="標楷體" panose="03000509000000000000" pitchFamily="65" charset="-120"/>
              <a:cs typeface="Times New Roman" panose="02020603050405020304" pitchFamily="18" charset="0"/>
            </a:endParaRPr>
          </a:p>
          <a:p>
            <a:pPr algn="just"/>
            <a:r>
              <a:rPr lang="en" altLang="zh-TW" sz="1400" b="1" dirty="0">
                <a:latin typeface="Times New Roman" panose="02020603050405020304" pitchFamily="18" charset="0"/>
                <a:ea typeface="標楷體" panose="03000509000000000000" pitchFamily="65" charset="-120"/>
                <a:cs typeface="Times New Roman" panose="02020603050405020304" pitchFamily="18" charset="0"/>
              </a:rPr>
              <a:t>It is anticipated that further training may not yield significant improvements, and there is a clear indication of overfitting as the training loss is noticeably lower than the validation loss. Therefore, it is suggested to stop training around epoch 4-5 to prevent overfitting.</a:t>
            </a:r>
            <a:endParaRPr lang="zh-TW" altLang="en-US" sz="1400" b="1" dirty="0">
              <a:latin typeface="Times New Roman" panose="02020603050405020304" pitchFamily="18" charset="0"/>
              <a:ea typeface="標楷體" panose="03000509000000000000" pitchFamily="65" charset="-120"/>
              <a:cs typeface="Times New Roman" panose="02020603050405020304" pitchFamily="18" charset="0"/>
            </a:endParaRPr>
          </a:p>
          <a:p>
            <a:pPr algn="just"/>
            <a:endParaRPr lang="zh-TW"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0425" y="1282700"/>
            <a:ext cx="8157845" cy="2246769"/>
          </a:xfrm>
          <a:prstGeom prst="rect">
            <a:avLst/>
          </a:prstGeom>
          <a:noFill/>
        </p:spPr>
        <p:txBody>
          <a:bodyPr wrap="square" rtlCol="0" anchor="t">
            <a:spAutoFit/>
          </a:bodyPr>
          <a:lstStyle/>
          <a:p>
            <a:pPr defTabSz="-635"/>
            <a:r>
              <a:rPr lang="en" altLang="zh-TW" sz="2000" b="1" dirty="0">
                <a:solidFill>
                  <a:srgbClr val="000000"/>
                </a:solidFill>
                <a:effectLst>
                  <a:outerShdw blurRad="38100" dist="38100" dir="2700000" algn="tl">
                    <a:srgbClr val="000000">
                      <a:alpha val="43137"/>
                    </a:srgbClr>
                  </a:outerShdw>
                </a:effectLst>
                <a:highlight>
                  <a:scrgbClr r="0" g="0" b="0">
                    <a:alpha val="0"/>
                  </a:scrgbClr>
                </a:highlight>
                <a:latin typeface="Calibri" panose="020F0502020204030204"/>
                <a:ea typeface="標楷體" panose="03000509000000000000" pitchFamily="65" charset="-120"/>
              </a:rPr>
              <a:t>Second Part: Introducing Challenges for the Model in Dealing with Noise:</a:t>
            </a:r>
          </a:p>
          <a:p>
            <a:endParaRPr lang="en" altLang="zh-TW" sz="2000" b="1" dirty="0">
              <a:ea typeface="標楷體" panose="03000509000000000000" pitchFamily="65" charset="-120"/>
            </a:endParaRPr>
          </a:p>
          <a:p>
            <a:pPr algn="just"/>
            <a:r>
              <a:rPr lang="en" altLang="zh-TW" sz="2000" b="1" dirty="0">
                <a:latin typeface="Times New Roman" panose="02020603050405020304" pitchFamily="18" charset="0"/>
                <a:ea typeface="標楷體" panose="03000509000000000000" pitchFamily="65" charset="-120"/>
                <a:cs typeface="Times New Roman" panose="02020603050405020304" pitchFamily="18" charset="0"/>
              </a:rPr>
              <a:t>To increase the difficulty for the autoencoder, we adjusted the noise level from </a:t>
            </a:r>
            <a:r>
              <a:rPr lang="en" altLang="zh-TW"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75 to 85</a:t>
            </a:r>
            <a:r>
              <a:rPr lang="en" altLang="zh-TW" sz="2000" b="1" dirty="0">
                <a:latin typeface="Times New Roman" panose="02020603050405020304" pitchFamily="18" charset="0"/>
                <a:ea typeface="標楷體" panose="03000509000000000000" pitchFamily="65" charset="-120"/>
                <a:cs typeface="Times New Roman" panose="02020603050405020304" pitchFamily="18" charset="0"/>
              </a:rPr>
              <a:t>. All other hyperparameters of the model remain unchanged, and no additional data processing is performed. With the epoch set to 30, we observe the training results of the default model under these conditions.</a:t>
            </a:r>
            <a:endParaRPr lang="zh-TW" altLang="en-US" sz="2000"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1406616" y="3822522"/>
            <a:ext cx="6611480" cy="16108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94492C0D-128D-30C3-42F7-F185724B3892}"/>
              </a:ext>
            </a:extLst>
          </p:cNvPr>
          <p:cNvPicPr>
            <a:picLocks noChangeAspect="1"/>
          </p:cNvPicPr>
          <p:nvPr/>
        </p:nvPicPr>
        <p:blipFill>
          <a:blip r:embed="rId2"/>
          <a:stretch>
            <a:fillRect/>
          </a:stretch>
        </p:blipFill>
        <p:spPr>
          <a:xfrm>
            <a:off x="770327" y="2416928"/>
            <a:ext cx="4576373" cy="2772000"/>
          </a:xfrm>
          <a:prstGeom prst="rect">
            <a:avLst/>
          </a:prstGeom>
        </p:spPr>
      </p:pic>
      <p:sp>
        <p:nvSpPr>
          <p:cNvPr id="3" name="流程圖: 連接點 5">
            <a:extLst>
              <a:ext uri="{FF2B5EF4-FFF2-40B4-BE49-F238E27FC236}">
                <a16:creationId xmlns:a16="http://schemas.microsoft.com/office/drawing/2014/main" id="{80B948F7-2A06-287F-C9AF-1EE2ACBEC395}"/>
              </a:ext>
            </a:extLst>
          </p:cNvPr>
          <p:cNvSpPr/>
          <p:nvPr/>
        </p:nvSpPr>
        <p:spPr>
          <a:xfrm>
            <a:off x="4265367" y="2983984"/>
            <a:ext cx="838200" cy="808990"/>
          </a:xfrm>
          <a:prstGeom prst="flowChartConnector">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8">
            <a:extLst>
              <a:ext uri="{FF2B5EF4-FFF2-40B4-BE49-F238E27FC236}">
                <a16:creationId xmlns:a16="http://schemas.microsoft.com/office/drawing/2014/main" id="{59275CE2-875A-CC2B-4F64-EBB73FF56989}"/>
              </a:ext>
            </a:extLst>
          </p:cNvPr>
          <p:cNvCxnSpPr/>
          <p:nvPr/>
        </p:nvCxnSpPr>
        <p:spPr>
          <a:xfrm flipH="1" flipV="1">
            <a:off x="4589852" y="3562469"/>
            <a:ext cx="6350" cy="98552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標題 4">
            <a:extLst>
              <a:ext uri="{FF2B5EF4-FFF2-40B4-BE49-F238E27FC236}">
                <a16:creationId xmlns:a16="http://schemas.microsoft.com/office/drawing/2014/main" id="{99525112-868E-3B73-0316-A85CB701012D}"/>
              </a:ext>
            </a:extLst>
          </p:cNvPr>
          <p:cNvSpPr txBox="1">
            <a:spLocks noGrp="1"/>
          </p:cNvSpPr>
          <p:nvPr/>
        </p:nvSpPr>
        <p:spPr>
          <a:xfrm>
            <a:off x="2644212" y="5239504"/>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Fig.2.1</a:t>
            </a:r>
          </a:p>
        </p:txBody>
      </p:sp>
      <p:sp>
        <p:nvSpPr>
          <p:cNvPr id="6" name="文字方塊 5">
            <a:extLst>
              <a:ext uri="{FF2B5EF4-FFF2-40B4-BE49-F238E27FC236}">
                <a16:creationId xmlns:a16="http://schemas.microsoft.com/office/drawing/2014/main" id="{538391B6-8B4A-6696-3E22-313EC324B5C2}"/>
              </a:ext>
            </a:extLst>
          </p:cNvPr>
          <p:cNvSpPr txBox="1"/>
          <p:nvPr/>
        </p:nvSpPr>
        <p:spPr>
          <a:xfrm>
            <a:off x="5428052" y="2980412"/>
            <a:ext cx="4573904" cy="1600438"/>
          </a:xfrm>
          <a:prstGeom prst="rect">
            <a:avLst/>
          </a:prstGeom>
          <a:noFill/>
        </p:spPr>
        <p:txBody>
          <a:bodyPr wrap="square" rtlCol="0">
            <a:spAutoFit/>
          </a:bodyPr>
          <a:lstStyle/>
          <a:p>
            <a:pPr algn="just"/>
            <a:r>
              <a:rPr lang="en" altLang="zh-TW" sz="1400" b="1" dirty="0">
                <a:latin typeface="Times New Roman" panose="02020603050405020304" pitchFamily="18" charset="0"/>
                <a:ea typeface="標楷體" panose="03000509000000000000" pitchFamily="65" charset="-120"/>
                <a:cs typeface="Times New Roman" panose="02020603050405020304" pitchFamily="18" charset="0"/>
              </a:rPr>
              <a:t>In Figure 2.1, it is evident that due to the influence of increased noise, the model quickly learns the probability of noise, leading to the onset of overfitting. The validation loss is noticeably greater than the training loss </a:t>
            </a:r>
            <a:r>
              <a:rPr lang="en" altLang="zh-TW" sz="1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(highlighted in red)</a:t>
            </a:r>
            <a:r>
              <a:rPr lang="en" altLang="zh-TW" sz="1400" b="1" dirty="0">
                <a:latin typeface="Times New Roman" panose="02020603050405020304" pitchFamily="18" charset="0"/>
                <a:ea typeface="標楷體" panose="03000509000000000000" pitchFamily="65" charset="-120"/>
                <a:cs typeface="Times New Roman" panose="02020603050405020304" pitchFamily="18" charset="0"/>
              </a:rPr>
              <a:t>, and the trend of the validation loss is increasing </a:t>
            </a:r>
            <a:r>
              <a:rPr lang="en" altLang="zh-TW" sz="1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(highlighted in red circle)</a:t>
            </a:r>
            <a:r>
              <a:rPr lang="en" altLang="zh-TW" sz="1400" b="1" dirty="0">
                <a:latin typeface="Times New Roman" panose="02020603050405020304" pitchFamily="18" charset="0"/>
                <a:ea typeface="標楷體" panose="03000509000000000000" pitchFamily="65" charset="-120"/>
                <a:cs typeface="Times New Roman" panose="02020603050405020304" pitchFamily="18" charset="0"/>
              </a:rPr>
              <a:t>, indicating a classic overfitting phenomenon.</a:t>
            </a:r>
            <a:endParaRPr lang="zh-TW" altLang="en-US" sz="1400" b="1"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91913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47951" y="1119711"/>
            <a:ext cx="5991225" cy="5447645"/>
          </a:xfrm>
          <a:prstGeom prst="rect">
            <a:avLst/>
          </a:prstGeom>
          <a:noFill/>
        </p:spPr>
        <p:txBody>
          <a:bodyPr wrap="square" rtlCol="0" anchor="t">
            <a:spAutoFit/>
          </a:bodyPr>
          <a:lstStyle/>
          <a:p>
            <a:r>
              <a:rPr lang="en" altLang="zh-TW" sz="2000" b="1" dirty="0">
                <a:solidFill>
                  <a:srgbClr val="000000"/>
                </a:solidFill>
                <a:effectLst>
                  <a:outerShdw blurRad="38100" dist="38100" dir="2700000" algn="tl">
                    <a:srgbClr val="000000">
                      <a:alpha val="43137"/>
                    </a:srgbClr>
                  </a:outerShdw>
                </a:effectLst>
                <a:highlight>
                  <a:scrgbClr r="0" g="0" b="0">
                    <a:alpha val="0"/>
                  </a:scrgbClr>
                </a:highlight>
                <a:latin typeface="Calibri" panose="020F0502020204030204"/>
                <a:ea typeface="標楷體" panose="03000509000000000000" pitchFamily="65" charset="-120"/>
              </a:rPr>
              <a:t>Third Part: Chosen Correction Method by the Team - Adding Dropout Layers to the Model</a:t>
            </a:r>
            <a:endParaRPr lang="zh-TW" altLang="en-US" sz="2000" b="1" dirty="0">
              <a:solidFill>
                <a:srgbClr val="000000"/>
              </a:solidFill>
              <a:effectLst>
                <a:outerShdw blurRad="38100" dist="38100" dir="2700000" algn="tl">
                  <a:srgbClr val="000000">
                    <a:alpha val="43137"/>
                  </a:srgbClr>
                </a:outerShdw>
              </a:effectLst>
              <a:highlight>
                <a:scrgbClr r="0" g="0" b="0">
                  <a:alpha val="0"/>
                </a:scrgbClr>
              </a:highlight>
              <a:latin typeface="Calibri" panose="020F0502020204030204"/>
              <a:ea typeface="標楷體" panose="03000509000000000000" pitchFamily="65" charset="-120"/>
            </a:endParaRPr>
          </a:p>
          <a:p>
            <a:endParaRPr lang="en-US" altLang="zh-TW" sz="1400" b="1" dirty="0">
              <a:latin typeface="標楷體" panose="03000509000000000000" pitchFamily="65" charset="-120"/>
              <a:ea typeface="標楷體" panose="03000509000000000000" pitchFamily="65" charset="-120"/>
            </a:endParaRPr>
          </a:p>
          <a:p>
            <a:endParaRPr lang="en-US" altLang="zh-TW" sz="1400" b="1" dirty="0">
              <a:latin typeface="標楷體" panose="03000509000000000000" pitchFamily="65" charset="-120"/>
              <a:ea typeface="標楷體" panose="03000509000000000000" pitchFamily="65" charset="-120"/>
            </a:endParaRPr>
          </a:p>
          <a:p>
            <a:r>
              <a:rPr lang="en" altLang="zh-TW" sz="1400" b="1" dirty="0">
                <a:latin typeface="Times New Roman" panose="02020603050405020304" pitchFamily="18" charset="0"/>
                <a:cs typeface="Times New Roman" panose="02020603050405020304" pitchFamily="18" charset="0"/>
              </a:rPr>
              <a:t>Explanation:</a:t>
            </a:r>
          </a:p>
          <a:p>
            <a:endParaRPr lang="en" altLang="zh-TW" sz="1400" b="1" dirty="0">
              <a:latin typeface="Times New Roman" panose="02020603050405020304" pitchFamily="18" charset="0"/>
              <a:cs typeface="Times New Roman" panose="02020603050405020304" pitchFamily="18" charset="0"/>
            </a:endParaRPr>
          </a:p>
          <a:p>
            <a:pPr algn="just"/>
            <a:r>
              <a:rPr lang="en" altLang="zh-TW" sz="1400" b="1" dirty="0">
                <a:latin typeface="Times New Roman" panose="02020603050405020304" pitchFamily="18" charset="0"/>
                <a:cs typeface="Times New Roman" panose="02020603050405020304" pitchFamily="18" charset="0"/>
              </a:rPr>
              <a:t>1. Dropout is a regularization technique primarily used to prevent overfitting in neural networks. Its working principle involves randomly "dropping out" (setting the output to zero) a portion of neurons' activities during training. </a:t>
            </a:r>
            <a:r>
              <a:rPr lang="en" altLang="zh-TW" sz="1400" b="1" dirty="0">
                <a:solidFill>
                  <a:srgbClr val="FF0000"/>
                </a:solidFill>
                <a:latin typeface="Times New Roman" panose="02020603050405020304" pitchFamily="18" charset="0"/>
                <a:cs typeface="Times New Roman" panose="02020603050405020304" pitchFamily="18" charset="0"/>
              </a:rPr>
              <a:t>This prevents the model from relying too heavily on any single input node, forcing it to learn more robust feature representations.</a:t>
            </a:r>
          </a:p>
          <a:p>
            <a:pPr algn="just"/>
            <a:endParaRPr lang="en" altLang="zh-TW" sz="1400" b="1" dirty="0">
              <a:solidFill>
                <a:srgbClr val="FF0000"/>
              </a:solidFill>
              <a:latin typeface="Times New Roman" panose="02020603050405020304" pitchFamily="18" charset="0"/>
              <a:cs typeface="Times New Roman" panose="02020603050405020304" pitchFamily="18" charset="0"/>
            </a:endParaRPr>
          </a:p>
          <a:p>
            <a:pPr algn="just"/>
            <a:r>
              <a:rPr lang="en" altLang="zh-TW" sz="1400" b="1" dirty="0">
                <a:latin typeface="Times New Roman" panose="02020603050405020304" pitchFamily="18" charset="0"/>
                <a:cs typeface="Times New Roman" panose="02020603050405020304" pitchFamily="18" charset="0"/>
              </a:rPr>
              <a:t>2. In practice, it is equivalent to randomly sampling a smaller network from a larger network during each training iteration. </a:t>
            </a:r>
            <a:r>
              <a:rPr lang="en" altLang="zh-TW" sz="1400" b="1" dirty="0">
                <a:solidFill>
                  <a:srgbClr val="FF0000"/>
                </a:solidFill>
                <a:latin typeface="Times New Roman" panose="02020603050405020304" pitchFamily="18" charset="0"/>
                <a:cs typeface="Times New Roman" panose="02020603050405020304" pitchFamily="18" charset="0"/>
              </a:rPr>
              <a:t>Different parts of the neural network are trained in different iterations</a:t>
            </a:r>
            <a:r>
              <a:rPr lang="en" altLang="zh-TW" sz="1400" b="1" dirty="0">
                <a:latin typeface="Times New Roman" panose="02020603050405020304" pitchFamily="18" charset="0"/>
                <a:cs typeface="Times New Roman" panose="02020603050405020304" pitchFamily="18" charset="0"/>
              </a:rPr>
              <a:t>, allowing different parts of the network to independently capture features in the data. This randomness helps the network avoid overfitting to the training data by preventing the model from overly relying on any single feature in the training set.</a:t>
            </a:r>
          </a:p>
          <a:p>
            <a:pPr algn="just"/>
            <a:endParaRPr lang="en" altLang="zh-TW" sz="1400" b="1" dirty="0">
              <a:latin typeface="Times New Roman" panose="02020603050405020304" pitchFamily="18" charset="0"/>
              <a:cs typeface="Times New Roman" panose="02020603050405020304" pitchFamily="18" charset="0"/>
            </a:endParaRPr>
          </a:p>
          <a:p>
            <a:pPr algn="just"/>
            <a:r>
              <a:rPr lang="en" altLang="zh-TW" sz="1400" b="1" dirty="0">
                <a:latin typeface="Times New Roman" panose="02020603050405020304" pitchFamily="18" charset="0"/>
                <a:cs typeface="Times New Roman" panose="02020603050405020304" pitchFamily="18" charset="0"/>
              </a:rPr>
              <a:t>3. We treat Dropout as a layer (Dropout layer) and specify a dropout rate, which determines the proportion of neurons to be dropped out in each iteration. Common dropout rates range from 0.2 to 0.5 (we chose 0.25). </a:t>
            </a:r>
            <a:r>
              <a:rPr lang="en" altLang="zh-TW" sz="1400" b="1" dirty="0">
                <a:solidFill>
                  <a:srgbClr val="FF0000"/>
                </a:solidFill>
                <a:latin typeface="Times New Roman" panose="02020603050405020304" pitchFamily="18" charset="0"/>
                <a:cs typeface="Times New Roman" panose="02020603050405020304" pitchFamily="18" charset="0"/>
              </a:rPr>
              <a:t>The process of selecting an appropriate dropout rate is the result of multiple adjustments in our experiments.</a:t>
            </a:r>
            <a:endParaRPr lang="zh-TW" altLang="en-US" sz="1400" b="1" dirty="0">
              <a:solidFill>
                <a:srgbClr val="FF0000"/>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7129976" y="2383669"/>
            <a:ext cx="3484932" cy="2659920"/>
          </a:xfrm>
          <a:prstGeom prst="rect">
            <a:avLst/>
          </a:prstGeom>
        </p:spPr>
      </p:pic>
      <p:sp>
        <p:nvSpPr>
          <p:cNvPr id="5" name="矩形 4"/>
          <p:cNvSpPr/>
          <p:nvPr/>
        </p:nvSpPr>
        <p:spPr>
          <a:xfrm>
            <a:off x="6877621" y="3244729"/>
            <a:ext cx="2945765" cy="2159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6877621" y="3756539"/>
            <a:ext cx="2945765" cy="1739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793483" y="5405825"/>
            <a:ext cx="3730625" cy="707886"/>
          </a:xfrm>
          <a:prstGeom prst="rect">
            <a:avLst/>
          </a:prstGeom>
          <a:noFill/>
        </p:spPr>
        <p:txBody>
          <a:bodyPr wrap="square" rtlCol="0" anchor="t">
            <a:spAutoFit/>
          </a:bodyPr>
          <a:lstStyle/>
          <a:p>
            <a:pPr algn="just"/>
            <a:r>
              <a:rPr lang="en-US" altLang="zh-TW" sz="1000" b="1" dirty="0">
                <a:solidFill>
                  <a:srgbClr val="0070C0"/>
                </a:solidFill>
                <a:latin typeface="Times New Roman" panose="02020603050405020304" pitchFamily="18" charset="0"/>
                <a:cs typeface="Times New Roman" panose="02020603050405020304" pitchFamily="18" charset="0"/>
              </a:rPr>
              <a:t>]</a:t>
            </a:r>
            <a:r>
              <a:rPr lang="en" altLang="zh-TW" sz="1000" b="1" dirty="0">
                <a:solidFill>
                  <a:srgbClr val="0070C0"/>
                </a:solidFill>
                <a:latin typeface="Times New Roman" panose="02020603050405020304" pitchFamily="18" charset="0"/>
                <a:cs typeface="Times New Roman" panose="02020603050405020304" pitchFamily="18" charset="0"/>
                <a:sym typeface="+mn-ea"/>
              </a:rPr>
              <a:t>Adding a Dropout layer after the Conv2D layer: Forcing the entire model to learn more robust feature combinations. Also, adding a Dropout layer before the Dense layer to prevent overfitting caused by fully connected layers.</a:t>
            </a:r>
            <a:endParaRPr lang="zh-TW" altLang="en-US" sz="1000" b="1" dirty="0">
              <a:solidFill>
                <a:srgbClr val="0070C0"/>
              </a:solidFill>
              <a:latin typeface="Times New Roman" panose="02020603050405020304" pitchFamily="18" charset="0"/>
              <a:cs typeface="Times New Roman" panose="02020603050405020304" pitchFamily="18" charset="0"/>
              <a:sym typeface="+mn-ea"/>
            </a:endParaRPr>
          </a:p>
        </p:txBody>
      </p:sp>
      <p:sp>
        <p:nvSpPr>
          <p:cNvPr id="7" name="標題 4"/>
          <p:cNvSpPr txBox="1">
            <a:spLocks noGrp="1"/>
          </p:cNvSpPr>
          <p:nvPr/>
        </p:nvSpPr>
        <p:spPr>
          <a:xfrm>
            <a:off x="8272716" y="5084324"/>
            <a:ext cx="692150" cy="240030"/>
          </a:xfrm>
          <a:prstGeom prst="rect">
            <a:avLst/>
          </a:prstGeom>
          <a:noFill/>
          <a:ln>
            <a:noFill/>
          </a:ln>
        </p:spPr>
        <p:txBody>
          <a:bodyPr wrap="square" lIns="91440" tIns="45720" rIns="91440" bIns="45720" anchor="ctr">
            <a:noAutofit/>
          </a:bodyPr>
          <a:lstStyle>
            <a:lvl1pPr lvl="0" algn="ctr" defTabSz="-635" rtl="0" hangingPunct="1">
              <a:lnSpc>
                <a:spcPct val="100000"/>
              </a:lnSpc>
              <a:spcBef>
                <a:spcPts val="0"/>
              </a:spcBef>
              <a:spcAft>
                <a:spcPts val="0"/>
              </a:spcAft>
              <a:buNone/>
              <a:defRPr lang="zh-TW" sz="4400" b="0" i="0" u="none" strike="noStrike" kern="1200" cap="none" spc="0" baseline="0">
                <a:ln>
                  <a:noFill/>
                </a:ln>
                <a:solidFill>
                  <a:srgbClr val="000000"/>
                </a:solidFill>
                <a:highlight>
                  <a:scrgbClr r="0" g="0" b="0">
                    <a:alpha val="0"/>
                  </a:scrgbClr>
                </a:highlight>
                <a:latin typeface="Calibri" panose="020F0502020204030204"/>
                <a:ea typeface="微軟正黑體" panose="020B0604030504040204" pitchFamily="2" charset="-120"/>
                <a:cs typeface="Lucida Sans" panose="020B0602030504020204" pitchFamily="2"/>
              </a:defRPr>
            </a:lvl1pPr>
          </a:lstStyle>
          <a:p>
            <a:pPr algn="l"/>
            <a:r>
              <a:rPr lang="en-US" altLang="zh-TW" sz="1000" b="1"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fig2.1</a:t>
            </a:r>
          </a:p>
        </p:txBody>
      </p:sp>
      <p:pic>
        <p:nvPicPr>
          <p:cNvPr id="11" name="圖片 10">
            <a:extLst>
              <a:ext uri="{FF2B5EF4-FFF2-40B4-BE49-F238E27FC236}">
                <a16:creationId xmlns:a16="http://schemas.microsoft.com/office/drawing/2014/main" id="{278A9EEC-C3A1-910D-280E-69AF61822457}"/>
              </a:ext>
            </a:extLst>
          </p:cNvPr>
          <p:cNvPicPr>
            <a:picLocks noChangeAspect="1"/>
          </p:cNvPicPr>
          <p:nvPr/>
        </p:nvPicPr>
        <p:blipFill>
          <a:blip r:embed="rId3"/>
          <a:stretch>
            <a:fillRect/>
          </a:stretch>
        </p:blipFill>
        <p:spPr>
          <a:xfrm>
            <a:off x="1718987" y="3036443"/>
            <a:ext cx="6202511" cy="3272917"/>
          </a:xfrm>
          <a:prstGeom prst="rect">
            <a:avLst/>
          </a:prstGeom>
        </p:spPr>
      </p:pic>
      <p:pic>
        <p:nvPicPr>
          <p:cNvPr id="12" name="圖片 11">
            <a:extLst>
              <a:ext uri="{FF2B5EF4-FFF2-40B4-BE49-F238E27FC236}">
                <a16:creationId xmlns:a16="http://schemas.microsoft.com/office/drawing/2014/main" id="{D787F016-D005-DCE2-3766-C6A9CF4FE87F}"/>
              </a:ext>
            </a:extLst>
          </p:cNvPr>
          <p:cNvPicPr>
            <a:picLocks noChangeAspect="1"/>
          </p:cNvPicPr>
          <p:nvPr/>
        </p:nvPicPr>
        <p:blipFill>
          <a:blip r:embed="rId4"/>
          <a:stretch>
            <a:fillRect/>
          </a:stretch>
        </p:blipFill>
        <p:spPr>
          <a:xfrm>
            <a:off x="1707842" y="2688336"/>
            <a:ext cx="4088565" cy="2687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預設">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標題及物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1236</Words>
  <Application>Microsoft Office PowerPoint</Application>
  <PresentationFormat>自訂</PresentationFormat>
  <Paragraphs>77</Paragraphs>
  <Slides>12</Slides>
  <Notes>3</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12</vt:i4>
      </vt:variant>
    </vt:vector>
  </HeadingPairs>
  <TitlesOfParts>
    <vt:vector size="24" baseType="lpstr">
      <vt:lpstr>Liberation Sans</vt:lpstr>
      <vt:lpstr>Liberation Serif</vt:lpstr>
      <vt:lpstr>微軟正黑體</vt:lpstr>
      <vt:lpstr>新細明體</vt:lpstr>
      <vt:lpstr>標楷體</vt:lpstr>
      <vt:lpstr>Arial</vt:lpstr>
      <vt:lpstr>Calibri</vt:lpstr>
      <vt:lpstr>Lucida Sans</vt:lpstr>
      <vt:lpstr>Tahoma</vt:lpstr>
      <vt:lpstr>Times New Roman</vt:lpstr>
      <vt:lpstr>預設</vt:lpstr>
      <vt:lpstr>標題及物件</vt:lpstr>
      <vt:lpstr>Deep learning final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Administrator</dc:creator>
  <cp:lastModifiedBy>簡立瑋</cp:lastModifiedBy>
  <cp:revision>60</cp:revision>
  <dcterms:created xsi:type="dcterms:W3CDTF">2017-02-09T07:42:00Z</dcterms:created>
  <dcterms:modified xsi:type="dcterms:W3CDTF">2023-12-30T02:35:39Z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自訂</vt:lpwstr>
  </property>
  <property fmtid="{D5CDD505-2E9C-101B-9397-08002B2CF9AE}" pid="9" name="ScaleCrop">
    <vt:bool>false</vt:bool>
  </property>
  <property fmtid="{D5CDD505-2E9C-101B-9397-08002B2CF9AE}" pid="10" name="ShareDoc">
    <vt:bool>false</vt:bool>
  </property>
  <property fmtid="{D5CDD505-2E9C-101B-9397-08002B2CF9AE}" pid="11" name="Slides">
    <vt:r8>4</vt:r8>
  </property>
  <property fmtid="{D5CDD505-2E9C-101B-9397-08002B2CF9AE}" pid="12" name="KSOProductBuildVer">
    <vt:lpwstr>1028-10.8.0.6003</vt:lpwstr>
  </property>
</Properties>
</file>