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2" r:id="rId5"/>
    <p:sldMasterId id="2147483656" r:id="rId6"/>
    <p:sldMasterId id="2147483664" r:id="rId7"/>
    <p:sldMasterId id="2147483668" r:id="rId8"/>
    <p:sldMasterId id="2147483672" r:id="rId9"/>
    <p:sldMasterId id="2147483676" r:id="rId10"/>
  </p:sldMasterIdLst>
  <p:notesMasterIdLst>
    <p:notesMasterId r:id="rId11"/>
  </p:notes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</p:sldIdLst>
  <p:sldSz cy="6858000" cx="12192000"/>
  <p:notesSz cx="6858000" cy="9144000"/>
  <p:embeddedFontLst>
    <p:embeddedFont>
      <p:font typeface="Mulish ExtraLight"/>
      <p:regular r:id="rId39"/>
      <p:bold r:id="rId40"/>
      <p:italic r:id="rId41"/>
      <p:boldItalic r:id="rId42"/>
    </p:embeddedFont>
    <p:embeddedFont>
      <p:font typeface="Mulish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59">
          <p15:clr>
            <a:srgbClr val="A4A3A4"/>
          </p15:clr>
        </p15:guide>
        <p15:guide id="2" pos="597">
          <p15:clr>
            <a:srgbClr val="A4A3A4"/>
          </p15:clr>
        </p15:guide>
        <p15:guide id="3" pos="6947">
          <p15:clr>
            <a:srgbClr val="A4A3A4"/>
          </p15:clr>
        </p15:guide>
        <p15:guide id="4" orient="horz" pos="3589">
          <p15:clr>
            <a:srgbClr val="A4A3A4"/>
          </p15:clr>
        </p15:guide>
      </p15:sldGuideLst>
    </p:ext>
    <p:ext uri="GoogleSlidesCustomDataVersion2">
      <go:slidesCustomData xmlns:go="http://customooxmlschemas.google.com/" r:id="rId47" roundtripDataSignature="AMtx7mi6tT4CC/cNLgeSMes0WIJFWQwT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59" orient="horz"/>
        <p:guide pos="597"/>
        <p:guide pos="6947"/>
        <p:guide pos="3589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ulishExtraLight-bold.fntdata"/><Relationship Id="rId20" Type="http://schemas.openxmlformats.org/officeDocument/2006/relationships/slide" Target="slides/slide9.xml"/><Relationship Id="rId42" Type="http://schemas.openxmlformats.org/officeDocument/2006/relationships/font" Target="fonts/MulishExtraLight-boldItalic.fntdata"/><Relationship Id="rId41" Type="http://schemas.openxmlformats.org/officeDocument/2006/relationships/font" Target="fonts/MulishExtraLight-italic.fntdata"/><Relationship Id="rId22" Type="http://schemas.openxmlformats.org/officeDocument/2006/relationships/slide" Target="slides/slide11.xml"/><Relationship Id="rId44" Type="http://schemas.openxmlformats.org/officeDocument/2006/relationships/font" Target="fonts/Mulish-bold.fntdata"/><Relationship Id="rId21" Type="http://schemas.openxmlformats.org/officeDocument/2006/relationships/slide" Target="slides/slide10.xml"/><Relationship Id="rId43" Type="http://schemas.openxmlformats.org/officeDocument/2006/relationships/font" Target="fonts/Mulish-regular.fntdata"/><Relationship Id="rId24" Type="http://schemas.openxmlformats.org/officeDocument/2006/relationships/slide" Target="slides/slide13.xml"/><Relationship Id="rId46" Type="http://schemas.openxmlformats.org/officeDocument/2006/relationships/font" Target="fonts/Mulish-boldItalic.fntdata"/><Relationship Id="rId23" Type="http://schemas.openxmlformats.org/officeDocument/2006/relationships/slide" Target="slides/slide12.xml"/><Relationship Id="rId45" Type="http://schemas.openxmlformats.org/officeDocument/2006/relationships/font" Target="fonts/Mulish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26" Type="http://schemas.openxmlformats.org/officeDocument/2006/relationships/slide" Target="slides/slide15.xml"/><Relationship Id="rId25" Type="http://schemas.openxmlformats.org/officeDocument/2006/relationships/slide" Target="slides/slide14.xml"/><Relationship Id="rId47" Type="http://customschemas.google.com/relationships/presentationmetadata" Target="metadata"/><Relationship Id="rId28" Type="http://schemas.openxmlformats.org/officeDocument/2006/relationships/slide" Target="slides/slide17.xml"/><Relationship Id="rId27" Type="http://schemas.openxmlformats.org/officeDocument/2006/relationships/slide" Target="slides/slide16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18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20.xml"/><Relationship Id="rId30" Type="http://schemas.openxmlformats.org/officeDocument/2006/relationships/slide" Target="slides/slide19.xml"/><Relationship Id="rId11" Type="http://schemas.openxmlformats.org/officeDocument/2006/relationships/notesMaster" Target="notesMasters/notesMaster1.xml"/><Relationship Id="rId33" Type="http://schemas.openxmlformats.org/officeDocument/2006/relationships/slide" Target="slides/slide22.xml"/><Relationship Id="rId10" Type="http://schemas.openxmlformats.org/officeDocument/2006/relationships/slideMaster" Target="slideMasters/slideMaster7.xml"/><Relationship Id="rId32" Type="http://schemas.openxmlformats.org/officeDocument/2006/relationships/slide" Target="slides/slide21.xml"/><Relationship Id="rId13" Type="http://schemas.openxmlformats.org/officeDocument/2006/relationships/slide" Target="slides/slide2.xml"/><Relationship Id="rId35" Type="http://schemas.openxmlformats.org/officeDocument/2006/relationships/slide" Target="slides/slide24.xml"/><Relationship Id="rId12" Type="http://schemas.openxmlformats.org/officeDocument/2006/relationships/slide" Target="slides/slide1.xml"/><Relationship Id="rId34" Type="http://schemas.openxmlformats.org/officeDocument/2006/relationships/slide" Target="slides/slide23.xml"/><Relationship Id="rId15" Type="http://schemas.openxmlformats.org/officeDocument/2006/relationships/slide" Target="slides/slide4.xml"/><Relationship Id="rId37" Type="http://schemas.openxmlformats.org/officeDocument/2006/relationships/slide" Target="slides/slide26.xml"/><Relationship Id="rId14" Type="http://schemas.openxmlformats.org/officeDocument/2006/relationships/slide" Target="slides/slide3.xml"/><Relationship Id="rId36" Type="http://schemas.openxmlformats.org/officeDocument/2006/relationships/slide" Target="slides/slide25.xml"/><Relationship Id="rId17" Type="http://schemas.openxmlformats.org/officeDocument/2006/relationships/slide" Target="slides/slide6.xml"/><Relationship Id="rId39" Type="http://schemas.openxmlformats.org/officeDocument/2006/relationships/font" Target="fonts/MulishExtraLight-regular.fntdata"/><Relationship Id="rId16" Type="http://schemas.openxmlformats.org/officeDocument/2006/relationships/slide" Target="slides/slide5.xml"/><Relationship Id="rId38" Type="http://schemas.openxmlformats.org/officeDocument/2006/relationships/slide" Target="slides/slide27.xml"/><Relationship Id="rId19" Type="http://schemas.openxmlformats.org/officeDocument/2006/relationships/slide" Target="slides/slide8.xml"/><Relationship Id="rId18" Type="http://schemas.openxmlformats.org/officeDocument/2006/relationships/slide" Target="slides/slide7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5e23fb6d00_1_4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2" name="Google Shape;222;g25e23fb6d00_1_4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6152b4a569_1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1" name="Google Shape;231;g26152b4a569_1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7974929a98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2" name="Google Shape;242;g27974929a98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91ee2aa4a2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7" name="Google Shape;257;g291ee2aa4a2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0" name="Google Shape;270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5e23fb6d00_1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3" name="Google Shape;283;g25e23fb6d00_1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5e23fb6d00_1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6" name="Google Shape;296;g25e23fb6d00_1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91ee2aa4a2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9" name="Google Shape;309;g291ee2aa4a2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6" name="Google Shape;326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5e23fb6d00_1_5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9" name="Google Shape;339;g25e23fb6d00_1_5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5e23fb6d00_1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8" name="Google Shape;348;g25e23fb6d00_1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5e23fb6d00_1_2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2" name="Google Shape;362;g25e23fb6d00_1_2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5e23fb6d00_1_1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g25e23fb6d00_1_1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5e23fb6d00_1_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3" name="Google Shape;383;g25e23fb6d00_1_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08cba9ff31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2" name="Google Shape;392;g208cba9ff31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3" name="Google Shape;393;g208cba9ff31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5e23fb6d00_1_6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1" name="Google Shape;401;g25e23fb6d00_1_6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08cba9ff31_2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9" name="Google Shape;409;g208cba9ff31_2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0" name="Google Shape;410;g208cba9ff31_2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7915ae6031_1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g27915ae6031_1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7915ae6031_1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g27915ae6031_1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6152b4a569_1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g26152b4a569_1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5e23fb6d00_1_3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g25e23fb6d00_1_3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首頁_中英標題">
  <p:cSld name="首頁_中英標題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2"/>
          <p:cNvSpPr txBox="1"/>
          <p:nvPr>
            <p:ph type="ctrTitle"/>
          </p:nvPr>
        </p:nvSpPr>
        <p:spPr>
          <a:xfrm>
            <a:off x="967109" y="2274495"/>
            <a:ext cx="10191320" cy="574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Microsoft JhengHei"/>
              <a:buNone/>
              <a:defRPr b="1" i="0" sz="43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" type="body"/>
          </p:nvPr>
        </p:nvSpPr>
        <p:spPr>
          <a:xfrm>
            <a:off x="967109" y="3007096"/>
            <a:ext cx="10191320" cy="1153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2" type="body"/>
          </p:nvPr>
        </p:nvSpPr>
        <p:spPr>
          <a:xfrm>
            <a:off x="967108" y="4572000"/>
            <a:ext cx="6650095" cy="38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3" type="body"/>
          </p:nvPr>
        </p:nvSpPr>
        <p:spPr>
          <a:xfrm>
            <a:off x="967108" y="5025006"/>
            <a:ext cx="6650095" cy="38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內容頁_滿版圖片＋中文標題">
  <p:cSld name="內容頁_滿版圖片＋中文標題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4"/>
          <p:cNvSpPr/>
          <p:nvPr>
            <p:ph idx="2" type="pic"/>
          </p:nvPr>
        </p:nvSpPr>
        <p:spPr>
          <a:xfrm>
            <a:off x="0" y="1189317"/>
            <a:ext cx="12002400" cy="5668682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Google Shape;55;p24"/>
          <p:cNvSpPr/>
          <p:nvPr/>
        </p:nvSpPr>
        <p:spPr>
          <a:xfrm>
            <a:off x="1" y="0"/>
            <a:ext cx="11997202" cy="1189317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24"/>
          <p:cNvSpPr txBox="1"/>
          <p:nvPr>
            <p:ph type="ctrTitle"/>
          </p:nvPr>
        </p:nvSpPr>
        <p:spPr>
          <a:xfrm>
            <a:off x="953359" y="359005"/>
            <a:ext cx="10455376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icrosoft JhengHei"/>
              <a:buNone/>
              <a:defRPr b="1" i="0" sz="36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24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內容頁_滿版圖片＋英文標題">
  <p:cSld name="1_內容頁_滿版圖片＋英文標題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/>
          <p:nvPr>
            <p:ph idx="2" type="pic"/>
          </p:nvPr>
        </p:nvSpPr>
        <p:spPr>
          <a:xfrm>
            <a:off x="0" y="1189317"/>
            <a:ext cx="12002400" cy="5668682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p25"/>
          <p:cNvSpPr/>
          <p:nvPr/>
        </p:nvSpPr>
        <p:spPr>
          <a:xfrm>
            <a:off x="1" y="0"/>
            <a:ext cx="11997202" cy="1189317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25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62" name="Google Shape;62;p25"/>
          <p:cNvSpPr txBox="1"/>
          <p:nvPr>
            <p:ph type="ctrTitle"/>
          </p:nvPr>
        </p:nvSpPr>
        <p:spPr>
          <a:xfrm>
            <a:off x="953359" y="360637"/>
            <a:ext cx="8830033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ulish"/>
              <a:buNone/>
              <a:defRPr b="1" i="0" sz="34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內容頁_僅英文標題">
  <p:cSld name="內容頁_僅英文標題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6"/>
          <p:cNvSpPr txBox="1"/>
          <p:nvPr>
            <p:ph type="ctrTitle"/>
          </p:nvPr>
        </p:nvSpPr>
        <p:spPr>
          <a:xfrm>
            <a:off x="953359" y="728685"/>
            <a:ext cx="8830033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Mulish"/>
              <a:buNone/>
              <a:defRPr b="1" i="0" sz="3400" u="none" cap="none" strike="noStrike">
                <a:solidFill>
                  <a:schemeClr val="accent2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26"/>
          <p:cNvSpPr txBox="1"/>
          <p:nvPr>
            <p:ph idx="1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26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內容頁_空白頁">
  <p:cSld name="內容頁_空白頁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7"/>
          <p:cNvSpPr txBox="1"/>
          <p:nvPr>
            <p:ph idx="1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27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1_中英標題">
  <p:cSld name="章節2_中英標題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6"/>
          <p:cNvSpPr txBox="1"/>
          <p:nvPr>
            <p:ph type="ctrTitle"/>
          </p:nvPr>
        </p:nvSpPr>
        <p:spPr>
          <a:xfrm>
            <a:off x="967109" y="2419102"/>
            <a:ext cx="10191320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Microsoft JhengHei"/>
              <a:buNone/>
              <a:defRPr b="1" i="0" sz="43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46"/>
          <p:cNvSpPr txBox="1"/>
          <p:nvPr>
            <p:ph idx="1" type="body"/>
          </p:nvPr>
        </p:nvSpPr>
        <p:spPr>
          <a:xfrm>
            <a:off x="967109" y="3124542"/>
            <a:ext cx="10191320" cy="189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46"/>
          <p:cNvSpPr txBox="1"/>
          <p:nvPr>
            <p:ph idx="2" type="body"/>
          </p:nvPr>
        </p:nvSpPr>
        <p:spPr>
          <a:xfrm>
            <a:off x="1842554" y="6207371"/>
            <a:ext cx="9762763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46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1_中文標題">
  <p:cSld name="章節2_中文標題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9"/>
          <p:cNvSpPr txBox="1"/>
          <p:nvPr>
            <p:ph idx="1" type="body"/>
          </p:nvPr>
        </p:nvSpPr>
        <p:spPr>
          <a:xfrm>
            <a:off x="1842554" y="6207371"/>
            <a:ext cx="9762763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49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81" name="Google Shape;81;p49"/>
          <p:cNvSpPr txBox="1"/>
          <p:nvPr>
            <p:ph type="ctrTitle"/>
          </p:nvPr>
        </p:nvSpPr>
        <p:spPr>
          <a:xfrm>
            <a:off x="966788" y="2241418"/>
            <a:ext cx="6356480" cy="29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Microsoft JhengHei"/>
              <a:buNone/>
              <a:defRPr b="1" i="0" sz="43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1_英文標題">
  <p:cSld name="章節2_英文標題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0"/>
          <p:cNvSpPr txBox="1"/>
          <p:nvPr>
            <p:ph idx="1" type="body"/>
          </p:nvPr>
        </p:nvSpPr>
        <p:spPr>
          <a:xfrm>
            <a:off x="1842554" y="6207371"/>
            <a:ext cx="9762763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50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85" name="Google Shape;85;p50"/>
          <p:cNvSpPr txBox="1"/>
          <p:nvPr>
            <p:ph idx="2" type="body"/>
          </p:nvPr>
        </p:nvSpPr>
        <p:spPr>
          <a:xfrm>
            <a:off x="967109" y="2246089"/>
            <a:ext cx="6356480" cy="25356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1_中英標題">
  <p:cSld name="章節3_中英標題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8"/>
          <p:cNvSpPr txBox="1"/>
          <p:nvPr>
            <p:ph type="ctrTitle"/>
          </p:nvPr>
        </p:nvSpPr>
        <p:spPr>
          <a:xfrm>
            <a:off x="967109" y="2419102"/>
            <a:ext cx="10191320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Microsoft JhengHei"/>
              <a:buNone/>
              <a:defRPr b="1" i="0" sz="43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48"/>
          <p:cNvSpPr txBox="1"/>
          <p:nvPr>
            <p:ph idx="1" type="body"/>
          </p:nvPr>
        </p:nvSpPr>
        <p:spPr>
          <a:xfrm>
            <a:off x="967109" y="3124542"/>
            <a:ext cx="10191320" cy="189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48"/>
          <p:cNvSpPr txBox="1"/>
          <p:nvPr>
            <p:ph idx="2" type="body"/>
          </p:nvPr>
        </p:nvSpPr>
        <p:spPr>
          <a:xfrm>
            <a:off x="1842554" y="6207371"/>
            <a:ext cx="9762763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48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1_中文標題">
  <p:cSld name="章節3_中文標題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1"/>
          <p:cNvSpPr txBox="1"/>
          <p:nvPr>
            <p:ph idx="1" type="body"/>
          </p:nvPr>
        </p:nvSpPr>
        <p:spPr>
          <a:xfrm>
            <a:off x="1842554" y="6207371"/>
            <a:ext cx="9762763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51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97" name="Google Shape;97;p51"/>
          <p:cNvSpPr txBox="1"/>
          <p:nvPr>
            <p:ph type="ctrTitle"/>
          </p:nvPr>
        </p:nvSpPr>
        <p:spPr>
          <a:xfrm>
            <a:off x="966788" y="2241418"/>
            <a:ext cx="6356480" cy="29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Microsoft JhengHei"/>
              <a:buNone/>
              <a:defRPr b="1" i="0" sz="43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1_英文標題">
  <p:cSld name="章節3_英文標題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2"/>
          <p:cNvSpPr txBox="1"/>
          <p:nvPr>
            <p:ph idx="1" type="body"/>
          </p:nvPr>
        </p:nvSpPr>
        <p:spPr>
          <a:xfrm>
            <a:off x="1842554" y="6207371"/>
            <a:ext cx="9762763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52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01" name="Google Shape;101;p52"/>
          <p:cNvSpPr txBox="1"/>
          <p:nvPr>
            <p:ph idx="2" type="body"/>
          </p:nvPr>
        </p:nvSpPr>
        <p:spPr>
          <a:xfrm>
            <a:off x="967109" y="2246089"/>
            <a:ext cx="6356480" cy="25356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首頁_中文標題">
  <p:cSld name="首頁_中文標題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/>
          <p:nvPr>
            <p:ph type="ctrTitle"/>
          </p:nvPr>
        </p:nvSpPr>
        <p:spPr>
          <a:xfrm>
            <a:off x="967109" y="2141506"/>
            <a:ext cx="6356480" cy="1886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Microsoft JhengHei"/>
              <a:buNone/>
              <a:defRPr b="1" i="0" sz="43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7"/>
          <p:cNvSpPr txBox="1"/>
          <p:nvPr>
            <p:ph idx="1" type="body"/>
          </p:nvPr>
        </p:nvSpPr>
        <p:spPr>
          <a:xfrm>
            <a:off x="967108" y="4572000"/>
            <a:ext cx="6650095" cy="38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17"/>
          <p:cNvSpPr txBox="1"/>
          <p:nvPr>
            <p:ph idx="2" type="body"/>
          </p:nvPr>
        </p:nvSpPr>
        <p:spPr>
          <a:xfrm>
            <a:off x="967108" y="5025006"/>
            <a:ext cx="6650095" cy="38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1_中英標題">
  <p:cSld name="章節4_中英標題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5e23fb6d00_1_391"/>
          <p:cNvSpPr txBox="1"/>
          <p:nvPr>
            <p:ph type="ctrTitle"/>
          </p:nvPr>
        </p:nvSpPr>
        <p:spPr>
          <a:xfrm>
            <a:off x="967109" y="2419102"/>
            <a:ext cx="101913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Microsoft JhengHei"/>
              <a:buNone/>
              <a:defRPr b="1" i="0" sz="43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g25e23fb6d00_1_391"/>
          <p:cNvSpPr txBox="1"/>
          <p:nvPr>
            <p:ph idx="1" type="body"/>
          </p:nvPr>
        </p:nvSpPr>
        <p:spPr>
          <a:xfrm>
            <a:off x="967109" y="3124542"/>
            <a:ext cx="10191300" cy="18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Google Shape;108;g25e23fb6d00_1_391"/>
          <p:cNvSpPr txBox="1"/>
          <p:nvPr>
            <p:ph idx="2" type="body"/>
          </p:nvPr>
        </p:nvSpPr>
        <p:spPr>
          <a:xfrm>
            <a:off x="1842554" y="6207371"/>
            <a:ext cx="97629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g25e23fb6d00_1_391"/>
          <p:cNvSpPr txBox="1"/>
          <p:nvPr>
            <p:ph idx="12" type="sldNum"/>
          </p:nvPr>
        </p:nvSpPr>
        <p:spPr>
          <a:xfrm>
            <a:off x="677505" y="6196171"/>
            <a:ext cx="5649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1_中文標題">
  <p:cSld name="章節4_中文標題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5e23fb6d00_1_396"/>
          <p:cNvSpPr txBox="1"/>
          <p:nvPr>
            <p:ph idx="1" type="body"/>
          </p:nvPr>
        </p:nvSpPr>
        <p:spPr>
          <a:xfrm>
            <a:off x="1842554" y="6207371"/>
            <a:ext cx="97629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Google Shape;112;g25e23fb6d00_1_396"/>
          <p:cNvSpPr txBox="1"/>
          <p:nvPr>
            <p:ph idx="12" type="sldNum"/>
          </p:nvPr>
        </p:nvSpPr>
        <p:spPr>
          <a:xfrm>
            <a:off x="677505" y="6196171"/>
            <a:ext cx="5649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13" name="Google Shape;113;g25e23fb6d00_1_396"/>
          <p:cNvSpPr txBox="1"/>
          <p:nvPr>
            <p:ph type="ctrTitle"/>
          </p:nvPr>
        </p:nvSpPr>
        <p:spPr>
          <a:xfrm>
            <a:off x="966788" y="2241418"/>
            <a:ext cx="6356400" cy="29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Microsoft JhengHei"/>
              <a:buNone/>
              <a:defRPr b="1" i="0" sz="43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1_英文標題">
  <p:cSld name="章節4_英文標題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e23fb6d00_1_400"/>
          <p:cNvSpPr txBox="1"/>
          <p:nvPr>
            <p:ph idx="1" type="body"/>
          </p:nvPr>
        </p:nvSpPr>
        <p:spPr>
          <a:xfrm>
            <a:off x="1842554" y="6207371"/>
            <a:ext cx="97629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g25e23fb6d00_1_400"/>
          <p:cNvSpPr txBox="1"/>
          <p:nvPr>
            <p:ph idx="12" type="sldNum"/>
          </p:nvPr>
        </p:nvSpPr>
        <p:spPr>
          <a:xfrm>
            <a:off x="677505" y="6196171"/>
            <a:ext cx="5649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17" name="Google Shape;117;g25e23fb6d00_1_400"/>
          <p:cNvSpPr txBox="1"/>
          <p:nvPr>
            <p:ph idx="2" type="body"/>
          </p:nvPr>
        </p:nvSpPr>
        <p:spPr>
          <a:xfrm>
            <a:off x="967109" y="2246089"/>
            <a:ext cx="6356400" cy="25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N_中英標題">
  <p:cSld name="章節N_中英標題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5e23fb6d00_1_643"/>
          <p:cNvSpPr txBox="1"/>
          <p:nvPr>
            <p:ph type="ctrTitle"/>
          </p:nvPr>
        </p:nvSpPr>
        <p:spPr>
          <a:xfrm>
            <a:off x="967109" y="2419102"/>
            <a:ext cx="101913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Microsoft JhengHei"/>
              <a:buNone/>
              <a:defRPr b="1" i="0" sz="43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1" name="Google Shape;121;g25e23fb6d00_1_643"/>
          <p:cNvSpPr txBox="1"/>
          <p:nvPr>
            <p:ph idx="1" type="body"/>
          </p:nvPr>
        </p:nvSpPr>
        <p:spPr>
          <a:xfrm>
            <a:off x="1242282" y="6207371"/>
            <a:ext cx="103698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g25e23fb6d00_1_643"/>
          <p:cNvSpPr txBox="1"/>
          <p:nvPr>
            <p:ph idx="2" type="body"/>
          </p:nvPr>
        </p:nvSpPr>
        <p:spPr>
          <a:xfrm>
            <a:off x="966788" y="808035"/>
            <a:ext cx="3748200" cy="10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Arial"/>
              <a:buNone/>
              <a:defRPr b="0" i="0" sz="5800" u="none" cap="none" strike="noStrike">
                <a:solidFill>
                  <a:schemeClr val="lt1"/>
                </a:solidFill>
                <a:latin typeface="Mulish ExtraLight"/>
                <a:ea typeface="Mulish ExtraLight"/>
                <a:cs typeface="Mulish ExtraLight"/>
                <a:sym typeface="Mulish Extra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g25e23fb6d00_1_643"/>
          <p:cNvSpPr txBox="1"/>
          <p:nvPr>
            <p:ph idx="12" type="sldNum"/>
          </p:nvPr>
        </p:nvSpPr>
        <p:spPr>
          <a:xfrm>
            <a:off x="677505" y="6196171"/>
            <a:ext cx="5649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24" name="Google Shape;124;g25e23fb6d00_1_643"/>
          <p:cNvSpPr txBox="1"/>
          <p:nvPr>
            <p:ph idx="3" type="body"/>
          </p:nvPr>
        </p:nvSpPr>
        <p:spPr>
          <a:xfrm>
            <a:off x="967109" y="3124542"/>
            <a:ext cx="10191300" cy="18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N_中文標題">
  <p:cSld name="章節N_中文標題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5e23fb6d00_1_649"/>
          <p:cNvSpPr txBox="1"/>
          <p:nvPr>
            <p:ph idx="12" type="sldNum"/>
          </p:nvPr>
        </p:nvSpPr>
        <p:spPr>
          <a:xfrm>
            <a:off x="677505" y="6196171"/>
            <a:ext cx="5649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27" name="Google Shape;127;g25e23fb6d00_1_649"/>
          <p:cNvSpPr txBox="1"/>
          <p:nvPr>
            <p:ph type="ctrTitle"/>
          </p:nvPr>
        </p:nvSpPr>
        <p:spPr>
          <a:xfrm>
            <a:off x="966788" y="2241418"/>
            <a:ext cx="6356400" cy="29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Microsoft JhengHei"/>
              <a:buNone/>
              <a:defRPr b="1" i="0" sz="43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8" name="Google Shape;128;g25e23fb6d00_1_649"/>
          <p:cNvSpPr txBox="1"/>
          <p:nvPr>
            <p:ph idx="1" type="body"/>
          </p:nvPr>
        </p:nvSpPr>
        <p:spPr>
          <a:xfrm>
            <a:off x="966788" y="808035"/>
            <a:ext cx="3748200" cy="10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Arial"/>
              <a:buNone/>
              <a:defRPr b="0" i="0" sz="5800" u="none" cap="none" strike="noStrike">
                <a:solidFill>
                  <a:schemeClr val="lt1"/>
                </a:solidFill>
                <a:latin typeface="Mulish ExtraLight"/>
                <a:ea typeface="Mulish ExtraLight"/>
                <a:cs typeface="Mulish ExtraLight"/>
                <a:sym typeface="Mulish Extra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Google Shape;129;g25e23fb6d00_1_649"/>
          <p:cNvSpPr txBox="1"/>
          <p:nvPr>
            <p:ph idx="2" type="body"/>
          </p:nvPr>
        </p:nvSpPr>
        <p:spPr>
          <a:xfrm>
            <a:off x="1242282" y="6207371"/>
            <a:ext cx="103698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N_英文標題">
  <p:cSld name="章節N_英文標題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e23fb6d00_1_654"/>
          <p:cNvSpPr txBox="1"/>
          <p:nvPr>
            <p:ph idx="12" type="sldNum"/>
          </p:nvPr>
        </p:nvSpPr>
        <p:spPr>
          <a:xfrm>
            <a:off x="677505" y="6196171"/>
            <a:ext cx="5649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32" name="Google Shape;132;g25e23fb6d00_1_654"/>
          <p:cNvSpPr txBox="1"/>
          <p:nvPr>
            <p:ph idx="1" type="body"/>
          </p:nvPr>
        </p:nvSpPr>
        <p:spPr>
          <a:xfrm>
            <a:off x="967109" y="2246089"/>
            <a:ext cx="6356400" cy="25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Google Shape;133;g25e23fb6d00_1_654"/>
          <p:cNvSpPr txBox="1"/>
          <p:nvPr>
            <p:ph idx="2" type="body"/>
          </p:nvPr>
        </p:nvSpPr>
        <p:spPr>
          <a:xfrm>
            <a:off x="966788" y="808035"/>
            <a:ext cx="3748200" cy="10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Arial"/>
              <a:buNone/>
              <a:defRPr b="0" i="0" sz="5800" u="none" cap="none" strike="noStrike">
                <a:solidFill>
                  <a:schemeClr val="lt1"/>
                </a:solidFill>
                <a:latin typeface="Mulish ExtraLight"/>
                <a:ea typeface="Mulish ExtraLight"/>
                <a:cs typeface="Mulish ExtraLight"/>
                <a:sym typeface="Mulish Extra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Google Shape;134;g25e23fb6d00_1_654"/>
          <p:cNvSpPr txBox="1"/>
          <p:nvPr>
            <p:ph idx="3" type="body"/>
          </p:nvPr>
        </p:nvSpPr>
        <p:spPr>
          <a:xfrm>
            <a:off x="1242282" y="6207371"/>
            <a:ext cx="103698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首頁_英文標題">
  <p:cSld name="首頁_英文標題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8"/>
          <p:cNvSpPr txBox="1"/>
          <p:nvPr>
            <p:ph idx="1" type="body"/>
          </p:nvPr>
        </p:nvSpPr>
        <p:spPr>
          <a:xfrm>
            <a:off x="967109" y="2162200"/>
            <a:ext cx="6356480" cy="1858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18"/>
          <p:cNvSpPr txBox="1"/>
          <p:nvPr>
            <p:ph idx="2" type="body"/>
          </p:nvPr>
        </p:nvSpPr>
        <p:spPr>
          <a:xfrm>
            <a:off x="967108" y="4572000"/>
            <a:ext cx="6650095" cy="38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8"/>
          <p:cNvSpPr txBox="1"/>
          <p:nvPr>
            <p:ph idx="3" type="body"/>
          </p:nvPr>
        </p:nvSpPr>
        <p:spPr>
          <a:xfrm>
            <a:off x="967108" y="5025006"/>
            <a:ext cx="6650095" cy="38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1_中英標題">
  <p:cSld name="章節1_中英標題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4"/>
          <p:cNvSpPr txBox="1"/>
          <p:nvPr>
            <p:ph type="ctrTitle"/>
          </p:nvPr>
        </p:nvSpPr>
        <p:spPr>
          <a:xfrm>
            <a:off x="967109" y="2419102"/>
            <a:ext cx="10191320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Microsoft JhengHei"/>
              <a:buNone/>
              <a:defRPr b="1" i="0" sz="43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14"/>
          <p:cNvSpPr txBox="1"/>
          <p:nvPr>
            <p:ph idx="1" type="body"/>
          </p:nvPr>
        </p:nvSpPr>
        <p:spPr>
          <a:xfrm>
            <a:off x="967109" y="3124542"/>
            <a:ext cx="10191320" cy="189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14"/>
          <p:cNvSpPr txBox="1"/>
          <p:nvPr>
            <p:ph idx="2" type="body"/>
          </p:nvPr>
        </p:nvSpPr>
        <p:spPr>
          <a:xfrm>
            <a:off x="1842554" y="6207371"/>
            <a:ext cx="9762763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14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1_中文標題">
  <p:cSld name="章節1_中文標題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9"/>
          <p:cNvSpPr txBox="1"/>
          <p:nvPr>
            <p:ph idx="1" type="body"/>
          </p:nvPr>
        </p:nvSpPr>
        <p:spPr>
          <a:xfrm>
            <a:off x="1842554" y="6207371"/>
            <a:ext cx="9762763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19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4" name="Google Shape;34;p19"/>
          <p:cNvSpPr txBox="1"/>
          <p:nvPr>
            <p:ph type="ctrTitle"/>
          </p:nvPr>
        </p:nvSpPr>
        <p:spPr>
          <a:xfrm>
            <a:off x="966788" y="2241418"/>
            <a:ext cx="6356480" cy="29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Microsoft JhengHei"/>
              <a:buNone/>
              <a:defRPr b="1" i="0" sz="43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1_英文標題">
  <p:cSld name="章節1_英文標題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0"/>
          <p:cNvSpPr txBox="1"/>
          <p:nvPr>
            <p:ph idx="1" type="body"/>
          </p:nvPr>
        </p:nvSpPr>
        <p:spPr>
          <a:xfrm>
            <a:off x="1842554" y="6207371"/>
            <a:ext cx="9762763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20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8" name="Google Shape;38;p20"/>
          <p:cNvSpPr txBox="1"/>
          <p:nvPr>
            <p:ph idx="2" type="body"/>
          </p:nvPr>
        </p:nvSpPr>
        <p:spPr>
          <a:xfrm>
            <a:off x="967109" y="2246089"/>
            <a:ext cx="6356480" cy="25356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內容頁_中文標題＋文字">
  <p:cSld name="內容頁_中文標題＋文字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/>
          <p:nvPr>
            <p:ph type="ctrTitle"/>
          </p:nvPr>
        </p:nvSpPr>
        <p:spPr>
          <a:xfrm>
            <a:off x="953359" y="824935"/>
            <a:ext cx="8747531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Microsoft JhengHei"/>
              <a:buNone/>
              <a:defRPr b="1" i="0" sz="4300" u="none" cap="none" strike="noStrike">
                <a:solidFill>
                  <a:schemeClr val="accent2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21"/>
          <p:cNvSpPr txBox="1"/>
          <p:nvPr>
            <p:ph idx="1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21"/>
          <p:cNvSpPr txBox="1"/>
          <p:nvPr>
            <p:ph idx="2" type="body"/>
          </p:nvPr>
        </p:nvSpPr>
        <p:spPr>
          <a:xfrm>
            <a:off x="954088" y="1618596"/>
            <a:ext cx="10102795" cy="4089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21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內容頁_滿版圖片">
  <p:cSld name="內容頁_滿版圖片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3"/>
          <p:cNvSpPr/>
          <p:nvPr>
            <p:ph idx="2" type="pic"/>
          </p:nvPr>
        </p:nvSpPr>
        <p:spPr>
          <a:xfrm>
            <a:off x="0" y="0"/>
            <a:ext cx="12003519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7" name="Google Shape;47;p23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內容頁_英文標題＋文字">
  <p:cSld name="內容頁_英文標題＋文字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2"/>
          <p:cNvSpPr txBox="1"/>
          <p:nvPr>
            <p:ph type="ctrTitle"/>
          </p:nvPr>
        </p:nvSpPr>
        <p:spPr>
          <a:xfrm>
            <a:off x="953359" y="728685"/>
            <a:ext cx="8830033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Mulish"/>
              <a:buNone/>
              <a:defRPr b="1" i="0" sz="3400" u="none" cap="none" strike="noStrike">
                <a:solidFill>
                  <a:schemeClr val="accent2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22"/>
          <p:cNvSpPr txBox="1"/>
          <p:nvPr>
            <p:ph idx="1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22"/>
          <p:cNvSpPr txBox="1"/>
          <p:nvPr>
            <p:ph idx="2" type="body"/>
          </p:nvPr>
        </p:nvSpPr>
        <p:spPr>
          <a:xfrm>
            <a:off x="954088" y="1578855"/>
            <a:ext cx="10102795" cy="4132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22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5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3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theme" Target="../theme/theme4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theme" Target="../theme/theme6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20.xml"/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5" Type="http://schemas.openxmlformats.org/officeDocument/2006/relationships/theme" Target="../theme/theme7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5" Type="http://schemas.openxmlformats.org/officeDocument/2006/relationships/theme" Target="../theme/theme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/>
        </p:nvSpPr>
        <p:spPr>
          <a:xfrm>
            <a:off x="966788" y="717402"/>
            <a:ext cx="3515360" cy="984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</a:pPr>
            <a:r>
              <a:rPr b="0" i="0" lang="zh-TW" sz="5800" u="none" cap="none" strike="noStrike">
                <a:solidFill>
                  <a:schemeClr val="lt1"/>
                </a:solidFill>
                <a:latin typeface="Mulish ExtraLight"/>
                <a:ea typeface="Mulish ExtraLight"/>
                <a:cs typeface="Mulish ExtraLight"/>
                <a:sym typeface="Mulish ExtraLight"/>
              </a:rPr>
              <a:t>01</a:t>
            </a:r>
            <a:endParaRPr b="0" i="0" sz="5800" u="none" cap="none" strike="noStrike">
              <a:solidFill>
                <a:schemeClr val="lt1"/>
              </a:solidFill>
              <a:latin typeface="Mulish ExtraLight"/>
              <a:ea typeface="Mulish ExtraLight"/>
              <a:cs typeface="Mulish ExtraLight"/>
              <a:sym typeface="Mulish ExtraLight"/>
            </a:endParaRPr>
          </a:p>
        </p:txBody>
      </p:sp>
      <p:sp>
        <p:nvSpPr>
          <p:cNvPr id="25" name="Google Shape;25;p13"/>
          <p:cNvSpPr txBox="1"/>
          <p:nvPr/>
        </p:nvSpPr>
        <p:spPr>
          <a:xfrm>
            <a:off x="1242283" y="6179444"/>
            <a:ext cx="73777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zh-TW" sz="12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章節 01</a:t>
            </a:r>
            <a:endParaRPr b="1" i="0" sz="12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2"/>
    <p:sldLayoutId id="2147483654" r:id="rId3"/>
    <p:sldLayoutId id="2147483655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5"/>
          <p:cNvSpPr txBox="1"/>
          <p:nvPr/>
        </p:nvSpPr>
        <p:spPr>
          <a:xfrm>
            <a:off x="966788" y="717402"/>
            <a:ext cx="3515360" cy="984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</a:pPr>
            <a:r>
              <a:rPr b="0" i="0" lang="zh-TW" sz="5800" u="none" cap="none" strike="noStrike">
                <a:solidFill>
                  <a:schemeClr val="lt1"/>
                </a:solidFill>
                <a:latin typeface="Mulish ExtraLight"/>
                <a:ea typeface="Mulish ExtraLight"/>
                <a:cs typeface="Mulish ExtraLight"/>
                <a:sym typeface="Mulish ExtraLight"/>
              </a:rPr>
              <a:t>02</a:t>
            </a:r>
            <a:endParaRPr b="0" i="0" sz="5800" u="none" cap="none" strike="noStrike">
              <a:solidFill>
                <a:schemeClr val="lt1"/>
              </a:solidFill>
              <a:latin typeface="Mulish ExtraLight"/>
              <a:ea typeface="Mulish ExtraLight"/>
              <a:cs typeface="Mulish ExtraLight"/>
              <a:sym typeface="Mulish ExtraLight"/>
            </a:endParaRPr>
          </a:p>
        </p:txBody>
      </p:sp>
      <p:sp>
        <p:nvSpPr>
          <p:cNvPr id="72" name="Google Shape;72;p45"/>
          <p:cNvSpPr txBox="1"/>
          <p:nvPr/>
        </p:nvSpPr>
        <p:spPr>
          <a:xfrm>
            <a:off x="1242283" y="6179444"/>
            <a:ext cx="73777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zh-TW" sz="12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章節 02</a:t>
            </a:r>
            <a:endParaRPr b="1" i="0" sz="12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2"/>
    <p:sldLayoutId id="2147483666" r:id="rId3"/>
    <p:sldLayoutId id="2147483667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7"/>
          <p:cNvSpPr txBox="1"/>
          <p:nvPr/>
        </p:nvSpPr>
        <p:spPr>
          <a:xfrm>
            <a:off x="966788" y="717402"/>
            <a:ext cx="3515360" cy="984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</a:pPr>
            <a:r>
              <a:rPr b="0" i="0" lang="zh-TW" sz="5800" u="none" cap="none" strike="noStrike">
                <a:solidFill>
                  <a:schemeClr val="lt1"/>
                </a:solidFill>
                <a:latin typeface="Mulish ExtraLight"/>
                <a:ea typeface="Mulish ExtraLight"/>
                <a:cs typeface="Mulish ExtraLight"/>
                <a:sym typeface="Mulish ExtraLight"/>
              </a:rPr>
              <a:t>03</a:t>
            </a:r>
            <a:endParaRPr b="0" i="0" sz="5800" u="none" cap="none" strike="noStrike">
              <a:solidFill>
                <a:schemeClr val="lt1"/>
              </a:solidFill>
              <a:latin typeface="Mulish ExtraLight"/>
              <a:ea typeface="Mulish ExtraLight"/>
              <a:cs typeface="Mulish ExtraLight"/>
              <a:sym typeface="Mulish ExtraLight"/>
            </a:endParaRPr>
          </a:p>
        </p:txBody>
      </p:sp>
      <p:sp>
        <p:nvSpPr>
          <p:cNvPr id="88" name="Google Shape;88;p47"/>
          <p:cNvSpPr txBox="1"/>
          <p:nvPr/>
        </p:nvSpPr>
        <p:spPr>
          <a:xfrm>
            <a:off x="1242283" y="6179444"/>
            <a:ext cx="73777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zh-TW" sz="12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章節 03</a:t>
            </a:r>
            <a:endParaRPr b="1" i="0" sz="12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2"/>
    <p:sldLayoutId id="2147483670" r:id="rId3"/>
    <p:sldLayoutId id="2147483671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5e23fb6d00_1_388"/>
          <p:cNvSpPr txBox="1"/>
          <p:nvPr/>
        </p:nvSpPr>
        <p:spPr>
          <a:xfrm>
            <a:off x="966788" y="717402"/>
            <a:ext cx="35154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</a:pPr>
            <a:r>
              <a:rPr b="0" i="0" lang="zh-TW" sz="5800" u="none" cap="none" strike="noStrike">
                <a:solidFill>
                  <a:schemeClr val="lt1"/>
                </a:solidFill>
                <a:latin typeface="Mulish ExtraLight"/>
                <a:ea typeface="Mulish ExtraLight"/>
                <a:cs typeface="Mulish ExtraLight"/>
                <a:sym typeface="Mulish ExtraLight"/>
              </a:rPr>
              <a:t>04</a:t>
            </a:r>
            <a:endParaRPr b="0" i="0" sz="5800" u="none" cap="none" strike="noStrike">
              <a:solidFill>
                <a:schemeClr val="lt1"/>
              </a:solidFill>
              <a:latin typeface="Mulish ExtraLight"/>
              <a:ea typeface="Mulish ExtraLight"/>
              <a:cs typeface="Mulish ExtraLight"/>
              <a:sym typeface="Mulish ExtraLight"/>
            </a:endParaRPr>
          </a:p>
        </p:txBody>
      </p:sp>
      <p:sp>
        <p:nvSpPr>
          <p:cNvPr id="104" name="Google Shape;104;g25e23fb6d00_1_388"/>
          <p:cNvSpPr txBox="1"/>
          <p:nvPr/>
        </p:nvSpPr>
        <p:spPr>
          <a:xfrm>
            <a:off x="1242283" y="6179444"/>
            <a:ext cx="737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zh-TW" sz="12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章節 04</a:t>
            </a:r>
            <a:endParaRPr b="1" i="0" sz="12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2"/>
    <p:sldLayoutId id="2147483674" r:id="rId3"/>
    <p:sldLayoutId id="2147483675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77" r:id="rId2"/>
    <p:sldLayoutId id="2147483678" r:id="rId3"/>
    <p:sldLayoutId id="2147483679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observablehq.com/d/618e84d2953cf057" TargetMode="External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observablehq.com/d/6770dcbb38d3cc97" TargetMode="External"/><Relationship Id="rId4" Type="http://schemas.openxmlformats.org/officeDocument/2006/relationships/image" Target="../media/image10.gif"/><Relationship Id="rId5" Type="http://schemas.openxmlformats.org/officeDocument/2006/relationships/image" Target="../media/image8.png"/><Relationship Id="rId6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observablehq.com/d/1d5350d066ee8a00" TargetMode="External"/><Relationship Id="rId4" Type="http://schemas.openxmlformats.org/officeDocument/2006/relationships/image" Target="../media/image11.png"/><Relationship Id="rId5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observablehq.com/d/339a68d49ad6cbc6" TargetMode="External"/><Relationship Id="rId4" Type="http://schemas.openxmlformats.org/officeDocument/2006/relationships/image" Target="../media/image9.png"/><Relationship Id="rId5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observablehq.com/d/339a68d49ad6cbc6" TargetMode="External"/><Relationship Id="rId4" Type="http://schemas.openxmlformats.org/officeDocument/2006/relationships/image" Target="../media/image18.png"/><Relationship Id="rId5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observablehq.com/d/9e6ab5ca25e18dfc" TargetMode="External"/><Relationship Id="rId4" Type="http://schemas.openxmlformats.org/officeDocument/2006/relationships/image" Target="../media/image17.png"/><Relationship Id="rId5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observablehq.com/d/7a5e99438ac7be5d" TargetMode="External"/><Relationship Id="rId4" Type="http://schemas.openxmlformats.org/officeDocument/2006/relationships/image" Target="../media/image22.gif"/><Relationship Id="rId5" Type="http://schemas.openxmlformats.org/officeDocument/2006/relationships/image" Target="../media/image12.png"/><Relationship Id="rId6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observablehq.com/d/aac31303c5de2ce5" TargetMode="External"/><Relationship Id="rId4" Type="http://schemas.openxmlformats.org/officeDocument/2006/relationships/image" Target="../media/image21.png"/><Relationship Id="rId5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t112598018.github.io/vis2023f/hw05/index.html" TargetMode="External"/><Relationship Id="rId4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hyperlink" Target="mailto:t112598018@ntut.org.tw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hyperlink" Target="https://observablehq.com/@d3/force-directed-graph/2?intent=fork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hyperlink" Target="https://drive.google.com/drive/folders/1M55fNkDnZRuvUVZJZs8KDEsffb8aGAZv?usp=sharing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ypi.org/project/jsons/" TargetMode="External"/><Relationship Id="rId4" Type="http://schemas.openxmlformats.org/officeDocument/2006/relationships/hyperlink" Target="https://pypi.org/project/pandas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 txBox="1"/>
          <p:nvPr>
            <p:ph type="ctrTitle"/>
          </p:nvPr>
        </p:nvSpPr>
        <p:spPr>
          <a:xfrm>
            <a:off x="967109" y="2274495"/>
            <a:ext cx="10191320" cy="574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Microsoft JhengHei"/>
              <a:buNone/>
            </a:pPr>
            <a:r>
              <a:rPr lang="zh-TW"/>
              <a:t>資料可視化</a:t>
            </a:r>
            <a:endParaRPr/>
          </a:p>
        </p:txBody>
      </p:sp>
      <p:sp>
        <p:nvSpPr>
          <p:cNvPr id="140" name="Google Shape;140;p6"/>
          <p:cNvSpPr txBox="1"/>
          <p:nvPr>
            <p:ph idx="1" type="body"/>
          </p:nvPr>
        </p:nvSpPr>
        <p:spPr>
          <a:xfrm>
            <a:off x="1000346" y="3064121"/>
            <a:ext cx="1019130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ulish"/>
              <a:buNone/>
            </a:pPr>
            <a:r>
              <a:rPr lang="zh-TW"/>
              <a:t>HW05 - </a:t>
            </a:r>
            <a:r>
              <a:rPr lang="zh-TW"/>
              <a:t>分組圖</a:t>
            </a:r>
            <a:r>
              <a:rPr lang="zh-TW"/>
              <a:t> </a:t>
            </a:r>
            <a:endParaRPr/>
          </a:p>
        </p:txBody>
      </p:sp>
      <p:sp>
        <p:nvSpPr>
          <p:cNvPr id="141" name="Google Shape;141;p6"/>
          <p:cNvSpPr txBox="1"/>
          <p:nvPr>
            <p:ph idx="2" type="body"/>
          </p:nvPr>
        </p:nvSpPr>
        <p:spPr>
          <a:xfrm>
            <a:off x="967108" y="4572000"/>
            <a:ext cx="6650095" cy="38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zh-TW"/>
              <a:t>蕭裕憲</a:t>
            </a:r>
            <a:endParaRPr/>
          </a:p>
        </p:txBody>
      </p:sp>
      <p:sp>
        <p:nvSpPr>
          <p:cNvPr id="142" name="Google Shape;142;p6"/>
          <p:cNvSpPr txBox="1"/>
          <p:nvPr>
            <p:ph idx="3" type="body"/>
          </p:nvPr>
        </p:nvSpPr>
        <p:spPr>
          <a:xfrm>
            <a:off x="967108" y="5025006"/>
            <a:ext cx="6650095" cy="38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zh-TW"/>
              <a:t>國立臺北科技大學資訊工程所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8"/>
          <p:cNvSpPr txBox="1"/>
          <p:nvPr>
            <p:ph type="ctrTitle"/>
          </p:nvPr>
        </p:nvSpPr>
        <p:spPr>
          <a:xfrm>
            <a:off x="953359" y="824935"/>
            <a:ext cx="8747531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Microsoft JhengHei"/>
              <a:buNone/>
            </a:pPr>
            <a:r>
              <a:rPr lang="zh-TW"/>
              <a:t>評分標準</a:t>
            </a:r>
            <a:endParaRPr/>
          </a:p>
        </p:txBody>
      </p:sp>
      <p:sp>
        <p:nvSpPr>
          <p:cNvPr id="217" name="Google Shape;217;p38"/>
          <p:cNvSpPr txBox="1"/>
          <p:nvPr>
            <p:ph idx="1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8" name="Google Shape;218;p38"/>
          <p:cNvSpPr txBox="1"/>
          <p:nvPr>
            <p:ph idx="2" type="body"/>
          </p:nvPr>
        </p:nvSpPr>
        <p:spPr>
          <a:xfrm>
            <a:off x="954100" y="1399100"/>
            <a:ext cx="10102800" cy="47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4327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Char char="●"/>
            </a:pPr>
            <a:r>
              <a:rPr b="1" lang="zh-TW" sz="2400">
                <a:solidFill>
                  <a:srgbClr val="00B050"/>
                </a:solidFill>
                <a:latin typeface="Mulish"/>
                <a:ea typeface="Mulish"/>
                <a:cs typeface="Mulish"/>
                <a:sym typeface="Mulish"/>
              </a:rPr>
              <a:t>Simple baseline (3pt)</a:t>
            </a:r>
            <a:endParaRPr/>
          </a:p>
          <a:p>
            <a:pPr indent="-3810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Mulish"/>
              <a:buChar char="●"/>
            </a:pPr>
            <a:r>
              <a:rPr b="1" lang="zh-TW">
                <a:solidFill>
                  <a:srgbClr val="00B050"/>
                </a:solidFill>
                <a:latin typeface="Mulish"/>
                <a:ea typeface="Mulish"/>
                <a:cs typeface="Mulish"/>
                <a:sym typeface="Mulish"/>
              </a:rPr>
              <a:t>實作Force-directed tree呈現小組情況(1pt)</a:t>
            </a:r>
            <a:endParaRPr b="1">
              <a:solidFill>
                <a:srgbClr val="00B050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810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Mulish"/>
              <a:buChar char="●"/>
            </a:pPr>
            <a:r>
              <a:rPr b="1" lang="zh-TW">
                <a:solidFill>
                  <a:srgbClr val="00B050"/>
                </a:solidFill>
                <a:latin typeface="Mulish"/>
                <a:ea typeface="Mulish"/>
                <a:cs typeface="Mulish"/>
                <a:sym typeface="Mulish"/>
              </a:rPr>
              <a:t>使節點可以被拖拉移動(1pt)</a:t>
            </a:r>
            <a:endParaRPr b="1">
              <a:solidFill>
                <a:srgbClr val="00B050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810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Mulish"/>
              <a:buChar char="●"/>
            </a:pPr>
            <a:r>
              <a:rPr b="1" lang="zh-TW">
                <a:solidFill>
                  <a:srgbClr val="00B050"/>
                </a:solidFill>
                <a:latin typeface="Mulish"/>
                <a:ea typeface="Mulish"/>
                <a:cs typeface="Mulish"/>
                <a:sym typeface="Mulish"/>
              </a:rPr>
              <a:t>將個人圖片放入節點圓圈中(1pt)</a:t>
            </a:r>
            <a:endParaRPr b="1">
              <a:solidFill>
                <a:srgbClr val="00B050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34327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●"/>
            </a:pPr>
            <a:r>
              <a:rPr b="1" lang="zh-TW" sz="2400">
                <a:solidFill>
                  <a:srgbClr val="FF0000"/>
                </a:solidFill>
                <a:latin typeface="Mulish"/>
                <a:ea typeface="Mulish"/>
                <a:cs typeface="Mulish"/>
                <a:sym typeface="Mulish"/>
              </a:rPr>
              <a:t>Medium baseline (5pt)</a:t>
            </a:r>
            <a:endParaRPr b="1">
              <a:solidFill>
                <a:srgbClr val="FF0000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810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Mulish"/>
              <a:buChar char="●"/>
            </a:pPr>
            <a:r>
              <a:rPr b="1" lang="zh-TW">
                <a:solidFill>
                  <a:schemeClr val="accent3"/>
                </a:solidFill>
                <a:latin typeface="Mulish"/>
                <a:ea typeface="Mulish"/>
                <a:cs typeface="Mulish"/>
                <a:sym typeface="Mulish"/>
              </a:rPr>
              <a:t>滑鼠移動過去顯示該成員相關資訊(1pt)</a:t>
            </a:r>
            <a:endParaRPr b="1">
              <a:solidFill>
                <a:schemeClr val="accent3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810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Mulish"/>
              <a:buChar char="●"/>
            </a:pPr>
            <a:r>
              <a:rPr b="1" lang="zh-TW">
                <a:solidFill>
                  <a:schemeClr val="accent3"/>
                </a:solidFill>
                <a:latin typeface="Mulish"/>
                <a:ea typeface="Mulish"/>
                <a:cs typeface="Mulish"/>
                <a:sym typeface="Mulish"/>
              </a:rPr>
              <a:t>滑鼠移動過去放大節點及圖片(2pt)</a:t>
            </a:r>
            <a:endParaRPr b="1">
              <a:solidFill>
                <a:schemeClr val="accent3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810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Mulish"/>
              <a:buChar char="●"/>
            </a:pPr>
            <a:r>
              <a:rPr b="1" lang="zh-TW">
                <a:solidFill>
                  <a:schemeClr val="accent3"/>
                </a:solidFill>
                <a:latin typeface="Mulish"/>
                <a:ea typeface="Mulish"/>
                <a:cs typeface="Mulish"/>
                <a:sym typeface="Mulish"/>
              </a:rPr>
              <a:t>點擊節點可以展開或縮放(2pt)</a:t>
            </a:r>
            <a:endParaRPr b="1" sz="2700">
              <a:solidFill>
                <a:schemeClr val="accent3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34327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Char char="●"/>
            </a:pPr>
            <a:r>
              <a:rPr b="1" lang="zh-TW" sz="2400">
                <a:solidFill>
                  <a:srgbClr val="7030A0"/>
                </a:solidFill>
                <a:latin typeface="Mulish"/>
                <a:ea typeface="Mulish"/>
                <a:cs typeface="Mulish"/>
                <a:sym typeface="Mulish"/>
              </a:rPr>
              <a:t>Strong baseline (2pt)</a:t>
            </a:r>
            <a:endParaRPr b="1" sz="2400">
              <a:solidFill>
                <a:srgbClr val="7030A0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810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Mulish"/>
              <a:buChar char="●"/>
            </a:pPr>
            <a:r>
              <a:rPr b="1" lang="zh-TW">
                <a:solidFill>
                  <a:srgbClr val="7030A0"/>
                </a:solidFill>
                <a:latin typeface="Mulish"/>
                <a:ea typeface="Mulish"/>
                <a:cs typeface="Mulish"/>
                <a:sym typeface="Mulish"/>
              </a:rPr>
              <a:t>利用蘋果成績圖環繞個人照片(小組)(2pt)</a:t>
            </a:r>
            <a:endParaRPr b="1">
              <a:solidFill>
                <a:srgbClr val="7030A0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219" name="Google Shape;219;p38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5e23fb6d00_1_466"/>
          <p:cNvSpPr txBox="1"/>
          <p:nvPr>
            <p:ph type="ctrTitle"/>
          </p:nvPr>
        </p:nvSpPr>
        <p:spPr>
          <a:xfrm>
            <a:off x="967109" y="2419102"/>
            <a:ext cx="101913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Microsoft JhengHei"/>
              <a:buNone/>
            </a:pPr>
            <a:r>
              <a:rPr lang="zh-TW"/>
              <a:t>作業說明</a:t>
            </a:r>
            <a:endParaRPr/>
          </a:p>
        </p:txBody>
      </p:sp>
      <p:sp>
        <p:nvSpPr>
          <p:cNvPr id="225" name="Google Shape;225;g25e23fb6d00_1_466"/>
          <p:cNvSpPr txBox="1"/>
          <p:nvPr>
            <p:ph idx="1" type="body"/>
          </p:nvPr>
        </p:nvSpPr>
        <p:spPr>
          <a:xfrm>
            <a:off x="1242282" y="6207371"/>
            <a:ext cx="103698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226" name="Google Shape;226;g25e23fb6d00_1_466"/>
          <p:cNvSpPr txBox="1"/>
          <p:nvPr>
            <p:ph idx="2" type="body"/>
          </p:nvPr>
        </p:nvSpPr>
        <p:spPr>
          <a:xfrm>
            <a:off x="966788" y="808035"/>
            <a:ext cx="3748200" cy="10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</a:pPr>
            <a:r>
              <a:rPr lang="zh-TW"/>
              <a:t>05</a:t>
            </a:r>
            <a:endParaRPr/>
          </a:p>
        </p:txBody>
      </p:sp>
      <p:sp>
        <p:nvSpPr>
          <p:cNvPr id="227" name="Google Shape;227;g25e23fb6d00_1_466"/>
          <p:cNvSpPr txBox="1"/>
          <p:nvPr>
            <p:ph idx="12" type="sldNum"/>
          </p:nvPr>
        </p:nvSpPr>
        <p:spPr>
          <a:xfrm>
            <a:off x="677505" y="6196171"/>
            <a:ext cx="5649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28" name="Google Shape;228;g25e23fb6d00_1_466"/>
          <p:cNvSpPr txBox="1"/>
          <p:nvPr>
            <p:ph idx="3" type="body"/>
          </p:nvPr>
        </p:nvSpPr>
        <p:spPr>
          <a:xfrm>
            <a:off x="967109" y="3124542"/>
            <a:ext cx="10191300" cy="18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ulish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6152b4a569_1_3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cap="flat" cmpd="sng" w="762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g26152b4a569_1_31"/>
          <p:cNvSpPr txBox="1"/>
          <p:nvPr>
            <p:ph type="ctrTitle"/>
          </p:nvPr>
        </p:nvSpPr>
        <p:spPr>
          <a:xfrm>
            <a:off x="953359" y="824935"/>
            <a:ext cx="87474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Microsoft JhengHei"/>
              <a:buNone/>
            </a:pPr>
            <a:r>
              <a:rPr lang="zh-TW" sz="4400">
                <a:solidFill>
                  <a:srgbClr val="00B050"/>
                </a:solidFill>
              </a:rPr>
              <a:t>Simple baseline (3pt)</a:t>
            </a:r>
            <a:endParaRPr/>
          </a:p>
        </p:txBody>
      </p:sp>
      <p:sp>
        <p:nvSpPr>
          <p:cNvPr id="235" name="Google Shape;235;g26152b4a569_1_31"/>
          <p:cNvSpPr txBox="1"/>
          <p:nvPr>
            <p:ph idx="1" type="body"/>
          </p:nvPr>
        </p:nvSpPr>
        <p:spPr>
          <a:xfrm>
            <a:off x="1242282" y="6207371"/>
            <a:ext cx="103698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36" name="Google Shape;236;g26152b4a569_1_31"/>
          <p:cNvSpPr txBox="1"/>
          <p:nvPr>
            <p:ph idx="2" type="body"/>
          </p:nvPr>
        </p:nvSpPr>
        <p:spPr>
          <a:xfrm>
            <a:off x="954088" y="1618596"/>
            <a:ext cx="10102800" cy="4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600"/>
              <a:buChar char="•"/>
            </a:pPr>
            <a:r>
              <a:rPr b="1" lang="zh-TW" sz="2400">
                <a:solidFill>
                  <a:srgbClr val="00B050"/>
                </a:solidFill>
                <a:latin typeface="Mulish"/>
                <a:ea typeface="Mulish"/>
                <a:cs typeface="Mulish"/>
                <a:sym typeface="Mulish"/>
              </a:rPr>
              <a:t>實作Force-directed tree呈現小組情況(1pt)</a:t>
            </a:r>
            <a:endParaRPr b="1" sz="2400">
              <a:solidFill>
                <a:srgbClr val="00B050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b="1" lang="zh-TW" sz="2400" u="sng">
                <a:solidFill>
                  <a:schemeClr val="hlink"/>
                </a:solidFill>
                <a:latin typeface="Mulish"/>
                <a:ea typeface="Mulish"/>
                <a:cs typeface="Mulish"/>
                <a:sym typeface="Mulish"/>
                <a:hlinkClick r:id="rId3"/>
              </a:rPr>
              <a:t>範例程式碼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237" name="Google Shape;237;g26152b4a569_1_31"/>
          <p:cNvSpPr txBox="1"/>
          <p:nvPr>
            <p:ph idx="12" type="sldNum"/>
          </p:nvPr>
        </p:nvSpPr>
        <p:spPr>
          <a:xfrm>
            <a:off x="677505" y="6196171"/>
            <a:ext cx="5649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38" name="Google Shape;238;g26152b4a569_1_31"/>
          <p:cNvSpPr txBox="1"/>
          <p:nvPr/>
        </p:nvSpPr>
        <p:spPr>
          <a:xfrm>
            <a:off x="3539250" y="5410450"/>
            <a:ext cx="51135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latin typeface="Mulish"/>
                <a:ea typeface="Mulish"/>
                <a:cs typeface="Mulish"/>
                <a:sym typeface="Mulish"/>
              </a:rPr>
              <a:t>圖 3.Force-directer-tree呈現圖</a:t>
            </a:r>
            <a:endParaRPr b="1" sz="2000">
              <a:latin typeface="Mulish"/>
              <a:ea typeface="Mulish"/>
              <a:cs typeface="Mulish"/>
              <a:sym typeface="Mulish"/>
            </a:endParaRPr>
          </a:p>
        </p:txBody>
      </p:sp>
      <p:pic>
        <p:nvPicPr>
          <p:cNvPr id="239" name="Google Shape;239;g26152b4a569_1_31"/>
          <p:cNvPicPr preferRelativeResize="0"/>
          <p:nvPr/>
        </p:nvPicPr>
        <p:blipFill rotWithShape="1">
          <a:blip r:embed="rId4">
            <a:alphaModFix/>
          </a:blip>
          <a:srcRect b="11827" l="16536" r="16489" t="5752"/>
          <a:stretch/>
        </p:blipFill>
        <p:spPr>
          <a:xfrm>
            <a:off x="4878913" y="2536975"/>
            <a:ext cx="2434175" cy="2589175"/>
          </a:xfrm>
          <a:prstGeom prst="rect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7974929a98_0_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cap="flat" cmpd="sng" w="762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27974929a98_0_13"/>
          <p:cNvSpPr txBox="1"/>
          <p:nvPr>
            <p:ph type="ctrTitle"/>
          </p:nvPr>
        </p:nvSpPr>
        <p:spPr>
          <a:xfrm>
            <a:off x="953359" y="824935"/>
            <a:ext cx="87474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Microsoft JhengHei"/>
              <a:buNone/>
            </a:pPr>
            <a:r>
              <a:rPr lang="zh-TW" sz="4400">
                <a:solidFill>
                  <a:srgbClr val="00B050"/>
                </a:solidFill>
              </a:rPr>
              <a:t>Simple baseline (3pt)</a:t>
            </a:r>
            <a:endParaRPr/>
          </a:p>
        </p:txBody>
      </p:sp>
      <p:sp>
        <p:nvSpPr>
          <p:cNvPr id="246" name="Google Shape;246;g27974929a98_0_13"/>
          <p:cNvSpPr txBox="1"/>
          <p:nvPr>
            <p:ph idx="1" type="body"/>
          </p:nvPr>
        </p:nvSpPr>
        <p:spPr>
          <a:xfrm>
            <a:off x="1242282" y="6207371"/>
            <a:ext cx="103698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47" name="Google Shape;247;g27974929a98_0_13"/>
          <p:cNvSpPr txBox="1"/>
          <p:nvPr>
            <p:ph idx="2" type="body"/>
          </p:nvPr>
        </p:nvSpPr>
        <p:spPr>
          <a:xfrm>
            <a:off x="953338" y="1608546"/>
            <a:ext cx="10102800" cy="4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600"/>
              <a:buChar char="•"/>
            </a:pPr>
            <a:r>
              <a:rPr b="1" lang="zh-TW" sz="2400">
                <a:solidFill>
                  <a:srgbClr val="00B050"/>
                </a:solidFill>
                <a:latin typeface="Mulish"/>
                <a:ea typeface="Mulish"/>
                <a:cs typeface="Mulish"/>
                <a:sym typeface="Mulish"/>
              </a:rPr>
              <a:t>使節點可以被拖拉移動(1pt)</a:t>
            </a:r>
            <a:endParaRPr b="1" sz="2400">
              <a:solidFill>
                <a:srgbClr val="00B050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zh-TW" sz="2400" u="sng">
                <a:solidFill>
                  <a:schemeClr val="hlink"/>
                </a:solidFill>
                <a:latin typeface="Mulish"/>
                <a:ea typeface="Mulish"/>
                <a:cs typeface="Mulish"/>
                <a:sym typeface="Mulish"/>
                <a:hlinkClick r:id="rId3"/>
              </a:rPr>
              <a:t>範例程式碼</a:t>
            </a:r>
            <a:endParaRPr b="1" sz="2400">
              <a:solidFill>
                <a:srgbClr val="00B050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228600" lvl="0" marL="4572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rgbClr val="00B050"/>
              </a:buClr>
              <a:buSzPts val="4050"/>
              <a:buFont typeface="Arial"/>
              <a:buNone/>
            </a:pPr>
            <a:r>
              <a:t/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248" name="Google Shape;248;g27974929a98_0_13"/>
          <p:cNvSpPr txBox="1"/>
          <p:nvPr>
            <p:ph idx="12" type="sldNum"/>
          </p:nvPr>
        </p:nvSpPr>
        <p:spPr>
          <a:xfrm>
            <a:off x="677505" y="6196171"/>
            <a:ext cx="5649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49" name="Google Shape;249;g27974929a98_0_13"/>
          <p:cNvPicPr preferRelativeResize="0"/>
          <p:nvPr/>
        </p:nvPicPr>
        <p:blipFill rotWithShape="1">
          <a:blip r:embed="rId4">
            <a:alphaModFix/>
          </a:blip>
          <a:srcRect b="23005" l="37276" r="36068" t="23065"/>
          <a:stretch/>
        </p:blipFill>
        <p:spPr>
          <a:xfrm>
            <a:off x="953350" y="2742000"/>
            <a:ext cx="2992725" cy="275312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g27974929a98_0_13"/>
          <p:cNvSpPr txBox="1"/>
          <p:nvPr/>
        </p:nvSpPr>
        <p:spPr>
          <a:xfrm>
            <a:off x="1137962" y="5410450"/>
            <a:ext cx="26235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latin typeface="Mulish"/>
                <a:ea typeface="Mulish"/>
                <a:cs typeface="Mulish"/>
                <a:sym typeface="Mulish"/>
              </a:rPr>
              <a:t>圖 4.拖拉效果呈現</a:t>
            </a:r>
            <a:endParaRPr b="1" sz="2000">
              <a:latin typeface="Mulish"/>
              <a:ea typeface="Mulish"/>
              <a:cs typeface="Mulish"/>
              <a:sym typeface="Mulish"/>
            </a:endParaRPr>
          </a:p>
        </p:txBody>
      </p:sp>
      <p:pic>
        <p:nvPicPr>
          <p:cNvPr id="251" name="Google Shape;251;g27974929a98_0_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87600" y="2294698"/>
            <a:ext cx="3274578" cy="3310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g27974929a98_0_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53746" y="2294696"/>
            <a:ext cx="3925874" cy="112072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g27974929a98_0_13"/>
          <p:cNvSpPr txBox="1"/>
          <p:nvPr/>
        </p:nvSpPr>
        <p:spPr>
          <a:xfrm>
            <a:off x="4913138" y="5604750"/>
            <a:ext cx="26235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latin typeface="Mulish"/>
                <a:ea typeface="Mulish"/>
                <a:cs typeface="Mulish"/>
                <a:sym typeface="Mulish"/>
              </a:rPr>
              <a:t>圖 5.</a:t>
            </a:r>
            <a:r>
              <a:rPr b="1" lang="zh-TW" sz="2000">
                <a:latin typeface="Mulish"/>
                <a:ea typeface="Mulish"/>
                <a:cs typeface="Mulish"/>
                <a:sym typeface="Mulish"/>
              </a:rPr>
              <a:t>定義拖拉函數</a:t>
            </a:r>
            <a:endParaRPr b="1" sz="2000"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254" name="Google Shape;254;g27974929a98_0_13"/>
          <p:cNvSpPr txBox="1"/>
          <p:nvPr/>
        </p:nvSpPr>
        <p:spPr>
          <a:xfrm>
            <a:off x="8604938" y="3365950"/>
            <a:ext cx="26235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latin typeface="Mulish"/>
                <a:ea typeface="Mulish"/>
                <a:cs typeface="Mulish"/>
                <a:sym typeface="Mulish"/>
              </a:rPr>
              <a:t>圖 6.</a:t>
            </a:r>
            <a:r>
              <a:rPr b="1" lang="zh-TW" sz="2000">
                <a:latin typeface="Mulish"/>
                <a:ea typeface="Mulish"/>
                <a:cs typeface="Mulish"/>
                <a:sym typeface="Mulish"/>
              </a:rPr>
              <a:t>呼叫拖拉函數</a:t>
            </a:r>
            <a:endParaRPr b="1" sz="2000">
              <a:latin typeface="Mulish"/>
              <a:ea typeface="Mulish"/>
              <a:cs typeface="Mulish"/>
              <a:sym typeface="Mulish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91ee2aa4a2_0_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cap="flat" cmpd="sng" w="762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g291ee2aa4a2_0_1"/>
          <p:cNvSpPr txBox="1"/>
          <p:nvPr>
            <p:ph type="ctrTitle"/>
          </p:nvPr>
        </p:nvSpPr>
        <p:spPr>
          <a:xfrm>
            <a:off x="953359" y="824935"/>
            <a:ext cx="87474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Microsoft JhengHei"/>
              <a:buNone/>
            </a:pPr>
            <a:r>
              <a:rPr lang="zh-TW" sz="4400">
                <a:solidFill>
                  <a:srgbClr val="00B050"/>
                </a:solidFill>
              </a:rPr>
              <a:t>Simple baseline (3pt)</a:t>
            </a:r>
            <a:endParaRPr/>
          </a:p>
        </p:txBody>
      </p:sp>
      <p:sp>
        <p:nvSpPr>
          <p:cNvPr id="261" name="Google Shape;261;g291ee2aa4a2_0_1"/>
          <p:cNvSpPr txBox="1"/>
          <p:nvPr>
            <p:ph idx="1" type="body"/>
          </p:nvPr>
        </p:nvSpPr>
        <p:spPr>
          <a:xfrm>
            <a:off x="1242282" y="6207371"/>
            <a:ext cx="103698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62" name="Google Shape;262;g291ee2aa4a2_0_1"/>
          <p:cNvSpPr txBox="1"/>
          <p:nvPr>
            <p:ph idx="2" type="body"/>
          </p:nvPr>
        </p:nvSpPr>
        <p:spPr>
          <a:xfrm>
            <a:off x="953338" y="1608546"/>
            <a:ext cx="10102800" cy="4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600"/>
              <a:buChar char="•"/>
            </a:pPr>
            <a:r>
              <a:rPr b="1" lang="zh-TW" sz="2400">
                <a:solidFill>
                  <a:srgbClr val="00B050"/>
                </a:solidFill>
                <a:latin typeface="Mulish"/>
                <a:ea typeface="Mulish"/>
                <a:cs typeface="Mulish"/>
                <a:sym typeface="Mulish"/>
              </a:rPr>
              <a:t>將個人圖片放入節點圓圈中(</a:t>
            </a:r>
            <a:r>
              <a:rPr b="1" lang="zh-TW" sz="2400">
                <a:solidFill>
                  <a:srgbClr val="00B050"/>
                </a:solidFill>
                <a:latin typeface="Mulish"/>
                <a:ea typeface="Mulish"/>
                <a:cs typeface="Mulish"/>
                <a:sym typeface="Mulish"/>
              </a:rPr>
              <a:t>1pt)</a:t>
            </a:r>
            <a:endParaRPr b="1" sz="2400">
              <a:solidFill>
                <a:srgbClr val="00B050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zh-TW" sz="2400" u="sng">
                <a:solidFill>
                  <a:schemeClr val="hlink"/>
                </a:solidFill>
                <a:latin typeface="Mulish"/>
                <a:ea typeface="Mulish"/>
                <a:cs typeface="Mulish"/>
                <a:sym typeface="Mulish"/>
                <a:hlinkClick r:id="rId3"/>
              </a:rPr>
              <a:t>範例程式碼</a:t>
            </a:r>
            <a:endParaRPr b="1" sz="2400">
              <a:solidFill>
                <a:srgbClr val="00B050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228600" lvl="0" marL="4572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rgbClr val="00B050"/>
              </a:buClr>
              <a:buSzPts val="4050"/>
              <a:buFont typeface="Arial"/>
              <a:buNone/>
            </a:pPr>
            <a:r>
              <a:t/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263" name="Google Shape;263;g291ee2aa4a2_0_1"/>
          <p:cNvSpPr txBox="1"/>
          <p:nvPr>
            <p:ph idx="12" type="sldNum"/>
          </p:nvPr>
        </p:nvSpPr>
        <p:spPr>
          <a:xfrm>
            <a:off x="677505" y="6196171"/>
            <a:ext cx="5649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64" name="Google Shape;264;g291ee2aa4a2_0_1"/>
          <p:cNvSpPr txBox="1"/>
          <p:nvPr/>
        </p:nvSpPr>
        <p:spPr>
          <a:xfrm>
            <a:off x="812463" y="5507600"/>
            <a:ext cx="32745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latin typeface="Mulish"/>
                <a:ea typeface="Mulish"/>
                <a:cs typeface="Mulish"/>
                <a:sym typeface="Mulish"/>
              </a:rPr>
              <a:t>圖 7.</a:t>
            </a:r>
            <a:r>
              <a:rPr b="1" lang="zh-TW" sz="2000">
                <a:latin typeface="Mulish"/>
                <a:ea typeface="Mulish"/>
                <a:cs typeface="Mulish"/>
                <a:sym typeface="Mulish"/>
              </a:rPr>
              <a:t>放入個人圖片呈現結果</a:t>
            </a:r>
            <a:endParaRPr b="1" sz="2000"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265" name="Google Shape;265;g291ee2aa4a2_0_1"/>
          <p:cNvSpPr txBox="1"/>
          <p:nvPr/>
        </p:nvSpPr>
        <p:spPr>
          <a:xfrm>
            <a:off x="5216075" y="5507600"/>
            <a:ext cx="62016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latin typeface="Mulish"/>
                <a:ea typeface="Mulish"/>
                <a:cs typeface="Mulish"/>
                <a:sym typeface="Mulish"/>
              </a:rPr>
              <a:t>圖 8.</a:t>
            </a:r>
            <a:r>
              <a:rPr b="1" lang="zh-TW" sz="2000">
                <a:latin typeface="Mulish"/>
                <a:ea typeface="Mulish"/>
                <a:cs typeface="Mulish"/>
                <a:sym typeface="Mulish"/>
              </a:rPr>
              <a:t>加入個人圖片的程式片段</a:t>
            </a:r>
            <a:endParaRPr b="1" sz="2000">
              <a:latin typeface="Mulish"/>
              <a:ea typeface="Mulish"/>
              <a:cs typeface="Mulish"/>
              <a:sym typeface="Mulish"/>
            </a:endParaRPr>
          </a:p>
        </p:txBody>
      </p:sp>
      <p:pic>
        <p:nvPicPr>
          <p:cNvPr id="266" name="Google Shape;266;g291ee2aa4a2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0114" y="2389222"/>
            <a:ext cx="6901973" cy="321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g291ee2aa4a2_0_1"/>
          <p:cNvPicPr preferRelativeResize="0"/>
          <p:nvPr/>
        </p:nvPicPr>
        <p:blipFill rotWithShape="1">
          <a:blip r:embed="rId5">
            <a:alphaModFix/>
          </a:blip>
          <a:srcRect b="3164" l="7785" r="9473" t="7692"/>
          <a:stretch/>
        </p:blipFill>
        <p:spPr>
          <a:xfrm>
            <a:off x="1095050" y="2771875"/>
            <a:ext cx="2623401" cy="2735725"/>
          </a:xfrm>
          <a:prstGeom prst="rect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41"/>
          <p:cNvSpPr txBox="1"/>
          <p:nvPr>
            <p:ph type="ctrTitle"/>
          </p:nvPr>
        </p:nvSpPr>
        <p:spPr>
          <a:xfrm>
            <a:off x="953359" y="824935"/>
            <a:ext cx="8747531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Microsoft JhengHei"/>
              <a:buNone/>
            </a:pPr>
            <a:r>
              <a:rPr lang="zh-TW" sz="4400">
                <a:solidFill>
                  <a:srgbClr val="FF0000"/>
                </a:solidFill>
              </a:rPr>
              <a:t>Medium baseline (5pt)</a:t>
            </a:r>
            <a:endParaRPr/>
          </a:p>
        </p:txBody>
      </p:sp>
      <p:sp>
        <p:nvSpPr>
          <p:cNvPr id="274" name="Google Shape;274;p41"/>
          <p:cNvSpPr txBox="1"/>
          <p:nvPr>
            <p:ph idx="1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75" name="Google Shape;275;p41"/>
          <p:cNvSpPr txBox="1"/>
          <p:nvPr>
            <p:ph idx="2" type="body"/>
          </p:nvPr>
        </p:nvSpPr>
        <p:spPr>
          <a:xfrm>
            <a:off x="954088" y="1618596"/>
            <a:ext cx="10102800" cy="4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Char char="•"/>
            </a:pPr>
            <a:r>
              <a:rPr b="1" lang="zh-TW" sz="2400">
                <a:solidFill>
                  <a:schemeClr val="accent3"/>
                </a:solidFill>
                <a:latin typeface="Mulish"/>
                <a:ea typeface="Mulish"/>
                <a:cs typeface="Mulish"/>
                <a:sym typeface="Mulish"/>
              </a:rPr>
              <a:t>滑鼠移動過去顯示該成員相關資訊(1pt)</a:t>
            </a:r>
            <a:endParaRPr b="1" sz="2400">
              <a:solidFill>
                <a:schemeClr val="accent3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zh-TW" sz="2400" u="sng">
                <a:solidFill>
                  <a:schemeClr val="hlink"/>
                </a:solidFill>
                <a:latin typeface="Mulish"/>
                <a:ea typeface="Mulish"/>
                <a:cs typeface="Mulish"/>
                <a:sym typeface="Mulish"/>
                <a:hlinkClick r:id="rId3"/>
              </a:rPr>
              <a:t>範例程式碼</a:t>
            </a:r>
            <a:endParaRPr b="1" sz="2400">
              <a:solidFill>
                <a:srgbClr val="FF0000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0000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276" name="Google Shape;276;p41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77" name="Google Shape;277;p41"/>
          <p:cNvSpPr txBox="1"/>
          <p:nvPr/>
        </p:nvSpPr>
        <p:spPr>
          <a:xfrm>
            <a:off x="5770650" y="5631425"/>
            <a:ext cx="62016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latin typeface="Mulish"/>
                <a:ea typeface="Mulish"/>
                <a:cs typeface="Mulish"/>
                <a:sym typeface="Mulish"/>
              </a:rPr>
              <a:t>圖 10.</a:t>
            </a:r>
            <a:r>
              <a:rPr b="1" lang="zh-TW" sz="20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小組節點的顯示資訊</a:t>
            </a:r>
            <a:endParaRPr b="1" sz="2000">
              <a:latin typeface="Mulish"/>
              <a:ea typeface="Mulish"/>
              <a:cs typeface="Mulish"/>
              <a:sym typeface="Mulish"/>
            </a:endParaRPr>
          </a:p>
        </p:txBody>
      </p:sp>
      <p:pic>
        <p:nvPicPr>
          <p:cNvPr id="278" name="Google Shape;27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2249" y="2812000"/>
            <a:ext cx="2808725" cy="2665325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41"/>
          <p:cNvSpPr txBox="1"/>
          <p:nvPr/>
        </p:nvSpPr>
        <p:spPr>
          <a:xfrm>
            <a:off x="1491712" y="5631425"/>
            <a:ext cx="39498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latin typeface="Mulish"/>
                <a:ea typeface="Mulish"/>
                <a:cs typeface="Mulish"/>
                <a:sym typeface="Mulish"/>
              </a:rPr>
              <a:t>圖 9.</a:t>
            </a:r>
            <a:r>
              <a:rPr b="1" lang="zh-TW" sz="2000">
                <a:latin typeface="Mulish"/>
                <a:ea typeface="Mulish"/>
                <a:cs typeface="Mulish"/>
                <a:sym typeface="Mulish"/>
              </a:rPr>
              <a:t>課程節點的顯示資訊</a:t>
            </a:r>
            <a:endParaRPr b="1" sz="2000">
              <a:latin typeface="Mulish"/>
              <a:ea typeface="Mulish"/>
              <a:cs typeface="Mulish"/>
              <a:sym typeface="Mulish"/>
            </a:endParaRPr>
          </a:p>
        </p:txBody>
      </p:sp>
      <p:pic>
        <p:nvPicPr>
          <p:cNvPr id="280" name="Google Shape;280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47375" y="2295975"/>
            <a:ext cx="4048125" cy="31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5e23fb6d00_1_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g25e23fb6d00_1_4"/>
          <p:cNvSpPr txBox="1"/>
          <p:nvPr>
            <p:ph type="ctrTitle"/>
          </p:nvPr>
        </p:nvSpPr>
        <p:spPr>
          <a:xfrm>
            <a:off x="953359" y="824935"/>
            <a:ext cx="87474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Microsoft JhengHei"/>
              <a:buNone/>
            </a:pPr>
            <a:r>
              <a:rPr lang="zh-TW" sz="4400">
                <a:solidFill>
                  <a:srgbClr val="FF0000"/>
                </a:solidFill>
              </a:rPr>
              <a:t>Medium baseline (5pt)</a:t>
            </a:r>
            <a:endParaRPr/>
          </a:p>
        </p:txBody>
      </p:sp>
      <p:sp>
        <p:nvSpPr>
          <p:cNvPr id="287" name="Google Shape;287;g25e23fb6d00_1_4"/>
          <p:cNvSpPr txBox="1"/>
          <p:nvPr>
            <p:ph idx="1" type="body"/>
          </p:nvPr>
        </p:nvSpPr>
        <p:spPr>
          <a:xfrm>
            <a:off x="1242282" y="6207371"/>
            <a:ext cx="103698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88" name="Google Shape;288;g25e23fb6d00_1_4"/>
          <p:cNvSpPr txBox="1"/>
          <p:nvPr>
            <p:ph idx="2" type="body"/>
          </p:nvPr>
        </p:nvSpPr>
        <p:spPr>
          <a:xfrm>
            <a:off x="954088" y="1618596"/>
            <a:ext cx="10102800" cy="4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Char char="•"/>
            </a:pPr>
            <a:r>
              <a:rPr b="1" lang="zh-TW" sz="2400">
                <a:solidFill>
                  <a:schemeClr val="accent3"/>
                </a:solidFill>
                <a:latin typeface="Mulish"/>
                <a:ea typeface="Mulish"/>
                <a:cs typeface="Mulish"/>
                <a:sym typeface="Mulish"/>
              </a:rPr>
              <a:t>滑鼠移動過去顯示該成員相關資訊(1pt)</a:t>
            </a:r>
            <a:endParaRPr b="1" sz="2400">
              <a:solidFill>
                <a:schemeClr val="accent3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zh-TW" sz="2400" u="sng">
                <a:solidFill>
                  <a:schemeClr val="hlink"/>
                </a:solidFill>
                <a:latin typeface="Mulish"/>
                <a:ea typeface="Mulish"/>
                <a:cs typeface="Mulish"/>
                <a:sym typeface="Mulish"/>
                <a:hlinkClick r:id="rId3"/>
              </a:rPr>
              <a:t>範例程式碼</a:t>
            </a:r>
            <a:endParaRPr b="1" sz="2400">
              <a:solidFill>
                <a:srgbClr val="FF0000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0000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289" name="Google Shape;289;g25e23fb6d00_1_4"/>
          <p:cNvSpPr txBox="1"/>
          <p:nvPr>
            <p:ph idx="12" type="sldNum"/>
          </p:nvPr>
        </p:nvSpPr>
        <p:spPr>
          <a:xfrm>
            <a:off x="677505" y="6196171"/>
            <a:ext cx="5649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90" name="Google Shape;290;g25e23fb6d00_1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1169" y="1618600"/>
            <a:ext cx="3601405" cy="4088999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g25e23fb6d00_1_4"/>
          <p:cNvSpPr txBox="1"/>
          <p:nvPr/>
        </p:nvSpPr>
        <p:spPr>
          <a:xfrm>
            <a:off x="5770650" y="5707600"/>
            <a:ext cx="62016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latin typeface="Mulish"/>
                <a:ea typeface="Mulish"/>
                <a:cs typeface="Mulish"/>
                <a:sym typeface="Mulish"/>
              </a:rPr>
              <a:t>圖 12.加入節點資訊的程式片段</a:t>
            </a:r>
            <a:endParaRPr b="1" sz="2000"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292" name="Google Shape;292;g25e23fb6d00_1_4"/>
          <p:cNvSpPr txBox="1"/>
          <p:nvPr/>
        </p:nvSpPr>
        <p:spPr>
          <a:xfrm>
            <a:off x="1491712" y="5555250"/>
            <a:ext cx="39498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latin typeface="Mulish"/>
                <a:ea typeface="Mulish"/>
                <a:cs typeface="Mulish"/>
                <a:sym typeface="Mulish"/>
              </a:rPr>
              <a:t>圖11.</a:t>
            </a:r>
            <a:r>
              <a:rPr b="1" lang="zh-TW" sz="2000">
                <a:latin typeface="Mulish"/>
                <a:ea typeface="Mulish"/>
                <a:cs typeface="Mulish"/>
                <a:sym typeface="Mulish"/>
              </a:rPr>
              <a:t>組員</a:t>
            </a:r>
            <a:r>
              <a:rPr b="1" lang="zh-TW" sz="2000">
                <a:latin typeface="Mulish"/>
                <a:ea typeface="Mulish"/>
                <a:cs typeface="Mulish"/>
                <a:sym typeface="Mulish"/>
              </a:rPr>
              <a:t>節點的顯示資訊</a:t>
            </a:r>
            <a:endParaRPr b="1" sz="2000">
              <a:latin typeface="Mulish"/>
              <a:ea typeface="Mulish"/>
              <a:cs typeface="Mulish"/>
              <a:sym typeface="Mulish"/>
            </a:endParaRPr>
          </a:p>
        </p:txBody>
      </p:sp>
      <p:pic>
        <p:nvPicPr>
          <p:cNvPr id="293" name="Google Shape;293;g25e23fb6d00_1_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86275" y="2887750"/>
            <a:ext cx="2760675" cy="266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5e23fb6d00_1_18"/>
          <p:cNvSpPr/>
          <p:nvPr/>
        </p:nvSpPr>
        <p:spPr>
          <a:xfrm>
            <a:off x="-90500" y="0"/>
            <a:ext cx="12192000" cy="68580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g25e23fb6d00_1_18"/>
          <p:cNvSpPr txBox="1"/>
          <p:nvPr>
            <p:ph type="ctrTitle"/>
          </p:nvPr>
        </p:nvSpPr>
        <p:spPr>
          <a:xfrm>
            <a:off x="953359" y="824935"/>
            <a:ext cx="87474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Microsoft JhengHei"/>
              <a:buNone/>
            </a:pPr>
            <a:r>
              <a:rPr lang="zh-TW" sz="4400">
                <a:solidFill>
                  <a:srgbClr val="FF0000"/>
                </a:solidFill>
              </a:rPr>
              <a:t>Medium baseline (5pt)</a:t>
            </a:r>
            <a:endParaRPr/>
          </a:p>
        </p:txBody>
      </p:sp>
      <p:sp>
        <p:nvSpPr>
          <p:cNvPr id="300" name="Google Shape;300;g25e23fb6d00_1_18"/>
          <p:cNvSpPr txBox="1"/>
          <p:nvPr>
            <p:ph idx="1" type="body"/>
          </p:nvPr>
        </p:nvSpPr>
        <p:spPr>
          <a:xfrm>
            <a:off x="1242282" y="6207371"/>
            <a:ext cx="103698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01" name="Google Shape;301;g25e23fb6d00_1_18"/>
          <p:cNvSpPr txBox="1"/>
          <p:nvPr>
            <p:ph idx="2" type="body"/>
          </p:nvPr>
        </p:nvSpPr>
        <p:spPr>
          <a:xfrm>
            <a:off x="954088" y="1618596"/>
            <a:ext cx="10102800" cy="4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Char char="•"/>
            </a:pPr>
            <a:r>
              <a:rPr b="1" lang="zh-TW" sz="2400">
                <a:solidFill>
                  <a:schemeClr val="accent3"/>
                </a:solidFill>
                <a:latin typeface="Mulish"/>
                <a:ea typeface="Mulish"/>
                <a:cs typeface="Mulish"/>
                <a:sym typeface="Mulish"/>
              </a:rPr>
              <a:t>滑鼠移動過去放大節點與圖片(2pt)</a:t>
            </a:r>
            <a:endParaRPr b="1" sz="2400">
              <a:solidFill>
                <a:schemeClr val="accent3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zh-TW" sz="2400" u="sng">
                <a:solidFill>
                  <a:schemeClr val="hlink"/>
                </a:solidFill>
                <a:latin typeface="Mulish"/>
                <a:ea typeface="Mulish"/>
                <a:cs typeface="Mulish"/>
                <a:sym typeface="Mulish"/>
                <a:hlinkClick r:id="rId3"/>
              </a:rPr>
              <a:t>範例程式碼</a:t>
            </a:r>
            <a:endParaRPr b="1" sz="2400">
              <a:solidFill>
                <a:srgbClr val="FF0000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0000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302" name="Google Shape;302;g25e23fb6d00_1_18"/>
          <p:cNvSpPr txBox="1"/>
          <p:nvPr>
            <p:ph idx="12" type="sldNum"/>
          </p:nvPr>
        </p:nvSpPr>
        <p:spPr>
          <a:xfrm>
            <a:off x="677505" y="6196171"/>
            <a:ext cx="5649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03" name="Google Shape;303;g25e23fb6d00_1_18"/>
          <p:cNvSpPr txBox="1"/>
          <p:nvPr/>
        </p:nvSpPr>
        <p:spPr>
          <a:xfrm>
            <a:off x="5770650" y="5707600"/>
            <a:ext cx="62016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latin typeface="Mulish"/>
                <a:ea typeface="Mulish"/>
                <a:cs typeface="Mulish"/>
                <a:sym typeface="Mulish"/>
              </a:rPr>
              <a:t>圖 14.</a:t>
            </a:r>
            <a:r>
              <a:rPr b="1" lang="zh-TW" sz="2000">
                <a:latin typeface="Mulish"/>
                <a:ea typeface="Mulish"/>
                <a:cs typeface="Mulish"/>
                <a:sym typeface="Mulish"/>
              </a:rPr>
              <a:t>放大</a:t>
            </a:r>
            <a:r>
              <a:rPr b="1" lang="zh-TW" sz="2000">
                <a:latin typeface="Mulish"/>
                <a:ea typeface="Mulish"/>
                <a:cs typeface="Mulish"/>
                <a:sym typeface="Mulish"/>
              </a:rPr>
              <a:t>節點</a:t>
            </a:r>
            <a:r>
              <a:rPr b="1" lang="zh-TW" sz="2000">
                <a:latin typeface="Mulish"/>
                <a:ea typeface="Mulish"/>
                <a:cs typeface="Mulish"/>
                <a:sym typeface="Mulish"/>
              </a:rPr>
              <a:t>與圖片</a:t>
            </a:r>
            <a:r>
              <a:rPr b="1" lang="zh-TW" sz="2000">
                <a:latin typeface="Mulish"/>
                <a:ea typeface="Mulish"/>
                <a:cs typeface="Mulish"/>
                <a:sym typeface="Mulish"/>
              </a:rPr>
              <a:t>的程式片段</a:t>
            </a:r>
            <a:endParaRPr b="1" sz="2000"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304" name="Google Shape;304;g25e23fb6d00_1_18"/>
          <p:cNvSpPr txBox="1"/>
          <p:nvPr/>
        </p:nvSpPr>
        <p:spPr>
          <a:xfrm>
            <a:off x="1491712" y="5555250"/>
            <a:ext cx="39498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latin typeface="Mulish"/>
                <a:ea typeface="Mulish"/>
                <a:cs typeface="Mulish"/>
                <a:sym typeface="Mulish"/>
              </a:rPr>
              <a:t>圖 13.節點</a:t>
            </a:r>
            <a:r>
              <a:rPr b="1" lang="zh-TW" sz="2000">
                <a:latin typeface="Mulish"/>
                <a:ea typeface="Mulish"/>
                <a:cs typeface="Mulish"/>
                <a:sym typeface="Mulish"/>
              </a:rPr>
              <a:t>放大</a:t>
            </a:r>
            <a:r>
              <a:rPr b="1" lang="zh-TW" sz="2000">
                <a:latin typeface="Mulish"/>
                <a:ea typeface="Mulish"/>
                <a:cs typeface="Mulish"/>
                <a:sym typeface="Mulish"/>
              </a:rPr>
              <a:t>的顯示</a:t>
            </a:r>
            <a:r>
              <a:rPr b="1" lang="zh-TW" sz="2000">
                <a:latin typeface="Mulish"/>
                <a:ea typeface="Mulish"/>
                <a:cs typeface="Mulish"/>
                <a:sym typeface="Mulish"/>
              </a:rPr>
              <a:t>結果</a:t>
            </a:r>
            <a:endParaRPr b="1" sz="2000">
              <a:latin typeface="Mulish"/>
              <a:ea typeface="Mulish"/>
              <a:cs typeface="Mulish"/>
              <a:sym typeface="Mulish"/>
            </a:endParaRPr>
          </a:p>
        </p:txBody>
      </p:sp>
      <p:pic>
        <p:nvPicPr>
          <p:cNvPr id="305" name="Google Shape;305;g25e23fb6d00_1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5526" y="1618600"/>
            <a:ext cx="3131861" cy="408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g25e23fb6d00_1_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37950" y="2798225"/>
            <a:ext cx="3509613" cy="275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91ee2aa4a2_0_18"/>
          <p:cNvSpPr/>
          <p:nvPr/>
        </p:nvSpPr>
        <p:spPr>
          <a:xfrm>
            <a:off x="-90500" y="0"/>
            <a:ext cx="12192000" cy="68580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g291ee2aa4a2_0_18"/>
          <p:cNvSpPr txBox="1"/>
          <p:nvPr>
            <p:ph type="ctrTitle"/>
          </p:nvPr>
        </p:nvSpPr>
        <p:spPr>
          <a:xfrm>
            <a:off x="953359" y="824935"/>
            <a:ext cx="87474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Microsoft JhengHei"/>
              <a:buNone/>
            </a:pPr>
            <a:r>
              <a:rPr lang="zh-TW" sz="4400">
                <a:solidFill>
                  <a:srgbClr val="FF0000"/>
                </a:solidFill>
              </a:rPr>
              <a:t>Medium baseline (5pt)</a:t>
            </a:r>
            <a:endParaRPr/>
          </a:p>
        </p:txBody>
      </p:sp>
      <p:sp>
        <p:nvSpPr>
          <p:cNvPr id="313" name="Google Shape;313;g291ee2aa4a2_0_18"/>
          <p:cNvSpPr txBox="1"/>
          <p:nvPr>
            <p:ph idx="1" type="body"/>
          </p:nvPr>
        </p:nvSpPr>
        <p:spPr>
          <a:xfrm>
            <a:off x="1242282" y="6207371"/>
            <a:ext cx="103698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14" name="Google Shape;314;g291ee2aa4a2_0_18"/>
          <p:cNvSpPr txBox="1"/>
          <p:nvPr>
            <p:ph idx="2" type="body"/>
          </p:nvPr>
        </p:nvSpPr>
        <p:spPr>
          <a:xfrm>
            <a:off x="954088" y="1618596"/>
            <a:ext cx="10102800" cy="4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Char char="•"/>
            </a:pPr>
            <a:r>
              <a:rPr b="1" lang="zh-TW" sz="2400">
                <a:solidFill>
                  <a:schemeClr val="accent3"/>
                </a:solidFill>
                <a:latin typeface="Mulish"/>
                <a:ea typeface="Mulish"/>
                <a:cs typeface="Mulish"/>
                <a:sym typeface="Mulish"/>
              </a:rPr>
              <a:t>點擊節點可以展開或縮放</a:t>
            </a:r>
            <a:r>
              <a:rPr b="1" lang="zh-TW" sz="2400">
                <a:solidFill>
                  <a:schemeClr val="accent3"/>
                </a:solidFill>
                <a:latin typeface="Mulish"/>
                <a:ea typeface="Mulish"/>
                <a:cs typeface="Mulish"/>
                <a:sym typeface="Mulish"/>
              </a:rPr>
              <a:t>(2pt)</a:t>
            </a:r>
            <a:endParaRPr b="1" sz="2400">
              <a:solidFill>
                <a:schemeClr val="accent3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b="1" lang="zh-TW" sz="2400" u="sng">
                <a:solidFill>
                  <a:schemeClr val="hlink"/>
                </a:solidFill>
                <a:latin typeface="Mulish"/>
                <a:ea typeface="Mulish"/>
                <a:cs typeface="Mulish"/>
                <a:sym typeface="Mulish"/>
                <a:hlinkClick r:id="rId3"/>
              </a:rPr>
              <a:t>範例程式碼</a:t>
            </a:r>
            <a:endParaRPr b="1" sz="2400">
              <a:solidFill>
                <a:srgbClr val="FF0000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315" name="Google Shape;315;g291ee2aa4a2_0_18"/>
          <p:cNvSpPr txBox="1"/>
          <p:nvPr>
            <p:ph idx="12" type="sldNum"/>
          </p:nvPr>
        </p:nvSpPr>
        <p:spPr>
          <a:xfrm>
            <a:off x="677505" y="6196171"/>
            <a:ext cx="5649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316" name="Google Shape;316;g291ee2aa4a2_0_18"/>
          <p:cNvPicPr preferRelativeResize="0"/>
          <p:nvPr/>
        </p:nvPicPr>
        <p:blipFill rotWithShape="1">
          <a:blip r:embed="rId4">
            <a:alphaModFix/>
          </a:blip>
          <a:srcRect b="16277" l="17947" r="45070" t="2901"/>
          <a:stretch/>
        </p:blipFill>
        <p:spPr>
          <a:xfrm>
            <a:off x="708875" y="2837925"/>
            <a:ext cx="2822226" cy="280445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g291ee2aa4a2_0_18"/>
          <p:cNvSpPr txBox="1"/>
          <p:nvPr/>
        </p:nvSpPr>
        <p:spPr>
          <a:xfrm>
            <a:off x="538088" y="5642375"/>
            <a:ext cx="31638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latin typeface="Mulish"/>
                <a:ea typeface="Mulish"/>
                <a:cs typeface="Mulish"/>
                <a:sym typeface="Mulish"/>
              </a:rPr>
              <a:t>圖 15.</a:t>
            </a:r>
            <a:r>
              <a:rPr b="1" lang="zh-TW" sz="2000">
                <a:latin typeface="Mulish"/>
                <a:ea typeface="Mulish"/>
                <a:cs typeface="Mulish"/>
                <a:sym typeface="Mulish"/>
              </a:rPr>
              <a:t>展開縮放效果呈現</a:t>
            </a:r>
            <a:endParaRPr b="1" sz="2000"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318" name="Google Shape;318;g291ee2aa4a2_0_18"/>
          <p:cNvSpPr txBox="1"/>
          <p:nvPr/>
        </p:nvSpPr>
        <p:spPr>
          <a:xfrm>
            <a:off x="6564400" y="5718575"/>
            <a:ext cx="62016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latin typeface="Mulish"/>
                <a:ea typeface="Mulish"/>
                <a:cs typeface="Mulish"/>
                <a:sym typeface="Mulish"/>
              </a:rPr>
              <a:t>圖 17.放大節點與圖片的程式片段</a:t>
            </a:r>
            <a:endParaRPr b="1" sz="2000">
              <a:latin typeface="Mulish"/>
              <a:ea typeface="Mulish"/>
              <a:cs typeface="Mulish"/>
              <a:sym typeface="Mulish"/>
            </a:endParaRPr>
          </a:p>
        </p:txBody>
      </p:sp>
      <p:pic>
        <p:nvPicPr>
          <p:cNvPr id="319" name="Google Shape;319;g291ee2aa4a2_0_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83300" y="1076348"/>
            <a:ext cx="3163800" cy="47053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0" name="Google Shape;320;g291ee2aa4a2_0_18"/>
          <p:cNvGrpSpPr/>
          <p:nvPr/>
        </p:nvGrpSpPr>
        <p:grpSpPr>
          <a:xfrm>
            <a:off x="4027502" y="3375829"/>
            <a:ext cx="3785192" cy="996540"/>
            <a:chOff x="3795713" y="3038475"/>
            <a:chExt cx="5210175" cy="1390650"/>
          </a:xfrm>
        </p:grpSpPr>
        <p:pic>
          <p:nvPicPr>
            <p:cNvPr id="321" name="Google Shape;321;g291ee2aa4a2_0_1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795713" y="3038475"/>
              <a:ext cx="5210175" cy="1390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2" name="Google Shape;322;g291ee2aa4a2_0_18"/>
            <p:cNvSpPr/>
            <p:nvPr/>
          </p:nvSpPr>
          <p:spPr>
            <a:xfrm>
              <a:off x="4170325" y="4154550"/>
              <a:ext cx="3537000" cy="234900"/>
            </a:xfrm>
            <a:prstGeom prst="rect">
              <a:avLst/>
            </a:prstGeom>
            <a:noFill/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3" name="Google Shape;323;g291ee2aa4a2_0_18"/>
          <p:cNvSpPr txBox="1"/>
          <p:nvPr/>
        </p:nvSpPr>
        <p:spPr>
          <a:xfrm>
            <a:off x="2819300" y="4612975"/>
            <a:ext cx="62016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latin typeface="Mulish"/>
                <a:ea typeface="Mulish"/>
                <a:cs typeface="Mulish"/>
                <a:sym typeface="Mulish"/>
              </a:rPr>
              <a:t>圖 16.</a:t>
            </a:r>
            <a:r>
              <a:rPr b="1" lang="zh-TW" sz="2000">
                <a:latin typeface="Mulish"/>
                <a:ea typeface="Mulish"/>
                <a:cs typeface="Mulish"/>
                <a:sym typeface="Mulish"/>
              </a:rPr>
              <a:t>新增節點click事件</a:t>
            </a:r>
            <a:endParaRPr b="1" sz="2000">
              <a:latin typeface="Mulish"/>
              <a:ea typeface="Mulish"/>
              <a:cs typeface="Mulish"/>
              <a:sym typeface="Mulish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cap="flat" cmpd="sng" w="7620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42"/>
          <p:cNvSpPr txBox="1"/>
          <p:nvPr>
            <p:ph type="ctrTitle"/>
          </p:nvPr>
        </p:nvSpPr>
        <p:spPr>
          <a:xfrm>
            <a:off x="953359" y="824935"/>
            <a:ext cx="8747531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Microsoft JhengHei"/>
              <a:buNone/>
            </a:pPr>
            <a:r>
              <a:rPr lang="zh-TW" sz="4400">
                <a:solidFill>
                  <a:srgbClr val="7030A0"/>
                </a:solidFill>
              </a:rPr>
              <a:t>Strong baseline (2pt)</a:t>
            </a:r>
            <a:endParaRPr/>
          </a:p>
        </p:txBody>
      </p:sp>
      <p:sp>
        <p:nvSpPr>
          <p:cNvPr id="330" name="Google Shape;330;p42"/>
          <p:cNvSpPr txBox="1"/>
          <p:nvPr>
            <p:ph idx="1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31" name="Google Shape;331;p42"/>
          <p:cNvSpPr txBox="1"/>
          <p:nvPr>
            <p:ph idx="2" type="body"/>
          </p:nvPr>
        </p:nvSpPr>
        <p:spPr>
          <a:xfrm>
            <a:off x="954088" y="1618596"/>
            <a:ext cx="10102795" cy="4089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600"/>
              <a:buChar char="•"/>
            </a:pPr>
            <a:r>
              <a:rPr b="1" lang="zh-TW" sz="2400">
                <a:solidFill>
                  <a:srgbClr val="7030A0"/>
                </a:solidFill>
                <a:latin typeface="Mulish"/>
                <a:ea typeface="Mulish"/>
                <a:cs typeface="Mulish"/>
                <a:sym typeface="Mulish"/>
              </a:rPr>
              <a:t>利用蘋果成績圖環繞個人照片(小組)(2pt)</a:t>
            </a:r>
            <a:endParaRPr b="1" sz="2400">
              <a:solidFill>
                <a:srgbClr val="7030A0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b="1" lang="zh-TW" sz="2400" u="sng">
                <a:solidFill>
                  <a:schemeClr val="hlink"/>
                </a:solidFill>
                <a:latin typeface="Mulish"/>
                <a:ea typeface="Mulish"/>
                <a:cs typeface="Mulish"/>
                <a:sym typeface="Mulish"/>
                <a:hlinkClick r:id="rId3"/>
              </a:rPr>
              <a:t>範例程式碼</a:t>
            </a:r>
            <a:endParaRPr b="1" sz="2400">
              <a:solidFill>
                <a:srgbClr val="7030A0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332" name="Google Shape;332;p42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333" name="Google Shape;333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3575" y="2746801"/>
            <a:ext cx="3188375" cy="266365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42"/>
          <p:cNvSpPr txBox="1"/>
          <p:nvPr/>
        </p:nvSpPr>
        <p:spPr>
          <a:xfrm>
            <a:off x="2035863" y="5410450"/>
            <a:ext cx="31638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latin typeface="Mulish"/>
                <a:ea typeface="Mulish"/>
                <a:cs typeface="Mulish"/>
                <a:sym typeface="Mulish"/>
              </a:rPr>
              <a:t>圖 18.</a:t>
            </a:r>
            <a:r>
              <a:rPr b="1" lang="zh-TW" sz="2000">
                <a:latin typeface="Mulish"/>
                <a:ea typeface="Mulish"/>
                <a:cs typeface="Mulish"/>
                <a:sym typeface="Mulish"/>
              </a:rPr>
              <a:t>蘋果環繞</a:t>
            </a:r>
            <a:r>
              <a:rPr b="1" lang="zh-TW" sz="2000">
                <a:latin typeface="Mulish"/>
                <a:ea typeface="Mulish"/>
                <a:cs typeface="Mulish"/>
                <a:sym typeface="Mulish"/>
              </a:rPr>
              <a:t>效果呈現</a:t>
            </a:r>
            <a:endParaRPr b="1" sz="2000">
              <a:latin typeface="Mulish"/>
              <a:ea typeface="Mulish"/>
              <a:cs typeface="Mulish"/>
              <a:sym typeface="Mulish"/>
            </a:endParaRPr>
          </a:p>
        </p:txBody>
      </p:sp>
      <p:pic>
        <p:nvPicPr>
          <p:cNvPr id="335" name="Google Shape;335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3500" y="2241235"/>
            <a:ext cx="4253226" cy="31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42"/>
          <p:cNvSpPr txBox="1"/>
          <p:nvPr/>
        </p:nvSpPr>
        <p:spPr>
          <a:xfrm>
            <a:off x="6015312" y="5410450"/>
            <a:ext cx="40896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latin typeface="Mulish"/>
                <a:ea typeface="Mulish"/>
                <a:cs typeface="Mulish"/>
                <a:sym typeface="Mulish"/>
              </a:rPr>
              <a:t>圖 19.</a:t>
            </a:r>
            <a:r>
              <a:rPr b="1" lang="zh-TW" sz="20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蘋果環繞效果的程式片段</a:t>
            </a:r>
            <a:endParaRPr b="1" sz="2000">
              <a:latin typeface="Mulish"/>
              <a:ea typeface="Mulish"/>
              <a:cs typeface="Mulish"/>
              <a:sym typeface="Mulish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/>
          <p:nvPr>
            <p:ph type="ctrTitle"/>
          </p:nvPr>
        </p:nvSpPr>
        <p:spPr>
          <a:xfrm>
            <a:off x="967109" y="2419102"/>
            <a:ext cx="10191320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Microsoft JhengHei"/>
              <a:buNone/>
            </a:pPr>
            <a:r>
              <a:rPr lang="zh-TW"/>
              <a:t>目錄</a:t>
            </a:r>
            <a:endParaRPr/>
          </a:p>
        </p:txBody>
      </p:sp>
      <p:sp>
        <p:nvSpPr>
          <p:cNvPr id="148" name="Google Shape;148;p7"/>
          <p:cNvSpPr txBox="1"/>
          <p:nvPr>
            <p:ph idx="1" type="body"/>
          </p:nvPr>
        </p:nvSpPr>
        <p:spPr>
          <a:xfrm>
            <a:off x="967109" y="3124542"/>
            <a:ext cx="10191320" cy="189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ulish"/>
              <a:buNone/>
            </a:pPr>
            <a:r>
              <a:t/>
            </a:r>
            <a:endParaRPr/>
          </a:p>
        </p:txBody>
      </p:sp>
      <p:sp>
        <p:nvSpPr>
          <p:cNvPr id="149" name="Google Shape;149;p7"/>
          <p:cNvSpPr txBox="1"/>
          <p:nvPr>
            <p:ph idx="2" type="body"/>
          </p:nvPr>
        </p:nvSpPr>
        <p:spPr>
          <a:xfrm>
            <a:off x="1842554" y="6207371"/>
            <a:ext cx="9762763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150" name="Google Shape;150;p7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5e23fb6d00_1_578"/>
          <p:cNvSpPr txBox="1"/>
          <p:nvPr>
            <p:ph type="ctrTitle"/>
          </p:nvPr>
        </p:nvSpPr>
        <p:spPr>
          <a:xfrm>
            <a:off x="967109" y="2419102"/>
            <a:ext cx="101913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Microsoft JhengHei"/>
              <a:buNone/>
            </a:pPr>
            <a:r>
              <a:rPr lang="zh-TW"/>
              <a:t>繳交資訊</a:t>
            </a:r>
            <a:endParaRPr/>
          </a:p>
        </p:txBody>
      </p:sp>
      <p:sp>
        <p:nvSpPr>
          <p:cNvPr id="342" name="Google Shape;342;g25e23fb6d00_1_578"/>
          <p:cNvSpPr txBox="1"/>
          <p:nvPr>
            <p:ph idx="1" type="body"/>
          </p:nvPr>
        </p:nvSpPr>
        <p:spPr>
          <a:xfrm>
            <a:off x="1242282" y="6207371"/>
            <a:ext cx="103698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343" name="Google Shape;343;g25e23fb6d00_1_578"/>
          <p:cNvSpPr txBox="1"/>
          <p:nvPr>
            <p:ph idx="2" type="body"/>
          </p:nvPr>
        </p:nvSpPr>
        <p:spPr>
          <a:xfrm>
            <a:off x="966788" y="808035"/>
            <a:ext cx="3748200" cy="10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</a:pPr>
            <a:r>
              <a:rPr lang="zh-TW"/>
              <a:t>06</a:t>
            </a:r>
            <a:endParaRPr/>
          </a:p>
        </p:txBody>
      </p:sp>
      <p:sp>
        <p:nvSpPr>
          <p:cNvPr id="344" name="Google Shape;344;g25e23fb6d00_1_578"/>
          <p:cNvSpPr txBox="1"/>
          <p:nvPr>
            <p:ph idx="12" type="sldNum"/>
          </p:nvPr>
        </p:nvSpPr>
        <p:spPr>
          <a:xfrm>
            <a:off x="677505" y="6196171"/>
            <a:ext cx="5649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45" name="Google Shape;345;g25e23fb6d00_1_578"/>
          <p:cNvSpPr txBox="1"/>
          <p:nvPr>
            <p:ph idx="3" type="body"/>
          </p:nvPr>
        </p:nvSpPr>
        <p:spPr>
          <a:xfrm>
            <a:off x="967109" y="3124542"/>
            <a:ext cx="10191300" cy="18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ulish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g25e23fb6d00_1_42"/>
          <p:cNvPicPr preferRelativeResize="0"/>
          <p:nvPr/>
        </p:nvPicPr>
        <p:blipFill rotWithShape="1">
          <a:blip r:embed="rId3">
            <a:alphaModFix/>
          </a:blip>
          <a:srcRect b="32730" l="0" r="0" t="2262"/>
          <a:stretch/>
        </p:blipFill>
        <p:spPr>
          <a:xfrm>
            <a:off x="482800" y="1399137"/>
            <a:ext cx="11571299" cy="4457937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g25e23fb6d00_1_42"/>
          <p:cNvSpPr txBox="1"/>
          <p:nvPr>
            <p:ph type="ctrTitle"/>
          </p:nvPr>
        </p:nvSpPr>
        <p:spPr>
          <a:xfrm>
            <a:off x="953359" y="824935"/>
            <a:ext cx="87474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Microsoft JhengHei"/>
              <a:buNone/>
            </a:pPr>
            <a:r>
              <a:rPr lang="zh-TW"/>
              <a:t>繳交資訊</a:t>
            </a:r>
            <a:endParaRPr/>
          </a:p>
        </p:txBody>
      </p:sp>
      <p:sp>
        <p:nvSpPr>
          <p:cNvPr id="352" name="Google Shape;352;g25e23fb6d00_1_42"/>
          <p:cNvSpPr txBox="1"/>
          <p:nvPr>
            <p:ph idx="1" type="body"/>
          </p:nvPr>
        </p:nvSpPr>
        <p:spPr>
          <a:xfrm>
            <a:off x="1242282" y="6207371"/>
            <a:ext cx="103698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53" name="Google Shape;353;g25e23fb6d00_1_42"/>
          <p:cNvSpPr txBox="1"/>
          <p:nvPr>
            <p:ph idx="12" type="sldNum"/>
          </p:nvPr>
        </p:nvSpPr>
        <p:spPr>
          <a:xfrm>
            <a:off x="677505" y="6196171"/>
            <a:ext cx="5649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54" name="Google Shape;354;g25e23fb6d00_1_42"/>
          <p:cNvSpPr/>
          <p:nvPr/>
        </p:nvSpPr>
        <p:spPr>
          <a:xfrm>
            <a:off x="10142800" y="1351150"/>
            <a:ext cx="441900" cy="41160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g25e23fb6d00_1_42"/>
          <p:cNvSpPr/>
          <p:nvPr/>
        </p:nvSpPr>
        <p:spPr>
          <a:xfrm>
            <a:off x="8959550" y="4411000"/>
            <a:ext cx="1589400" cy="30480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g25e23fb6d00_1_42"/>
          <p:cNvSpPr/>
          <p:nvPr/>
        </p:nvSpPr>
        <p:spPr>
          <a:xfrm>
            <a:off x="10584700" y="4654250"/>
            <a:ext cx="1310700" cy="30480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g25e23fb6d00_1_42"/>
          <p:cNvSpPr txBox="1"/>
          <p:nvPr/>
        </p:nvSpPr>
        <p:spPr>
          <a:xfrm>
            <a:off x="9773325" y="1313050"/>
            <a:ext cx="4419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3"/>
                </a:solidFill>
              </a:rPr>
              <a:t>1</a:t>
            </a:r>
            <a:endParaRPr b="1" sz="2400">
              <a:solidFill>
                <a:schemeClr val="accent3"/>
              </a:solidFill>
            </a:endParaRPr>
          </a:p>
        </p:txBody>
      </p:sp>
      <p:sp>
        <p:nvSpPr>
          <p:cNvPr id="358" name="Google Shape;358;g25e23fb6d00_1_42"/>
          <p:cNvSpPr txBox="1"/>
          <p:nvPr/>
        </p:nvSpPr>
        <p:spPr>
          <a:xfrm>
            <a:off x="8481900" y="4319500"/>
            <a:ext cx="4419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3"/>
                </a:solidFill>
              </a:rPr>
              <a:t>2</a:t>
            </a:r>
            <a:endParaRPr b="1" sz="2400">
              <a:solidFill>
                <a:schemeClr val="accent3"/>
              </a:solidFill>
            </a:endParaRPr>
          </a:p>
        </p:txBody>
      </p:sp>
      <p:sp>
        <p:nvSpPr>
          <p:cNvPr id="359" name="Google Shape;359;g25e23fb6d00_1_42"/>
          <p:cNvSpPr txBox="1"/>
          <p:nvPr/>
        </p:nvSpPr>
        <p:spPr>
          <a:xfrm>
            <a:off x="10215225" y="4562750"/>
            <a:ext cx="4419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3"/>
                </a:solidFill>
              </a:rPr>
              <a:t>3</a:t>
            </a:r>
            <a:endParaRPr b="1" sz="2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Google Shape;364;g25e23fb6d00_1_234"/>
          <p:cNvPicPr preferRelativeResize="0"/>
          <p:nvPr/>
        </p:nvPicPr>
        <p:blipFill rotWithShape="1">
          <a:blip r:embed="rId3">
            <a:alphaModFix/>
          </a:blip>
          <a:srcRect b="0" l="0" r="62370" t="0"/>
          <a:stretch/>
        </p:blipFill>
        <p:spPr>
          <a:xfrm>
            <a:off x="2288263" y="2213925"/>
            <a:ext cx="7296179" cy="3559825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g25e23fb6d00_1_234"/>
          <p:cNvSpPr txBox="1"/>
          <p:nvPr>
            <p:ph type="ctrTitle"/>
          </p:nvPr>
        </p:nvSpPr>
        <p:spPr>
          <a:xfrm>
            <a:off x="953359" y="824935"/>
            <a:ext cx="87474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Microsoft JhengHei"/>
              <a:buNone/>
            </a:pPr>
            <a:r>
              <a:rPr lang="zh-TW"/>
              <a:t>繳交資訊</a:t>
            </a:r>
            <a:endParaRPr/>
          </a:p>
        </p:txBody>
      </p:sp>
      <p:sp>
        <p:nvSpPr>
          <p:cNvPr id="366" name="Google Shape;366;g25e23fb6d00_1_234"/>
          <p:cNvSpPr txBox="1"/>
          <p:nvPr>
            <p:ph idx="1" type="body"/>
          </p:nvPr>
        </p:nvSpPr>
        <p:spPr>
          <a:xfrm>
            <a:off x="1242282" y="6207371"/>
            <a:ext cx="103698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67" name="Google Shape;367;g25e23fb6d00_1_234"/>
          <p:cNvSpPr txBox="1"/>
          <p:nvPr>
            <p:ph idx="12" type="sldNum"/>
          </p:nvPr>
        </p:nvSpPr>
        <p:spPr>
          <a:xfrm>
            <a:off x="677505" y="6196171"/>
            <a:ext cx="5649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68" name="Google Shape;368;g25e23fb6d00_1_234"/>
          <p:cNvSpPr/>
          <p:nvPr/>
        </p:nvSpPr>
        <p:spPr>
          <a:xfrm>
            <a:off x="2250725" y="5445550"/>
            <a:ext cx="1304700" cy="32820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g25e23fb6d00_1_234"/>
          <p:cNvSpPr txBox="1"/>
          <p:nvPr/>
        </p:nvSpPr>
        <p:spPr>
          <a:xfrm>
            <a:off x="1221975" y="1790275"/>
            <a:ext cx="34926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g25e23fb6d00_1_234"/>
          <p:cNvSpPr txBox="1"/>
          <p:nvPr>
            <p:ph idx="2" type="body"/>
          </p:nvPr>
        </p:nvSpPr>
        <p:spPr>
          <a:xfrm>
            <a:off x="953348" y="1487325"/>
            <a:ext cx="99660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700"/>
              <a:buNone/>
            </a:pPr>
            <a:r>
              <a:rPr lang="zh-TW" sz="2400">
                <a:latin typeface="Times New Roman"/>
                <a:ea typeface="Times New Roman"/>
                <a:cs typeface="Times New Roman"/>
                <a:sym typeface="Times New Roman"/>
              </a:rPr>
              <a:t>上傳output.json到</a:t>
            </a:r>
            <a:r>
              <a:rPr lang="zh-TW" sz="240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https://github.com/你的帳號/vis2023f/tree/main/hw05/src</a:t>
            </a:r>
            <a:endParaRPr sz="2400"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SzPts val="27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g25e23fb6d00_1_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6799" y="2443875"/>
            <a:ext cx="8718401" cy="3505175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g25e23fb6d00_1_173"/>
          <p:cNvSpPr txBox="1"/>
          <p:nvPr>
            <p:ph idx="1" type="body"/>
          </p:nvPr>
        </p:nvSpPr>
        <p:spPr>
          <a:xfrm>
            <a:off x="1242282" y="6207371"/>
            <a:ext cx="103698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77" name="Google Shape;377;g25e23fb6d00_1_173"/>
          <p:cNvSpPr txBox="1"/>
          <p:nvPr>
            <p:ph idx="12" type="sldNum"/>
          </p:nvPr>
        </p:nvSpPr>
        <p:spPr>
          <a:xfrm>
            <a:off x="677505" y="6196171"/>
            <a:ext cx="5649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78" name="Google Shape;378;g25e23fb6d00_1_173"/>
          <p:cNvSpPr txBox="1"/>
          <p:nvPr>
            <p:ph idx="2" type="body"/>
          </p:nvPr>
        </p:nvSpPr>
        <p:spPr>
          <a:xfrm>
            <a:off x="724750" y="1493338"/>
            <a:ext cx="110886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rtl="0" algn="just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700"/>
              <a:buNone/>
            </a:pPr>
            <a:r>
              <a:rPr lang="zh-TW" sz="2400">
                <a:latin typeface="Times New Roman"/>
                <a:ea typeface="Times New Roman"/>
                <a:cs typeface="Times New Roman"/>
                <a:sym typeface="Times New Roman"/>
              </a:rPr>
              <a:t>將下載下來的檔案解壓縮，並修改js檔案</a:t>
            </a:r>
            <a:r>
              <a:rPr lang="zh-TW" sz="2400">
                <a:latin typeface="Times New Roman"/>
                <a:ea typeface="Times New Roman"/>
                <a:cs typeface="Times New Roman"/>
                <a:sym typeface="Times New Roman"/>
              </a:rPr>
              <a:t>中最下面函式的</a:t>
            </a:r>
            <a:r>
              <a:rPr lang="zh-TW" sz="2400">
                <a:latin typeface="Times New Roman"/>
                <a:ea typeface="Times New Roman"/>
                <a:cs typeface="Times New Roman"/>
                <a:sym typeface="Times New Roman"/>
              </a:rPr>
              <a:t>URL路徑改成</a:t>
            </a:r>
            <a:r>
              <a:rPr lang="zh-TW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zh-TW" sz="2400">
                <a:latin typeface="Times New Roman"/>
                <a:ea typeface="Times New Roman"/>
                <a:cs typeface="Times New Roman"/>
                <a:sym typeface="Times New Roman"/>
              </a:rPr>
              <a:t>../output.json，simple、medium、strong</a:t>
            </a:r>
            <a:r>
              <a:rPr lang="zh-TW" sz="2400">
                <a:latin typeface="Times New Roman"/>
                <a:ea typeface="Times New Roman"/>
                <a:cs typeface="Times New Roman"/>
                <a:sym typeface="Times New Roman"/>
              </a:rPr>
              <a:t>都要修改才可以讀取到資料。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SzPts val="27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9" name="Google Shape;379;g25e23fb6d00_1_173"/>
          <p:cNvSpPr txBox="1"/>
          <p:nvPr>
            <p:ph type="ctrTitle"/>
          </p:nvPr>
        </p:nvSpPr>
        <p:spPr>
          <a:xfrm>
            <a:off x="953359" y="824935"/>
            <a:ext cx="87474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Microsoft JhengHei"/>
              <a:buNone/>
            </a:pPr>
            <a:r>
              <a:rPr lang="zh-TW"/>
              <a:t>繳交資訊</a:t>
            </a:r>
            <a:endParaRPr/>
          </a:p>
        </p:txBody>
      </p:sp>
      <p:sp>
        <p:nvSpPr>
          <p:cNvPr id="380" name="Google Shape;380;g25e23fb6d00_1_173"/>
          <p:cNvSpPr/>
          <p:nvPr/>
        </p:nvSpPr>
        <p:spPr>
          <a:xfrm>
            <a:off x="4357950" y="3086225"/>
            <a:ext cx="1304700" cy="32820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5e23fb6d00_1_87"/>
          <p:cNvSpPr txBox="1"/>
          <p:nvPr>
            <p:ph type="ctrTitle"/>
          </p:nvPr>
        </p:nvSpPr>
        <p:spPr>
          <a:xfrm>
            <a:off x="948359" y="1430560"/>
            <a:ext cx="87474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Microsoft JhengHei"/>
              <a:buNone/>
            </a:pPr>
            <a:r>
              <a:rPr lang="zh-TW" sz="2400" u="sng">
                <a:solidFill>
                  <a:schemeClr val="hlink"/>
                </a:solidFill>
                <a:hlinkClick r:id="rId3"/>
              </a:rPr>
              <a:t>作業五範例網頁</a:t>
            </a:r>
            <a:endParaRPr sz="2400"/>
          </a:p>
        </p:txBody>
      </p:sp>
      <p:sp>
        <p:nvSpPr>
          <p:cNvPr id="386" name="Google Shape;386;g25e23fb6d00_1_87"/>
          <p:cNvSpPr txBox="1"/>
          <p:nvPr>
            <p:ph idx="1" type="body"/>
          </p:nvPr>
        </p:nvSpPr>
        <p:spPr>
          <a:xfrm>
            <a:off x="1242282" y="6207371"/>
            <a:ext cx="103698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87" name="Google Shape;387;g25e23fb6d00_1_87"/>
          <p:cNvSpPr txBox="1"/>
          <p:nvPr>
            <p:ph idx="12" type="sldNum"/>
          </p:nvPr>
        </p:nvSpPr>
        <p:spPr>
          <a:xfrm>
            <a:off x="677505" y="6196171"/>
            <a:ext cx="5649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388" name="Google Shape;388;g25e23fb6d00_1_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751" y="2036175"/>
            <a:ext cx="11514498" cy="3534154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g25e23fb6d00_1_87"/>
          <p:cNvSpPr txBox="1"/>
          <p:nvPr>
            <p:ph type="ctrTitle"/>
          </p:nvPr>
        </p:nvSpPr>
        <p:spPr>
          <a:xfrm>
            <a:off x="953359" y="824935"/>
            <a:ext cx="87474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Microsoft JhengHei"/>
              <a:buNone/>
            </a:pPr>
            <a:r>
              <a:rPr lang="zh-TW"/>
              <a:t>繳交資訊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08cba9ff31_1_0"/>
          <p:cNvSpPr txBox="1"/>
          <p:nvPr>
            <p:ph type="ctrTitle"/>
          </p:nvPr>
        </p:nvSpPr>
        <p:spPr>
          <a:xfrm>
            <a:off x="953359" y="824935"/>
            <a:ext cx="87474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</a:pPr>
            <a:r>
              <a:rPr lang="zh-TW"/>
              <a:t>Regulations</a:t>
            </a:r>
            <a:endParaRPr/>
          </a:p>
        </p:txBody>
      </p:sp>
      <p:sp>
        <p:nvSpPr>
          <p:cNvPr id="396" name="Google Shape;396;g208cba9ff31_1_0"/>
          <p:cNvSpPr txBox="1"/>
          <p:nvPr>
            <p:ph idx="1" type="body"/>
          </p:nvPr>
        </p:nvSpPr>
        <p:spPr>
          <a:xfrm>
            <a:off x="1242282" y="6207371"/>
            <a:ext cx="103698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397" name="Google Shape;397;g208cba9ff31_1_0"/>
          <p:cNvSpPr txBox="1"/>
          <p:nvPr>
            <p:ph idx="2" type="body"/>
          </p:nvPr>
        </p:nvSpPr>
        <p:spPr>
          <a:xfrm>
            <a:off x="954088" y="1618596"/>
            <a:ext cx="10442918" cy="4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57150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"/>
              <a:buChar char="•"/>
            </a:pPr>
            <a:r>
              <a:rPr b="1" lang="zh-TW" sz="2400">
                <a:solidFill>
                  <a:srgbClr val="FF0000"/>
                </a:solidFill>
              </a:rPr>
              <a:t>You should finish your homework on your own. </a:t>
            </a:r>
            <a:endParaRPr sz="2400">
              <a:solidFill>
                <a:srgbClr val="FF0000"/>
              </a:solidFill>
            </a:endParaRPr>
          </a:p>
          <a:p>
            <a:pPr indent="-342900" lvl="0" marL="57150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"/>
              <a:buChar char="•"/>
            </a:pPr>
            <a:r>
              <a:rPr b="1" lang="zh-TW" sz="2400">
                <a:solidFill>
                  <a:srgbClr val="FF0000"/>
                </a:solidFill>
              </a:rPr>
              <a:t>Do not share your codes with any living creatures. </a:t>
            </a:r>
            <a:endParaRPr sz="2400">
              <a:solidFill>
                <a:srgbClr val="FF0000"/>
              </a:solidFill>
            </a:endParaRPr>
          </a:p>
          <a:p>
            <a:pPr indent="-342900" lvl="0" marL="57150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"/>
              <a:buChar char="•"/>
            </a:pPr>
            <a:r>
              <a:rPr b="1" lang="zh-TW" sz="2400">
                <a:solidFill>
                  <a:srgbClr val="FF0000"/>
                </a:solidFill>
              </a:rPr>
              <a:t>Your HW will get 0 pt if you violate any of the above rules. </a:t>
            </a:r>
            <a:endParaRPr sz="2400">
              <a:solidFill>
                <a:srgbClr val="FF0000"/>
              </a:solidFill>
            </a:endParaRPr>
          </a:p>
          <a:p>
            <a:pPr indent="-342900" lvl="0" marL="57150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"/>
              <a:buChar char="•"/>
            </a:pPr>
            <a:r>
              <a:rPr b="1" lang="zh-TW" sz="2400">
                <a:solidFill>
                  <a:srgbClr val="FF0000"/>
                </a:solidFill>
              </a:rPr>
              <a:t>Professor &amp; TAs preserve the rights to change the rules &amp; grades.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398" name="Google Shape;398;g208cba9ff31_1_0"/>
          <p:cNvSpPr txBox="1"/>
          <p:nvPr>
            <p:ph idx="12" type="sldNum"/>
          </p:nvPr>
        </p:nvSpPr>
        <p:spPr>
          <a:xfrm>
            <a:off x="677505" y="6196171"/>
            <a:ext cx="5649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5e23fb6d00_1_634"/>
          <p:cNvSpPr txBox="1"/>
          <p:nvPr>
            <p:ph type="ctrTitle"/>
          </p:nvPr>
        </p:nvSpPr>
        <p:spPr>
          <a:xfrm>
            <a:off x="967109" y="2419102"/>
            <a:ext cx="101913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Microsoft JhengHei"/>
              <a:buNone/>
            </a:pPr>
            <a:r>
              <a:rPr lang="zh-TW"/>
              <a:t>助教聯絡資訊</a:t>
            </a:r>
            <a:endParaRPr/>
          </a:p>
        </p:txBody>
      </p:sp>
      <p:sp>
        <p:nvSpPr>
          <p:cNvPr id="404" name="Google Shape;404;g25e23fb6d00_1_634"/>
          <p:cNvSpPr txBox="1"/>
          <p:nvPr>
            <p:ph idx="1" type="body"/>
          </p:nvPr>
        </p:nvSpPr>
        <p:spPr>
          <a:xfrm>
            <a:off x="1242282" y="6207371"/>
            <a:ext cx="103698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405" name="Google Shape;405;g25e23fb6d00_1_634"/>
          <p:cNvSpPr txBox="1"/>
          <p:nvPr>
            <p:ph idx="2" type="body"/>
          </p:nvPr>
        </p:nvSpPr>
        <p:spPr>
          <a:xfrm>
            <a:off x="966788" y="808035"/>
            <a:ext cx="3748200" cy="10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</a:pPr>
            <a:r>
              <a:rPr lang="zh-TW"/>
              <a:t>07</a:t>
            </a:r>
            <a:endParaRPr/>
          </a:p>
        </p:txBody>
      </p:sp>
      <p:sp>
        <p:nvSpPr>
          <p:cNvPr id="406" name="Google Shape;406;g25e23fb6d00_1_634"/>
          <p:cNvSpPr txBox="1"/>
          <p:nvPr>
            <p:ph idx="12" type="sldNum"/>
          </p:nvPr>
        </p:nvSpPr>
        <p:spPr>
          <a:xfrm>
            <a:off x="677505" y="6196171"/>
            <a:ext cx="5649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08cba9ff31_2_5"/>
          <p:cNvSpPr txBox="1"/>
          <p:nvPr>
            <p:ph type="ctrTitle"/>
          </p:nvPr>
        </p:nvSpPr>
        <p:spPr>
          <a:xfrm>
            <a:off x="953359" y="824935"/>
            <a:ext cx="87474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</a:pPr>
            <a:r>
              <a:rPr lang="zh-TW"/>
              <a:t>助教聯絡資訊</a:t>
            </a:r>
            <a:endParaRPr/>
          </a:p>
        </p:txBody>
      </p:sp>
      <p:sp>
        <p:nvSpPr>
          <p:cNvPr id="413" name="Google Shape;413;g208cba9ff31_2_5"/>
          <p:cNvSpPr txBox="1"/>
          <p:nvPr>
            <p:ph idx="1" type="body"/>
          </p:nvPr>
        </p:nvSpPr>
        <p:spPr>
          <a:xfrm>
            <a:off x="1242282" y="6207371"/>
            <a:ext cx="103698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414" name="Google Shape;414;g208cba9ff31_2_5"/>
          <p:cNvSpPr txBox="1"/>
          <p:nvPr>
            <p:ph idx="2" type="body"/>
          </p:nvPr>
        </p:nvSpPr>
        <p:spPr>
          <a:xfrm>
            <a:off x="954088" y="1618596"/>
            <a:ext cx="10102800" cy="4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68580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SzPts val="2700"/>
              <a:buFont typeface="Arial"/>
              <a:buChar char="•"/>
            </a:pPr>
            <a:r>
              <a:rPr lang="zh-TW"/>
              <a:t>TA Email</a:t>
            </a:r>
            <a:endParaRPr/>
          </a:p>
          <a:p>
            <a:pPr indent="-342900" lvl="1" marL="1028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蕭裕憲 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zh-TW" u="sng">
                <a:solidFill>
                  <a:schemeClr val="hlink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3"/>
              </a:rPr>
              <a:t>t112598018@ntut.org.tw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1028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Email 標題請按照此格式(X為作業編號) : [vis2023f-hwX-學號]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15" name="Google Shape;415;g208cba9ff31_2_5"/>
          <p:cNvSpPr txBox="1"/>
          <p:nvPr>
            <p:ph idx="12" type="sldNum"/>
          </p:nvPr>
        </p:nvSpPr>
        <p:spPr>
          <a:xfrm>
            <a:off x="677505" y="6196171"/>
            <a:ext cx="5649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"/>
          <p:cNvSpPr txBox="1"/>
          <p:nvPr>
            <p:ph type="ctrTitle"/>
          </p:nvPr>
        </p:nvSpPr>
        <p:spPr>
          <a:xfrm>
            <a:off x="953359" y="824935"/>
            <a:ext cx="8747531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Microsoft JhengHei"/>
              <a:buNone/>
            </a:pPr>
            <a:r>
              <a:rPr lang="zh-TW"/>
              <a:t>目錄</a:t>
            </a:r>
            <a:endParaRPr/>
          </a:p>
        </p:txBody>
      </p:sp>
      <p:sp>
        <p:nvSpPr>
          <p:cNvPr id="156" name="Google Shape;156;p1"/>
          <p:cNvSpPr txBox="1"/>
          <p:nvPr>
            <p:ph idx="1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7" name="Google Shape;157;p1"/>
          <p:cNvSpPr txBox="1"/>
          <p:nvPr>
            <p:ph idx="2" type="body"/>
          </p:nvPr>
        </p:nvSpPr>
        <p:spPr>
          <a:xfrm>
            <a:off x="954088" y="1618596"/>
            <a:ext cx="10102795" cy="4089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6858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700"/>
              <a:buFont typeface="Arial"/>
              <a:buChar char="•"/>
            </a:pPr>
            <a:r>
              <a:rPr lang="zh-TW"/>
              <a:t>介紹Force-directed graph</a:t>
            </a:r>
            <a:endParaRPr b="1" sz="2400"/>
          </a:p>
          <a:p>
            <a:pPr indent="-457200" lvl="0" marL="6858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700"/>
              <a:buFont typeface="Arial"/>
              <a:buChar char="•"/>
            </a:pPr>
            <a:r>
              <a:rPr lang="zh-TW"/>
              <a:t>資料處理</a:t>
            </a:r>
            <a:endParaRPr/>
          </a:p>
          <a:p>
            <a:pPr indent="-457200" lvl="0" marL="6858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700"/>
              <a:buFont typeface="Arial"/>
              <a:buChar char="•"/>
            </a:pPr>
            <a:r>
              <a:rPr lang="zh-TW"/>
              <a:t>評分標準</a:t>
            </a:r>
            <a:endParaRPr/>
          </a:p>
          <a:p>
            <a:pPr indent="-457200" lvl="0" marL="6858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700"/>
              <a:buFont typeface="Arial"/>
              <a:buChar char="•"/>
            </a:pPr>
            <a:r>
              <a:rPr lang="zh-TW"/>
              <a:t>作業說明</a:t>
            </a:r>
            <a:endParaRPr/>
          </a:p>
          <a:p>
            <a:pPr indent="-457200" lvl="0" marL="6858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700"/>
              <a:buFont typeface="Arial"/>
              <a:buChar char="•"/>
            </a:pPr>
            <a:r>
              <a:rPr lang="zh-TW"/>
              <a:t>繳交資訊</a:t>
            </a:r>
            <a:endParaRPr/>
          </a:p>
        </p:txBody>
      </p:sp>
      <p:sp>
        <p:nvSpPr>
          <p:cNvPr id="158" name="Google Shape;158;p1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"/>
          <p:cNvSpPr txBox="1"/>
          <p:nvPr>
            <p:ph type="ctrTitle"/>
          </p:nvPr>
        </p:nvSpPr>
        <p:spPr>
          <a:xfrm>
            <a:off x="967109" y="2419102"/>
            <a:ext cx="10191320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Microsoft JhengHei"/>
              <a:buNone/>
            </a:pPr>
            <a:r>
              <a:rPr lang="zh-TW"/>
              <a:t>介紹</a:t>
            </a:r>
            <a:r>
              <a:rPr lang="zh-TW" sz="4800">
                <a:latin typeface="Times New Roman"/>
                <a:ea typeface="Times New Roman"/>
                <a:cs typeface="Times New Roman"/>
                <a:sym typeface="Times New Roman"/>
              </a:rPr>
              <a:t>Force-directed graph</a:t>
            </a:r>
            <a:endParaRPr sz="4800"/>
          </a:p>
        </p:txBody>
      </p:sp>
      <p:sp>
        <p:nvSpPr>
          <p:cNvPr id="164" name="Google Shape;164;p2"/>
          <p:cNvSpPr txBox="1"/>
          <p:nvPr>
            <p:ph idx="1" type="body"/>
          </p:nvPr>
        </p:nvSpPr>
        <p:spPr>
          <a:xfrm>
            <a:off x="1000359" y="2993267"/>
            <a:ext cx="10191300" cy="18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2"/>
          <p:cNvSpPr txBox="1"/>
          <p:nvPr>
            <p:ph idx="2" type="body"/>
          </p:nvPr>
        </p:nvSpPr>
        <p:spPr>
          <a:xfrm>
            <a:off x="1842554" y="6207371"/>
            <a:ext cx="9762763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6" name="Google Shape;166;p2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7915ae6031_1_8"/>
          <p:cNvSpPr txBox="1"/>
          <p:nvPr>
            <p:ph idx="12" type="sldNum"/>
          </p:nvPr>
        </p:nvSpPr>
        <p:spPr>
          <a:xfrm>
            <a:off x="677505" y="6196171"/>
            <a:ext cx="5649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72" name="Google Shape;172;g27915ae6031_1_8"/>
          <p:cNvSpPr txBox="1"/>
          <p:nvPr>
            <p:ph type="ctrTitle"/>
          </p:nvPr>
        </p:nvSpPr>
        <p:spPr>
          <a:xfrm>
            <a:off x="953359" y="824935"/>
            <a:ext cx="87474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Microsoft JhengHei"/>
              <a:buNone/>
            </a:pPr>
            <a:r>
              <a:rPr b="1" lang="zh-TW" sz="4300">
                <a:solidFill>
                  <a:schemeClr val="accent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介紹</a:t>
            </a:r>
            <a:endParaRPr/>
          </a:p>
        </p:txBody>
      </p:sp>
      <p:sp>
        <p:nvSpPr>
          <p:cNvPr id="173" name="Google Shape;173;g27915ae6031_1_8"/>
          <p:cNvSpPr txBox="1"/>
          <p:nvPr/>
        </p:nvSpPr>
        <p:spPr>
          <a:xfrm>
            <a:off x="953350" y="1550400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b="1" lang="zh-TW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Force-directed graph</a:t>
            </a:r>
            <a:endParaRPr b="1" sz="24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4" name="Google Shape;174;g27915ae6031_1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5880" y="1487900"/>
            <a:ext cx="3931135" cy="388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g27915ae6031_1_8"/>
          <p:cNvSpPr txBox="1"/>
          <p:nvPr/>
        </p:nvSpPr>
        <p:spPr>
          <a:xfrm>
            <a:off x="5770650" y="5458875"/>
            <a:ext cx="6201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latin typeface="Mulish"/>
                <a:ea typeface="Mulish"/>
                <a:cs typeface="Mulish"/>
                <a:sym typeface="Mulish"/>
              </a:rPr>
              <a:t>圖 1.</a:t>
            </a:r>
            <a:r>
              <a:rPr lang="zh-TW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ObservableHQ Force-directed graph範例</a:t>
            </a:r>
            <a:endParaRPr b="1" sz="2000"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176" name="Google Shape;176;g27915ae6031_1_8"/>
          <p:cNvSpPr txBox="1"/>
          <p:nvPr/>
        </p:nvSpPr>
        <p:spPr>
          <a:xfrm>
            <a:off x="953350" y="2104500"/>
            <a:ext cx="604080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zh-TW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Force-directed graph </a:t>
            </a: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（</a:t>
            </a: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力導向圖</a:t>
            </a: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） </a:t>
            </a: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是一種用於視覺化圖形的方法，通過模擬物理力和運動，展示圖中節點之間的關係。這種視覺化方法模擬節點之間的吸引和斥力，使得節點布局呈現出合理的結構，幫助</a:t>
            </a: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我們</a:t>
            </a: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理解圖形的結構和特徵。在</a:t>
            </a: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資料</a:t>
            </a: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視覺化中被廣泛應用在展示社交網路、系統架構等。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"/>
          <p:cNvSpPr txBox="1"/>
          <p:nvPr>
            <p:ph type="ctrTitle"/>
          </p:nvPr>
        </p:nvSpPr>
        <p:spPr>
          <a:xfrm>
            <a:off x="967109" y="2419102"/>
            <a:ext cx="10191320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Microsoft JhengHei"/>
              <a:buNone/>
            </a:pPr>
            <a:r>
              <a:rPr lang="zh-TW"/>
              <a:t>資料處理</a:t>
            </a:r>
            <a:endParaRPr/>
          </a:p>
        </p:txBody>
      </p:sp>
      <p:sp>
        <p:nvSpPr>
          <p:cNvPr id="182" name="Google Shape;182;p5"/>
          <p:cNvSpPr txBox="1"/>
          <p:nvPr>
            <p:ph idx="1" type="body"/>
          </p:nvPr>
        </p:nvSpPr>
        <p:spPr>
          <a:xfrm>
            <a:off x="967109" y="3124542"/>
            <a:ext cx="10191320" cy="189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3" name="Google Shape;183;p5"/>
          <p:cNvSpPr txBox="1"/>
          <p:nvPr>
            <p:ph idx="2" type="body"/>
          </p:nvPr>
        </p:nvSpPr>
        <p:spPr>
          <a:xfrm>
            <a:off x="1842554" y="6207371"/>
            <a:ext cx="9762763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4" name="Google Shape;184;p5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g27915ae6031_1_15"/>
          <p:cNvPicPr preferRelativeResize="0"/>
          <p:nvPr/>
        </p:nvPicPr>
        <p:blipFill rotWithShape="1">
          <a:blip r:embed="rId3">
            <a:alphaModFix/>
          </a:blip>
          <a:srcRect b="0" l="0" r="-12309" t="0"/>
          <a:stretch/>
        </p:blipFill>
        <p:spPr>
          <a:xfrm>
            <a:off x="580850" y="2517275"/>
            <a:ext cx="12192000" cy="273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g27915ae6031_1_15"/>
          <p:cNvSpPr txBox="1"/>
          <p:nvPr>
            <p:ph idx="12" type="sldNum"/>
          </p:nvPr>
        </p:nvSpPr>
        <p:spPr>
          <a:xfrm>
            <a:off x="677505" y="6196171"/>
            <a:ext cx="5649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91" name="Google Shape;191;g27915ae6031_1_15"/>
          <p:cNvSpPr txBox="1"/>
          <p:nvPr>
            <p:ph type="ctrTitle"/>
          </p:nvPr>
        </p:nvSpPr>
        <p:spPr>
          <a:xfrm>
            <a:off x="953359" y="824935"/>
            <a:ext cx="87474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Microsoft JhengHei"/>
              <a:buNone/>
            </a:pPr>
            <a:r>
              <a:rPr b="1" lang="zh-TW" sz="4300">
                <a:solidFill>
                  <a:schemeClr val="accent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檔案處理</a:t>
            </a:r>
            <a:endParaRPr/>
          </a:p>
        </p:txBody>
      </p:sp>
      <p:sp>
        <p:nvSpPr>
          <p:cNvPr id="192" name="Google Shape;192;g27915ae6031_1_15"/>
          <p:cNvSpPr txBox="1"/>
          <p:nvPr>
            <p:ph idx="1" type="body"/>
          </p:nvPr>
        </p:nvSpPr>
        <p:spPr>
          <a:xfrm>
            <a:off x="741275" y="1585475"/>
            <a:ext cx="105885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SzPts val="2700"/>
              <a:buNone/>
            </a:pPr>
            <a:r>
              <a:rPr lang="zh-TW" sz="2400"/>
              <a:t>到此</a:t>
            </a:r>
            <a:r>
              <a:rPr lang="zh-TW" sz="2400" u="sng">
                <a:solidFill>
                  <a:schemeClr val="hlink"/>
                </a:solidFill>
                <a:hlinkClick r:id="rId4"/>
              </a:rPr>
              <a:t>連結</a:t>
            </a:r>
            <a:r>
              <a:rPr lang="zh-TW" sz="2400"/>
              <a:t>下載四個資料檔案 : "分組名單.csv"、</a:t>
            </a:r>
            <a:r>
              <a:rPr lang="zh-TW" sz="2400">
                <a:solidFill>
                  <a:schemeClr val="dk1"/>
                </a:solidFill>
              </a:rPr>
              <a:t>"</a:t>
            </a:r>
            <a:r>
              <a:rPr lang="zh-TW" sz="2400"/>
              <a:t>個人github帳號.csv</a:t>
            </a:r>
            <a:r>
              <a:rPr lang="zh-TW" sz="2400">
                <a:solidFill>
                  <a:schemeClr val="dk1"/>
                </a:solidFill>
              </a:rPr>
              <a:t>"</a:t>
            </a:r>
            <a:r>
              <a:rPr lang="zh-TW" sz="2400"/>
              <a:t>、</a:t>
            </a:r>
            <a:r>
              <a:rPr lang="zh-TW" sz="2400">
                <a:solidFill>
                  <a:schemeClr val="dk1"/>
                </a:solidFill>
              </a:rPr>
              <a:t>"Teamname.csv"、"URL.csv"，和一個python檔案 : "CSV_to_JSON.py</a:t>
            </a:r>
            <a:endParaRPr sz="2400"/>
          </a:p>
        </p:txBody>
      </p:sp>
      <p:sp>
        <p:nvSpPr>
          <p:cNvPr id="193" name="Google Shape;193;g27915ae6031_1_15"/>
          <p:cNvSpPr/>
          <p:nvPr/>
        </p:nvSpPr>
        <p:spPr>
          <a:xfrm>
            <a:off x="580850" y="3001200"/>
            <a:ext cx="10749000" cy="13758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27915ae6031_1_15"/>
          <p:cNvSpPr txBox="1"/>
          <p:nvPr/>
        </p:nvSpPr>
        <p:spPr>
          <a:xfrm>
            <a:off x="8721950" y="1458875"/>
            <a:ext cx="9789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27915ae6031_1_15"/>
          <p:cNvSpPr txBox="1"/>
          <p:nvPr/>
        </p:nvSpPr>
        <p:spPr>
          <a:xfrm>
            <a:off x="2409350" y="4421650"/>
            <a:ext cx="7092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圖 2.需</a:t>
            </a:r>
            <a:r>
              <a:rPr b="1" lang="zh-TW" sz="20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下載的檔案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6152b4a569_1_9"/>
          <p:cNvSpPr txBox="1"/>
          <p:nvPr>
            <p:ph idx="12" type="sldNum"/>
          </p:nvPr>
        </p:nvSpPr>
        <p:spPr>
          <a:xfrm>
            <a:off x="677505" y="6196171"/>
            <a:ext cx="5649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01" name="Google Shape;201;g26152b4a569_1_9"/>
          <p:cNvSpPr txBox="1"/>
          <p:nvPr>
            <p:ph type="ctrTitle"/>
          </p:nvPr>
        </p:nvSpPr>
        <p:spPr>
          <a:xfrm>
            <a:off x="953359" y="824935"/>
            <a:ext cx="87474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Microsoft JhengHei"/>
              <a:buNone/>
            </a:pPr>
            <a:r>
              <a:rPr b="1" lang="zh-TW" sz="4300">
                <a:solidFill>
                  <a:schemeClr val="accent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檔案處理</a:t>
            </a:r>
            <a:endParaRPr/>
          </a:p>
        </p:txBody>
      </p:sp>
      <p:sp>
        <p:nvSpPr>
          <p:cNvPr id="202" name="Google Shape;202;g26152b4a569_1_9"/>
          <p:cNvSpPr txBox="1"/>
          <p:nvPr>
            <p:ph idx="1" type="body"/>
          </p:nvPr>
        </p:nvSpPr>
        <p:spPr>
          <a:xfrm>
            <a:off x="741275" y="1585475"/>
            <a:ext cx="105885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SzPts val="2700"/>
              <a:buNone/>
            </a:pPr>
            <a:r>
              <a:rPr lang="zh-TW" sz="2400">
                <a:solidFill>
                  <a:schemeClr val="dk1"/>
                </a:solidFill>
              </a:rPr>
              <a:t>執行</a:t>
            </a:r>
            <a:r>
              <a:rPr lang="zh-TW" sz="2400">
                <a:solidFill>
                  <a:schemeClr val="dk1"/>
                </a:solidFill>
              </a:rPr>
              <a:t>CSV_to_JSON.py</a:t>
            </a:r>
            <a:r>
              <a:rPr lang="zh-TW" sz="2400">
                <a:solidFill>
                  <a:schemeClr val="dk1"/>
                </a:solidFill>
              </a:rPr>
              <a:t>所需要函式庫:</a:t>
            </a:r>
            <a:endParaRPr sz="2400">
              <a:solidFill>
                <a:schemeClr val="dk1"/>
              </a:solidFill>
            </a:endParaRPr>
          </a:p>
          <a:p>
            <a:pPr indent="0" lvl="0" marL="22860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SzPts val="2700"/>
              <a:buNone/>
            </a:pPr>
            <a:r>
              <a:rPr lang="zh-TW" sz="2400">
                <a:solidFill>
                  <a:schemeClr val="dk1"/>
                </a:solidFill>
              </a:rPr>
              <a:t>(1)JSON </a:t>
            </a:r>
            <a:r>
              <a:rPr lang="zh-TW" sz="2400" u="sng">
                <a:solidFill>
                  <a:schemeClr val="hlink"/>
                </a:solidFill>
                <a:hlinkClick r:id="rId3"/>
              </a:rPr>
              <a:t>網頁連結</a:t>
            </a:r>
            <a:endParaRPr sz="2400">
              <a:solidFill>
                <a:schemeClr val="dk1"/>
              </a:solidFill>
            </a:endParaRPr>
          </a:p>
          <a:p>
            <a:pPr indent="0" lvl="0" marL="22860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SzPts val="2700"/>
              <a:buNone/>
            </a:pPr>
            <a:r>
              <a:rPr lang="zh-TW" sz="2400">
                <a:solidFill>
                  <a:schemeClr val="dk1"/>
                </a:solidFill>
              </a:rPr>
              <a:t>安裝指令 :</a:t>
            </a:r>
            <a:r>
              <a:rPr lang="zh-TW" sz="240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zh-TW" sz="2400">
                <a:solidFill>
                  <a:schemeClr val="dk1"/>
                </a:solidFill>
                <a:highlight>
                  <a:schemeClr val="lt2"/>
                </a:highlight>
              </a:rPr>
              <a:t>pip install jsons</a:t>
            </a:r>
            <a:endParaRPr sz="2400">
              <a:solidFill>
                <a:schemeClr val="dk1"/>
              </a:solidFill>
              <a:highlight>
                <a:schemeClr val="lt2"/>
              </a:highlight>
            </a:endParaRPr>
          </a:p>
          <a:p>
            <a:pPr indent="0" lvl="0" marL="22860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zh-TW" sz="2400">
                <a:solidFill>
                  <a:schemeClr val="dk1"/>
                </a:solidFill>
              </a:rPr>
              <a:t>(1)Pands </a:t>
            </a:r>
            <a:r>
              <a:rPr lang="zh-TW" sz="2400" u="sng">
                <a:solidFill>
                  <a:schemeClr val="hlink"/>
                </a:solidFill>
                <a:hlinkClick r:id="rId4"/>
              </a:rPr>
              <a:t>網頁連結</a:t>
            </a:r>
            <a:endParaRPr sz="2400">
              <a:solidFill>
                <a:schemeClr val="dk1"/>
              </a:solidFill>
            </a:endParaRPr>
          </a:p>
          <a:p>
            <a:pPr indent="0" lvl="0" marL="22860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SzPts val="2700"/>
              <a:buNone/>
            </a:pPr>
            <a:r>
              <a:rPr lang="zh-TW" sz="2400">
                <a:solidFill>
                  <a:schemeClr val="dk1"/>
                </a:solidFill>
              </a:rPr>
              <a:t>安裝指令 : </a:t>
            </a:r>
            <a:r>
              <a:rPr lang="zh-TW" sz="2400">
                <a:solidFill>
                  <a:schemeClr val="dk1"/>
                </a:solidFill>
                <a:highlight>
                  <a:schemeClr val="lt2"/>
                </a:highlight>
              </a:rPr>
              <a:t>pip install pandas</a:t>
            </a:r>
            <a:endParaRPr sz="2400">
              <a:solidFill>
                <a:schemeClr val="dk1"/>
              </a:solidFill>
              <a:highlight>
                <a:schemeClr val="lt2"/>
              </a:highlight>
            </a:endParaRPr>
          </a:p>
          <a:p>
            <a:pPr indent="0" lvl="0" marL="22860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zh-TW" sz="2400">
                <a:solidFill>
                  <a:schemeClr val="dk1"/>
                </a:solidFill>
              </a:rPr>
              <a:t>安裝完畢以後，執行會得到一個output.csv檔案，接下來作業會用到此檔案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203" name="Google Shape;203;g26152b4a569_1_9"/>
          <p:cNvSpPr txBox="1"/>
          <p:nvPr/>
        </p:nvSpPr>
        <p:spPr>
          <a:xfrm>
            <a:off x="8721950" y="1458875"/>
            <a:ext cx="9789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5e23fb6d00_1_381"/>
          <p:cNvSpPr txBox="1"/>
          <p:nvPr>
            <p:ph type="ctrTitle"/>
          </p:nvPr>
        </p:nvSpPr>
        <p:spPr>
          <a:xfrm>
            <a:off x="967109" y="2419102"/>
            <a:ext cx="101913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Microsoft JhengHei"/>
              <a:buNone/>
            </a:pPr>
            <a:r>
              <a:rPr lang="zh-TW"/>
              <a:t>評分標準</a:t>
            </a:r>
            <a:endParaRPr/>
          </a:p>
        </p:txBody>
      </p:sp>
      <p:sp>
        <p:nvSpPr>
          <p:cNvPr id="209" name="Google Shape;209;g25e23fb6d00_1_381"/>
          <p:cNvSpPr txBox="1"/>
          <p:nvPr>
            <p:ph idx="1" type="body"/>
          </p:nvPr>
        </p:nvSpPr>
        <p:spPr>
          <a:xfrm>
            <a:off x="967109" y="3124542"/>
            <a:ext cx="10191300" cy="18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0" name="Google Shape;210;g25e23fb6d00_1_381"/>
          <p:cNvSpPr txBox="1"/>
          <p:nvPr>
            <p:ph idx="2" type="body"/>
          </p:nvPr>
        </p:nvSpPr>
        <p:spPr>
          <a:xfrm>
            <a:off x="1842554" y="6207371"/>
            <a:ext cx="97629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1" name="Google Shape;211;g25e23fb6d00_1_381"/>
          <p:cNvSpPr txBox="1"/>
          <p:nvPr>
            <p:ph idx="12" type="sldNum"/>
          </p:nvPr>
        </p:nvSpPr>
        <p:spPr>
          <a:xfrm>
            <a:off x="677505" y="6196171"/>
            <a:ext cx="5649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首頁">
  <a:themeElements>
    <a:clrScheme name="新興智慧顯示科技應用">
      <a:dk1>
        <a:srgbClr val="000000"/>
      </a:dk1>
      <a:lt1>
        <a:srgbClr val="FFFFFF"/>
      </a:lt1>
      <a:dk2>
        <a:srgbClr val="5C5C5C"/>
      </a:dk2>
      <a:lt2>
        <a:srgbClr val="E7E6E6"/>
      </a:lt2>
      <a:accent1>
        <a:srgbClr val="7B67E6"/>
      </a:accent1>
      <a:accent2>
        <a:srgbClr val="432FA6"/>
      </a:accent2>
      <a:accent3>
        <a:srgbClr val="ED2C39"/>
      </a:accent3>
      <a:accent4>
        <a:srgbClr val="FFC000"/>
      </a:accent4>
      <a:accent5>
        <a:srgbClr val="429AEB"/>
      </a:accent5>
      <a:accent6>
        <a:srgbClr val="3CA43B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章節頁_章節1">
  <a:themeElements>
    <a:clrScheme name="新興智慧顯示科技應用">
      <a:dk1>
        <a:srgbClr val="000000"/>
      </a:dk1>
      <a:lt1>
        <a:srgbClr val="FFFFFF"/>
      </a:lt1>
      <a:dk2>
        <a:srgbClr val="5C5C5C"/>
      </a:dk2>
      <a:lt2>
        <a:srgbClr val="E7E6E6"/>
      </a:lt2>
      <a:accent1>
        <a:srgbClr val="7B67E6"/>
      </a:accent1>
      <a:accent2>
        <a:srgbClr val="432FA6"/>
      </a:accent2>
      <a:accent3>
        <a:srgbClr val="ED2C39"/>
      </a:accent3>
      <a:accent4>
        <a:srgbClr val="FFC000"/>
      </a:accent4>
      <a:accent5>
        <a:srgbClr val="429AEB"/>
      </a:accent5>
      <a:accent6>
        <a:srgbClr val="3CA43B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章節頁_章節2">
  <a:themeElements>
    <a:clrScheme name="新興智慧顯示科技應用">
      <a:dk1>
        <a:srgbClr val="000000"/>
      </a:dk1>
      <a:lt1>
        <a:srgbClr val="FFFFFF"/>
      </a:lt1>
      <a:dk2>
        <a:srgbClr val="5C5C5C"/>
      </a:dk2>
      <a:lt2>
        <a:srgbClr val="E7E6E6"/>
      </a:lt2>
      <a:accent1>
        <a:srgbClr val="7B67E6"/>
      </a:accent1>
      <a:accent2>
        <a:srgbClr val="432FA6"/>
      </a:accent2>
      <a:accent3>
        <a:srgbClr val="ED2C39"/>
      </a:accent3>
      <a:accent4>
        <a:srgbClr val="FFC000"/>
      </a:accent4>
      <a:accent5>
        <a:srgbClr val="429AEB"/>
      </a:accent5>
      <a:accent6>
        <a:srgbClr val="3CA43B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內容頁">
  <a:themeElements>
    <a:clrScheme name="新興智慧顯示科技應用">
      <a:dk1>
        <a:srgbClr val="000000"/>
      </a:dk1>
      <a:lt1>
        <a:srgbClr val="FFFFFF"/>
      </a:lt1>
      <a:dk2>
        <a:srgbClr val="5C5C5C"/>
      </a:dk2>
      <a:lt2>
        <a:srgbClr val="E7E6E6"/>
      </a:lt2>
      <a:accent1>
        <a:srgbClr val="7B67E6"/>
      </a:accent1>
      <a:accent2>
        <a:srgbClr val="432FA6"/>
      </a:accent2>
      <a:accent3>
        <a:srgbClr val="ED2C39"/>
      </a:accent3>
      <a:accent4>
        <a:srgbClr val="FFC000"/>
      </a:accent4>
      <a:accent5>
        <a:srgbClr val="429AEB"/>
      </a:accent5>
      <a:accent6>
        <a:srgbClr val="3CA43B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章節頁_章節3">
  <a:themeElements>
    <a:clrScheme name="新興智慧顯示科技應用">
      <a:dk1>
        <a:srgbClr val="000000"/>
      </a:dk1>
      <a:lt1>
        <a:srgbClr val="FFFFFF"/>
      </a:lt1>
      <a:dk2>
        <a:srgbClr val="5C5C5C"/>
      </a:dk2>
      <a:lt2>
        <a:srgbClr val="E7E6E6"/>
      </a:lt2>
      <a:accent1>
        <a:srgbClr val="7B67E6"/>
      </a:accent1>
      <a:accent2>
        <a:srgbClr val="432FA6"/>
      </a:accent2>
      <a:accent3>
        <a:srgbClr val="ED2C39"/>
      </a:accent3>
      <a:accent4>
        <a:srgbClr val="FFC000"/>
      </a:accent4>
      <a:accent5>
        <a:srgbClr val="429AEB"/>
      </a:accent5>
      <a:accent6>
        <a:srgbClr val="3CA43B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章節頁_章節4">
  <a:themeElements>
    <a:clrScheme name="新興智慧顯示科技應用">
      <a:dk1>
        <a:srgbClr val="000000"/>
      </a:dk1>
      <a:lt1>
        <a:srgbClr val="FFFFFF"/>
      </a:lt1>
      <a:dk2>
        <a:srgbClr val="5C5C5C"/>
      </a:dk2>
      <a:lt2>
        <a:srgbClr val="E7E6E6"/>
      </a:lt2>
      <a:accent1>
        <a:srgbClr val="7B67E6"/>
      </a:accent1>
      <a:accent2>
        <a:srgbClr val="432FA6"/>
      </a:accent2>
      <a:accent3>
        <a:srgbClr val="ED2C39"/>
      </a:accent3>
      <a:accent4>
        <a:srgbClr val="FFC000"/>
      </a:accent4>
      <a:accent5>
        <a:srgbClr val="429AEB"/>
      </a:accent5>
      <a:accent6>
        <a:srgbClr val="3CA43B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章節頁_章節N">
  <a:themeElements>
    <a:clrScheme name="新興智慧顯示科技應用">
      <a:dk1>
        <a:srgbClr val="000000"/>
      </a:dk1>
      <a:lt1>
        <a:srgbClr val="FFFFFF"/>
      </a:lt1>
      <a:dk2>
        <a:srgbClr val="5C5C5C"/>
      </a:dk2>
      <a:lt2>
        <a:srgbClr val="E7E6E6"/>
      </a:lt2>
      <a:accent1>
        <a:srgbClr val="7B67E6"/>
      </a:accent1>
      <a:accent2>
        <a:srgbClr val="432FA6"/>
      </a:accent2>
      <a:accent3>
        <a:srgbClr val="ED2C39"/>
      </a:accent3>
      <a:accent4>
        <a:srgbClr val="FFC000"/>
      </a:accent4>
      <a:accent5>
        <a:srgbClr val="429AEB"/>
      </a:accent5>
      <a:accent6>
        <a:srgbClr val="3CA43B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2021-11-03T01:57:43Z</dcterms:created>
  <dc:creator>Microsoft Office User</dc:creator>
</cp:coreProperties>
</file>