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2" r:id="rId5"/>
    <p:sldMasterId id="2147483656" r:id="rId6"/>
    <p:sldMasterId id="2147483664" r:id="rId7"/>
    <p:sldMasterId id="2147483668" r:id="rId8"/>
    <p:sldMasterId id="2147483672" r:id="rId9"/>
  </p:sldMasterIdLst>
  <p:notesMasterIdLst>
    <p:notesMasterId r:id="rId10"/>
  </p:notes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Lst>
  <p:sldSz cy="6858000" cx="12192000"/>
  <p:notesSz cx="6858000" cy="9144000"/>
  <p:embeddedFontLst>
    <p:embeddedFont>
      <p:font typeface="Mulish ExtraLight"/>
      <p:regular r:id="rId40"/>
      <p:bold r:id="rId41"/>
      <p:italic r:id="rId42"/>
      <p:boldItalic r:id="rId43"/>
    </p:embeddedFont>
    <p:embeddedFont>
      <p:font typeface="Mulish"/>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459">
          <p15:clr>
            <a:srgbClr val="A4A3A4"/>
          </p15:clr>
        </p15:guide>
        <p15:guide id="2" pos="597">
          <p15:clr>
            <a:srgbClr val="A4A3A4"/>
          </p15:clr>
        </p15:guide>
        <p15:guide id="3" pos="6947">
          <p15:clr>
            <a:srgbClr val="A4A3A4"/>
          </p15:clr>
        </p15:guide>
        <p15:guide id="4" orient="horz" pos="3589">
          <p15:clr>
            <a:srgbClr val="A4A3A4"/>
          </p15:clr>
        </p15:guide>
      </p15:sldGuideLst>
    </p:ext>
    <p:ext uri="GoogleSlidesCustomDataVersion2">
      <go:slidesCustomData xmlns:go="http://customooxmlschemas.google.com/" r:id="rId48" roundtripDataSignature="AMtx7mgnZJQ8fpUEokIIJsWj0lnMBoaNI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59" orient="horz"/>
        <p:guide pos="597"/>
        <p:guide pos="6947"/>
        <p:guide pos="3589"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ulishExtraLight-regular.fntdata"/><Relationship Id="rId20" Type="http://schemas.openxmlformats.org/officeDocument/2006/relationships/slide" Target="slides/slide10.xml"/><Relationship Id="rId42" Type="http://schemas.openxmlformats.org/officeDocument/2006/relationships/font" Target="fonts/MulishExtraLight-italic.fntdata"/><Relationship Id="rId41" Type="http://schemas.openxmlformats.org/officeDocument/2006/relationships/font" Target="fonts/MulishExtraLight-bold.fntdata"/><Relationship Id="rId22" Type="http://schemas.openxmlformats.org/officeDocument/2006/relationships/slide" Target="slides/slide12.xml"/><Relationship Id="rId44" Type="http://schemas.openxmlformats.org/officeDocument/2006/relationships/font" Target="fonts/Mulish-regular.fntdata"/><Relationship Id="rId21" Type="http://schemas.openxmlformats.org/officeDocument/2006/relationships/slide" Target="slides/slide11.xml"/><Relationship Id="rId43" Type="http://schemas.openxmlformats.org/officeDocument/2006/relationships/font" Target="fonts/MulishExtraLight-boldItalic.fntdata"/><Relationship Id="rId24" Type="http://schemas.openxmlformats.org/officeDocument/2006/relationships/slide" Target="slides/slide14.xml"/><Relationship Id="rId46" Type="http://schemas.openxmlformats.org/officeDocument/2006/relationships/font" Target="fonts/Mulish-italic.fntdata"/><Relationship Id="rId23" Type="http://schemas.openxmlformats.org/officeDocument/2006/relationships/slide" Target="slides/slide13.xml"/><Relationship Id="rId45" Type="http://schemas.openxmlformats.org/officeDocument/2006/relationships/font" Target="fonts/Mulish-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26" Type="http://schemas.openxmlformats.org/officeDocument/2006/relationships/slide" Target="slides/slide16.xml"/><Relationship Id="rId48" Type="http://customschemas.google.com/relationships/presentationmetadata" Target="metadata"/><Relationship Id="rId25" Type="http://schemas.openxmlformats.org/officeDocument/2006/relationships/slide" Target="slides/slide15.xml"/><Relationship Id="rId47" Type="http://schemas.openxmlformats.org/officeDocument/2006/relationships/font" Target="fonts/Mulish-boldItalic.fntdata"/><Relationship Id="rId28" Type="http://schemas.openxmlformats.org/officeDocument/2006/relationships/slide" Target="slides/slide18.xml"/><Relationship Id="rId27" Type="http://schemas.openxmlformats.org/officeDocument/2006/relationships/slide" Target="slides/slide17.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19.xml"/><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slide" Target="slides/slide21.xml"/><Relationship Id="rId30" Type="http://schemas.openxmlformats.org/officeDocument/2006/relationships/slide" Target="slides/slide20.xml"/><Relationship Id="rId11" Type="http://schemas.openxmlformats.org/officeDocument/2006/relationships/slide" Target="slides/slide1.xml"/><Relationship Id="rId33" Type="http://schemas.openxmlformats.org/officeDocument/2006/relationships/slide" Target="slides/slide23.xml"/><Relationship Id="rId10" Type="http://schemas.openxmlformats.org/officeDocument/2006/relationships/notesMaster" Target="notesMasters/notesMaster1.xml"/><Relationship Id="rId32" Type="http://schemas.openxmlformats.org/officeDocument/2006/relationships/slide" Target="slides/slide22.xml"/><Relationship Id="rId13" Type="http://schemas.openxmlformats.org/officeDocument/2006/relationships/slide" Target="slides/slide3.xml"/><Relationship Id="rId35" Type="http://schemas.openxmlformats.org/officeDocument/2006/relationships/slide" Target="slides/slide25.xml"/><Relationship Id="rId12" Type="http://schemas.openxmlformats.org/officeDocument/2006/relationships/slide" Target="slides/slide2.xml"/><Relationship Id="rId34" Type="http://schemas.openxmlformats.org/officeDocument/2006/relationships/slide" Target="slides/slide24.xml"/><Relationship Id="rId15" Type="http://schemas.openxmlformats.org/officeDocument/2006/relationships/slide" Target="slides/slide5.xml"/><Relationship Id="rId37" Type="http://schemas.openxmlformats.org/officeDocument/2006/relationships/slide" Target="slides/slide27.xml"/><Relationship Id="rId14" Type="http://schemas.openxmlformats.org/officeDocument/2006/relationships/slide" Target="slides/slide4.xml"/><Relationship Id="rId36" Type="http://schemas.openxmlformats.org/officeDocument/2006/relationships/slide" Target="slides/slide26.xml"/><Relationship Id="rId17" Type="http://schemas.openxmlformats.org/officeDocument/2006/relationships/slide" Target="slides/slide7.xml"/><Relationship Id="rId39" Type="http://schemas.openxmlformats.org/officeDocument/2006/relationships/slide" Target="slides/slide29.xml"/><Relationship Id="rId16" Type="http://schemas.openxmlformats.org/officeDocument/2006/relationships/slide" Target="slides/slide6.xml"/><Relationship Id="rId38" Type="http://schemas.openxmlformats.org/officeDocument/2006/relationships/slide" Target="slides/slide28.xml"/><Relationship Id="rId19" Type="http://schemas.openxmlformats.org/officeDocument/2006/relationships/slide" Target="slides/slide9.xml"/><Relationship Id="rId18"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zh-TW"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0" name="Google Shape;12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0" name="Google Shape;200;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4fdde46c56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8" name="Google Shape;208;g24fdde46c56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1" name="Google Shape;221;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4726b64d96_0_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1" name="Google Shape;231;g24726b64d96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4726b64d96_0_3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2" name="Google Shape;242;g24726b64d96_0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4726b64d96_0_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2" name="Google Shape;252;g24726b64d96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4726b64d96_0_4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2" name="Google Shape;262;g24726b64d96_0_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4fdde46c56_1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4" name="Google Shape;274;g24fdde46c56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4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3" name="Google Shape;283;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4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1" name="Google Shape;291;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8" name="Google Shape;12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8676dddff5_0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6" name="Google Shape;306;g28676dddff5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8676dddff5_0_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6" name="Google Shape;316;g28676dddff5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8676dddff5_0_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1" name="Google Shape;331;g28676dddff5_0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5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0" name="Google Shape;340;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9" name="Google Shape;349;p5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chemeClr val="dk1"/>
              </a:buClr>
              <a:buSzPts val="1100"/>
              <a:buFont typeface="Arial"/>
              <a:buNone/>
            </a:pPr>
            <a:r>
              <a:rPr lang="zh-TW"/>
              <a:t>&lt;!-- ------------------------------------------------&gt;</a:t>
            </a:r>
            <a:endParaRPr/>
          </a:p>
          <a:p>
            <a:pPr indent="-228600" lvl="0" marL="457200" marR="0" rtl="0" algn="l">
              <a:lnSpc>
                <a:spcPct val="100000"/>
              </a:lnSpc>
              <a:spcBef>
                <a:spcPts val="0"/>
              </a:spcBef>
              <a:spcAft>
                <a:spcPts val="0"/>
              </a:spcAft>
              <a:buClr>
                <a:schemeClr val="dk1"/>
              </a:buClr>
              <a:buSzPts val="1100"/>
              <a:buFont typeface="Arial"/>
              <a:buNone/>
            </a:pPr>
            <a:r>
              <a:rPr lang="zh-TW"/>
              <a:t>    &lt;div class="row hw12"&gt;</a:t>
            </a:r>
            <a:endParaRPr/>
          </a:p>
          <a:p>
            <a:pPr indent="-228600" lvl="0" marL="457200" marR="0" rtl="0" algn="l">
              <a:lnSpc>
                <a:spcPct val="100000"/>
              </a:lnSpc>
              <a:spcBef>
                <a:spcPts val="0"/>
              </a:spcBef>
              <a:spcAft>
                <a:spcPts val="0"/>
              </a:spcAft>
              <a:buClr>
                <a:schemeClr val="dk1"/>
              </a:buClr>
              <a:buSzPts val="1100"/>
              <a:buFont typeface="Arial"/>
              <a:buNone/>
            </a:pPr>
            <a:r>
              <a:rPr lang="zh-TW"/>
              <a:t>      &lt;div class="col-md-12 twenty"&gt;</a:t>
            </a:r>
            <a:endParaRPr/>
          </a:p>
          <a:p>
            <a:pPr indent="-228600" lvl="0" marL="457200" marR="0" rtl="0" algn="l">
              <a:lnSpc>
                <a:spcPct val="100000"/>
              </a:lnSpc>
              <a:spcBef>
                <a:spcPts val="0"/>
              </a:spcBef>
              <a:spcAft>
                <a:spcPts val="0"/>
              </a:spcAft>
              <a:buClr>
                <a:schemeClr val="dk1"/>
              </a:buClr>
              <a:buSzPts val="1100"/>
              <a:buFont typeface="Arial"/>
              <a:buNone/>
            </a:pPr>
            <a:r>
              <a:rPr lang="zh-TW"/>
              <a:t>        打開src資料夾</a:t>
            </a:r>
            <a:endParaRPr/>
          </a:p>
          <a:p>
            <a:pPr indent="-228600" lvl="0" marL="457200" marR="0" rtl="0" algn="l">
              <a:lnSpc>
                <a:spcPct val="100000"/>
              </a:lnSpc>
              <a:spcBef>
                <a:spcPts val="0"/>
              </a:spcBef>
              <a:spcAft>
                <a:spcPts val="0"/>
              </a:spcAft>
              <a:buClr>
                <a:schemeClr val="dk1"/>
              </a:buClr>
              <a:buSzPts val="1100"/>
              <a:buFont typeface="Arial"/>
              <a:buNone/>
            </a:pPr>
            <a:r>
              <a:rPr lang="zh-TW"/>
              <a:t>        &lt;input type="button" name="back" onclick="location.href='https://github.com/Wenshin1109/ct2023s/tree/main/hw04/src'" value="按我٩(｡・ω・｡)و"&gt;</a:t>
            </a:r>
            <a:endParaRPr/>
          </a:p>
          <a:p>
            <a:pPr indent="-228600" lvl="0" marL="457200" marR="0" rtl="0" algn="l">
              <a:lnSpc>
                <a:spcPct val="100000"/>
              </a:lnSpc>
              <a:spcBef>
                <a:spcPts val="0"/>
              </a:spcBef>
              <a:spcAft>
                <a:spcPts val="0"/>
              </a:spcAft>
              <a:buClr>
                <a:schemeClr val="dk1"/>
              </a:buClr>
              <a:buSzPts val="1100"/>
              <a:buFont typeface="Arial"/>
              <a:buNone/>
            </a:pPr>
            <a:r>
              <a:rPr lang="zh-TW"/>
              <a:t>      &lt;/div&gt;</a:t>
            </a:r>
            <a:endParaRPr/>
          </a:p>
          <a:p>
            <a:pPr indent="-228600" lvl="0" marL="457200" marR="0" rtl="0" algn="l">
              <a:lnSpc>
                <a:spcPct val="100000"/>
              </a:lnSpc>
              <a:spcBef>
                <a:spcPts val="0"/>
              </a:spcBef>
              <a:spcAft>
                <a:spcPts val="0"/>
              </a:spcAft>
              <a:buClr>
                <a:schemeClr val="dk1"/>
              </a:buClr>
              <a:buSzPts val="1100"/>
              <a:buFont typeface="Arial"/>
              <a:buNone/>
            </a:pPr>
            <a:r>
              <a:rPr lang="zh-TW"/>
              <a:t>    &lt;/div&gt;</a:t>
            </a:r>
            <a:endParaRPr/>
          </a:p>
          <a:p>
            <a:pPr indent="-228600" lvl="0" marL="457200" marR="0" rtl="0" algn="l">
              <a:lnSpc>
                <a:spcPct val="100000"/>
              </a:lnSpc>
              <a:spcBef>
                <a:spcPts val="0"/>
              </a:spcBef>
              <a:spcAft>
                <a:spcPts val="0"/>
              </a:spcAft>
              <a:buClr>
                <a:srgbClr val="000000"/>
              </a:buClr>
              <a:buSzPts val="1400"/>
              <a:buFont typeface="Arial"/>
              <a:buNone/>
            </a:pPr>
            <a:r>
              <a:t/>
            </a:r>
            <a:endParaRPr/>
          </a:p>
          <a:p>
            <a:pPr indent="-228600" lvl="0" marL="45720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a:p>
            <a:pPr indent="-228600" lvl="0" marL="45720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a:p>
            <a:pPr indent="-228600" lvl="0" marL="45720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&lt;table&gt;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&lt;tr&gt;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&lt;th&gt;總分&lt;/th&gt;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&lt;th&gt;完成後打勾&lt;/th&gt;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&lt;th&gt;配分&lt;/th&gt;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&lt;th&gt;分項描述&lt;/th&gt;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&lt;/tr&gt;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&lt;tr&gt;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&lt;td rowspan="4" id="myTotal"&gt;&lt;/td&gt;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&lt;td&gt;&lt;input type="checkbox" class="flipswitch" id="myCheckbox1" checked="checked"&gt;&lt;/td&gt;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&lt;td id='m1'&gt;1&lt;/td&gt;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&lt;td&gt;數字 0~9&lt;/td&gt;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&lt;/tr&gt;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&lt;tr&gt;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&lt;td&gt;&lt;input type="checkbox" class="flipswitch" id="myCheckbox2" checked="checked"&gt;&lt;/td&gt;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&lt;td id='m2'&gt;2&lt;/td&gt;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&lt;td&gt;大寫字母 A~Z&lt;/td&gt;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&lt;/tr&gt;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&lt;tr&gt;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&lt;td&gt;&lt;input type="checkbox" class="flipswitch" id="myCheckbox3" checked="checked"&gt;&lt;/td&gt;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&lt;td id='m3'&gt;3&lt;/td&gt;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&lt;td&gt;小寫字母 a~z&lt;/td&gt;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&lt;/tr&gt;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&lt;tr&gt;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&lt;td&gt;&lt;input type="checkbox" class="flipswitch" id="myCheckbox4" checked="checked"&gt;&lt;/td&gt;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&lt;td id='m4'&gt;4&lt;/td&gt;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&lt;td&gt;所有符號&lt;/td&gt;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&lt;/tr&gt;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&lt;/table&gt;</a:t>
            </a:r>
            <a:endParaRPr/>
          </a:p>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350" name="Google Shape;350;p5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zh-TW"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8676dddff5_0_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0" name="Google Shape;360;g28676dddff5_0_9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chemeClr val="dk1"/>
              </a:buClr>
              <a:buSzPts val="1100"/>
              <a:buFont typeface="Arial"/>
              <a:buNone/>
            </a:pPr>
            <a:r>
              <a:rPr lang="zh-TW"/>
              <a:t>&lt;!-- ------------------------------------------------&gt;</a:t>
            </a:r>
            <a:endParaRPr/>
          </a:p>
          <a:p>
            <a:pPr indent="-228600" lvl="0" marL="457200" marR="0" rtl="0" algn="l">
              <a:lnSpc>
                <a:spcPct val="100000"/>
              </a:lnSpc>
              <a:spcBef>
                <a:spcPts val="0"/>
              </a:spcBef>
              <a:spcAft>
                <a:spcPts val="0"/>
              </a:spcAft>
              <a:buClr>
                <a:schemeClr val="dk1"/>
              </a:buClr>
              <a:buSzPts val="1100"/>
              <a:buFont typeface="Arial"/>
              <a:buNone/>
            </a:pPr>
            <a:r>
              <a:rPr lang="zh-TW"/>
              <a:t>    &lt;div class="row hw12"&gt;</a:t>
            </a:r>
            <a:endParaRPr/>
          </a:p>
          <a:p>
            <a:pPr indent="-228600" lvl="0" marL="457200" marR="0" rtl="0" algn="l">
              <a:lnSpc>
                <a:spcPct val="100000"/>
              </a:lnSpc>
              <a:spcBef>
                <a:spcPts val="0"/>
              </a:spcBef>
              <a:spcAft>
                <a:spcPts val="0"/>
              </a:spcAft>
              <a:buClr>
                <a:schemeClr val="dk1"/>
              </a:buClr>
              <a:buSzPts val="1100"/>
              <a:buFont typeface="Arial"/>
              <a:buNone/>
            </a:pPr>
            <a:r>
              <a:rPr lang="zh-TW"/>
              <a:t>      &lt;div class="col-md-12 twenty"&gt;</a:t>
            </a:r>
            <a:endParaRPr/>
          </a:p>
          <a:p>
            <a:pPr indent="-228600" lvl="0" marL="457200" marR="0" rtl="0" algn="l">
              <a:lnSpc>
                <a:spcPct val="100000"/>
              </a:lnSpc>
              <a:spcBef>
                <a:spcPts val="0"/>
              </a:spcBef>
              <a:spcAft>
                <a:spcPts val="0"/>
              </a:spcAft>
              <a:buClr>
                <a:schemeClr val="dk1"/>
              </a:buClr>
              <a:buSzPts val="1100"/>
              <a:buFont typeface="Arial"/>
              <a:buNone/>
            </a:pPr>
            <a:r>
              <a:rPr lang="zh-TW"/>
              <a:t>        打開src資料夾</a:t>
            </a:r>
            <a:endParaRPr/>
          </a:p>
          <a:p>
            <a:pPr indent="-228600" lvl="0" marL="457200" marR="0" rtl="0" algn="l">
              <a:lnSpc>
                <a:spcPct val="100000"/>
              </a:lnSpc>
              <a:spcBef>
                <a:spcPts val="0"/>
              </a:spcBef>
              <a:spcAft>
                <a:spcPts val="0"/>
              </a:spcAft>
              <a:buClr>
                <a:schemeClr val="dk1"/>
              </a:buClr>
              <a:buSzPts val="1100"/>
              <a:buFont typeface="Arial"/>
              <a:buNone/>
            </a:pPr>
            <a:r>
              <a:rPr lang="zh-TW"/>
              <a:t>        &lt;input type="button" name="back" onclick="location.href='https://github.com/Wenshin1109/ct2023s/tree/main/hw04/src'" value="按我٩(｡・ω・｡)و"&gt;</a:t>
            </a:r>
            <a:endParaRPr/>
          </a:p>
          <a:p>
            <a:pPr indent="-228600" lvl="0" marL="457200" marR="0" rtl="0" algn="l">
              <a:lnSpc>
                <a:spcPct val="100000"/>
              </a:lnSpc>
              <a:spcBef>
                <a:spcPts val="0"/>
              </a:spcBef>
              <a:spcAft>
                <a:spcPts val="0"/>
              </a:spcAft>
              <a:buClr>
                <a:schemeClr val="dk1"/>
              </a:buClr>
              <a:buSzPts val="1100"/>
              <a:buFont typeface="Arial"/>
              <a:buNone/>
            </a:pPr>
            <a:r>
              <a:rPr lang="zh-TW"/>
              <a:t>      &lt;/div&gt;</a:t>
            </a:r>
            <a:endParaRPr/>
          </a:p>
          <a:p>
            <a:pPr indent="-228600" lvl="0" marL="457200" marR="0" rtl="0" algn="l">
              <a:lnSpc>
                <a:spcPct val="100000"/>
              </a:lnSpc>
              <a:spcBef>
                <a:spcPts val="0"/>
              </a:spcBef>
              <a:spcAft>
                <a:spcPts val="0"/>
              </a:spcAft>
              <a:buClr>
                <a:schemeClr val="dk1"/>
              </a:buClr>
              <a:buSzPts val="1100"/>
              <a:buFont typeface="Arial"/>
              <a:buNone/>
            </a:pPr>
            <a:r>
              <a:rPr lang="zh-TW"/>
              <a:t>    &lt;/div&gt;</a:t>
            </a:r>
            <a:endParaRPr/>
          </a:p>
          <a:p>
            <a:pPr indent="-228600" lvl="0" marL="457200" marR="0" rtl="0" algn="l">
              <a:lnSpc>
                <a:spcPct val="100000"/>
              </a:lnSpc>
              <a:spcBef>
                <a:spcPts val="0"/>
              </a:spcBef>
              <a:spcAft>
                <a:spcPts val="0"/>
              </a:spcAft>
              <a:buClr>
                <a:srgbClr val="000000"/>
              </a:buClr>
              <a:buSzPts val="1400"/>
              <a:buFont typeface="Arial"/>
              <a:buNone/>
            </a:pPr>
            <a:r>
              <a:t/>
            </a:r>
            <a:endParaRPr/>
          </a:p>
          <a:p>
            <a:pPr indent="-228600" lvl="0" marL="45720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a:p>
            <a:pPr indent="-228600" lvl="0" marL="45720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a:p>
            <a:pPr indent="-228600" lvl="0" marL="45720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&lt;table&gt;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&lt;tr&gt;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&lt;th&gt;總分&lt;/th&gt;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&lt;th&gt;完成後打勾&lt;/th&gt;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&lt;th&gt;配分&lt;/th&gt;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&lt;th&gt;分項描述&lt;/th&gt;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&lt;/tr&gt;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&lt;tr&gt;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&lt;td rowspan="4" id="myTotal"&gt;&lt;/td&gt;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&lt;td&gt;&lt;input type="checkbox" class="flipswitch" id="myCheckbox1" checked="checked"&gt;&lt;/td&gt;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&lt;td id='m1'&gt;1&lt;/td&gt;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&lt;td&gt;數字 0~9&lt;/td&gt;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&lt;/tr&gt;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&lt;tr&gt;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&lt;td&gt;&lt;input type="checkbox" class="flipswitch" id="myCheckbox2" checked="checked"&gt;&lt;/td&gt;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&lt;td id='m2'&gt;2&lt;/td&gt;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&lt;td&gt;大寫字母 A~Z&lt;/td&gt;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&lt;/tr&gt;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&lt;tr&gt;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&lt;td&gt;&lt;input type="checkbox" class="flipswitch" id="myCheckbox3" checked="checked"&gt;&lt;/td&gt;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&lt;td id='m3'&gt;3&lt;/td&gt;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&lt;td&gt;小寫字母 a~z&lt;/td&gt;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&lt;/tr&gt;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&lt;tr&gt;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&lt;td&gt;&lt;input type="checkbox" class="flipswitch" id="myCheckbox4" checked="checked"&gt;&lt;/td&gt;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&lt;td id='m4'&gt;4&lt;/td&gt;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&lt;td&gt;所有符號&lt;/td&gt;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&lt;/tr&gt;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&lt;/table&gt;</a:t>
            </a:r>
            <a:endParaRPr/>
          </a:p>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361" name="Google Shape;361;g28676dddff5_0_9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zh-TW"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8676dddff5_0_1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1" name="Google Shape;371;g28676dddff5_0_10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chemeClr val="dk1"/>
              </a:buClr>
              <a:buSzPts val="1100"/>
              <a:buFont typeface="Arial"/>
              <a:buNone/>
            </a:pPr>
            <a:r>
              <a:rPr lang="zh-TW"/>
              <a:t>&lt;!-- ------------------------------------------------&gt;</a:t>
            </a:r>
            <a:endParaRPr/>
          </a:p>
          <a:p>
            <a:pPr indent="-228600" lvl="0" marL="457200" marR="0" rtl="0" algn="l">
              <a:lnSpc>
                <a:spcPct val="100000"/>
              </a:lnSpc>
              <a:spcBef>
                <a:spcPts val="0"/>
              </a:spcBef>
              <a:spcAft>
                <a:spcPts val="0"/>
              </a:spcAft>
              <a:buClr>
                <a:schemeClr val="dk1"/>
              </a:buClr>
              <a:buSzPts val="1100"/>
              <a:buFont typeface="Arial"/>
              <a:buNone/>
            </a:pPr>
            <a:r>
              <a:rPr lang="zh-TW"/>
              <a:t>    &lt;div class="row hw12"&gt;</a:t>
            </a:r>
            <a:endParaRPr/>
          </a:p>
          <a:p>
            <a:pPr indent="-228600" lvl="0" marL="457200" marR="0" rtl="0" algn="l">
              <a:lnSpc>
                <a:spcPct val="100000"/>
              </a:lnSpc>
              <a:spcBef>
                <a:spcPts val="0"/>
              </a:spcBef>
              <a:spcAft>
                <a:spcPts val="0"/>
              </a:spcAft>
              <a:buClr>
                <a:schemeClr val="dk1"/>
              </a:buClr>
              <a:buSzPts val="1100"/>
              <a:buFont typeface="Arial"/>
              <a:buNone/>
            </a:pPr>
            <a:r>
              <a:rPr lang="zh-TW"/>
              <a:t>      &lt;div class="col-md-12 twenty"&gt;</a:t>
            </a:r>
            <a:endParaRPr/>
          </a:p>
          <a:p>
            <a:pPr indent="-228600" lvl="0" marL="457200" marR="0" rtl="0" algn="l">
              <a:lnSpc>
                <a:spcPct val="100000"/>
              </a:lnSpc>
              <a:spcBef>
                <a:spcPts val="0"/>
              </a:spcBef>
              <a:spcAft>
                <a:spcPts val="0"/>
              </a:spcAft>
              <a:buClr>
                <a:schemeClr val="dk1"/>
              </a:buClr>
              <a:buSzPts val="1100"/>
              <a:buFont typeface="Arial"/>
              <a:buNone/>
            </a:pPr>
            <a:r>
              <a:rPr lang="zh-TW"/>
              <a:t>        打開src資料夾</a:t>
            </a:r>
            <a:endParaRPr/>
          </a:p>
          <a:p>
            <a:pPr indent="-228600" lvl="0" marL="457200" marR="0" rtl="0" algn="l">
              <a:lnSpc>
                <a:spcPct val="100000"/>
              </a:lnSpc>
              <a:spcBef>
                <a:spcPts val="0"/>
              </a:spcBef>
              <a:spcAft>
                <a:spcPts val="0"/>
              </a:spcAft>
              <a:buClr>
                <a:schemeClr val="dk1"/>
              </a:buClr>
              <a:buSzPts val="1100"/>
              <a:buFont typeface="Arial"/>
              <a:buNone/>
            </a:pPr>
            <a:r>
              <a:rPr lang="zh-TW"/>
              <a:t>        &lt;input type="button" name="back" onclick="location.href='https://github.com/Wenshin1109/ct2023s/tree/main/hw04/src'" value="按我٩(｡・ω・｡)و"&gt;</a:t>
            </a:r>
            <a:endParaRPr/>
          </a:p>
          <a:p>
            <a:pPr indent="-228600" lvl="0" marL="457200" marR="0" rtl="0" algn="l">
              <a:lnSpc>
                <a:spcPct val="100000"/>
              </a:lnSpc>
              <a:spcBef>
                <a:spcPts val="0"/>
              </a:spcBef>
              <a:spcAft>
                <a:spcPts val="0"/>
              </a:spcAft>
              <a:buClr>
                <a:schemeClr val="dk1"/>
              </a:buClr>
              <a:buSzPts val="1100"/>
              <a:buFont typeface="Arial"/>
              <a:buNone/>
            </a:pPr>
            <a:r>
              <a:rPr lang="zh-TW"/>
              <a:t>      &lt;/div&gt;</a:t>
            </a:r>
            <a:endParaRPr/>
          </a:p>
          <a:p>
            <a:pPr indent="-228600" lvl="0" marL="457200" marR="0" rtl="0" algn="l">
              <a:lnSpc>
                <a:spcPct val="100000"/>
              </a:lnSpc>
              <a:spcBef>
                <a:spcPts val="0"/>
              </a:spcBef>
              <a:spcAft>
                <a:spcPts val="0"/>
              </a:spcAft>
              <a:buClr>
                <a:schemeClr val="dk1"/>
              </a:buClr>
              <a:buSzPts val="1100"/>
              <a:buFont typeface="Arial"/>
              <a:buNone/>
            </a:pPr>
            <a:r>
              <a:rPr lang="zh-TW"/>
              <a:t>    &lt;/div&gt;</a:t>
            </a:r>
            <a:endParaRPr/>
          </a:p>
          <a:p>
            <a:pPr indent="-228600" lvl="0" marL="457200" marR="0" rtl="0" algn="l">
              <a:lnSpc>
                <a:spcPct val="100000"/>
              </a:lnSpc>
              <a:spcBef>
                <a:spcPts val="0"/>
              </a:spcBef>
              <a:spcAft>
                <a:spcPts val="0"/>
              </a:spcAft>
              <a:buClr>
                <a:srgbClr val="000000"/>
              </a:buClr>
              <a:buSzPts val="1400"/>
              <a:buFont typeface="Arial"/>
              <a:buNone/>
            </a:pPr>
            <a:r>
              <a:t/>
            </a:r>
            <a:endParaRPr/>
          </a:p>
          <a:p>
            <a:pPr indent="-228600" lvl="0" marL="45720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a:p>
            <a:pPr indent="-228600" lvl="0" marL="45720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a:p>
            <a:pPr indent="-228600" lvl="0" marL="45720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&lt;table&gt;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&lt;tr&gt;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&lt;th&gt;總分&lt;/th&gt;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&lt;th&gt;完成後打勾&lt;/th&gt;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&lt;th&gt;配分&lt;/th&gt;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&lt;th&gt;分項描述&lt;/th&gt;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&lt;/tr&gt;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&lt;tr&gt;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&lt;td rowspan="4" id="myTotal"&gt;&lt;/td&gt;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&lt;td&gt;&lt;input type="checkbox" class="flipswitch" id="myCheckbox1" checked="checked"&gt;&lt;/td&gt;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&lt;td id='m1'&gt;1&lt;/td&gt;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&lt;td&gt;數字 0~9&lt;/td&gt;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&lt;/tr&gt;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&lt;tr&gt;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&lt;td&gt;&lt;input type="checkbox" class="flipswitch" id="myCheckbox2" checked="checked"&gt;&lt;/td&gt;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&lt;td id='m2'&gt;2&lt;/td&gt;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&lt;td&gt;大寫字母 A~Z&lt;/td&gt;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&lt;/tr&gt;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&lt;tr&gt;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&lt;td&gt;&lt;input type="checkbox" class="flipswitch" id="myCheckbox3" checked="checked"&gt;&lt;/td&gt;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&lt;td id='m3'&gt;3&lt;/td&gt;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&lt;td&gt;小寫字母 a~z&lt;/td&gt;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&lt;/tr&gt;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&lt;tr&gt;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&lt;td&gt;&lt;input type="checkbox" class="flipswitch" id="myCheckbox4" checked="checked"&gt;&lt;/td&gt;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&lt;td id='m4'&gt;4&lt;/td&gt;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&lt;td&gt;所有符號&lt;/td&gt;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&lt;/tr&gt;</a:t>
            </a:r>
            <a:endParaRPr/>
          </a:p>
          <a:p>
            <a:pPr indent="-228600" lvl="0" marL="457200" marR="0" rtl="0" algn="l">
              <a:lnSpc>
                <a:spcPct val="100000"/>
              </a:lnSpc>
              <a:spcBef>
                <a:spcPts val="0"/>
              </a:spcBef>
              <a:spcAft>
                <a:spcPts val="0"/>
              </a:spcAft>
              <a:buClr>
                <a:srgbClr val="000000"/>
              </a:buClr>
              <a:buSzPts val="1400"/>
              <a:buFont typeface="Arial"/>
              <a:buNone/>
            </a:pPr>
            <a:r>
              <a:rPr b="0" i="0" lang="zh-TW" sz="1200" u="none" cap="none" strike="noStrike">
                <a:solidFill>
                  <a:schemeClr val="dk1"/>
                </a:solidFill>
                <a:latin typeface="Calibri"/>
                <a:ea typeface="Calibri"/>
                <a:cs typeface="Calibri"/>
                <a:sym typeface="Calibri"/>
              </a:rPr>
              <a:t>      &lt;/table&gt;</a:t>
            </a:r>
            <a:endParaRPr/>
          </a:p>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372" name="Google Shape;372;g28676dddff5_0_10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zh-TW"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208cba9ff31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7" name="Google Shape;387;g208cba9ff31_1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8" name="Google Shape;388;g208cba9ff31_1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zh-TW"/>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6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6" name="Google Shape;396;p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208cba9ff31_2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4" name="Google Shape;404;g208cba9ff31_2_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5" name="Google Shape;405;g208cba9ff31_2_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zh-TW"/>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6" name="Google Shape;13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4" name="Google Shape;14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7e719b61a8_0_3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zh-TW"/>
              <a:t>希望藉由問卷，瞭解藝術工作者和公眾對於藝術跟環境永續之間關係的認知與行動意向。目的：統計數據和視覺化圖像等，以呈現整體的想法具體形象化</a:t>
            </a:r>
            <a:endParaRPr/>
          </a:p>
        </p:txBody>
      </p:sp>
      <p:sp>
        <p:nvSpPr>
          <p:cNvPr id="152" name="Google Shape;152;g27e719b61a8_0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7e719b61a8_0_4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6" name="Google Shape;166;g27e719b61a8_0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7e719b61a8_0_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5" name="Google Shape;175;g27e719b61a8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4" name="Google Shape;184;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2" name="Google Shape;192;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首頁_中英標題">
  <p:cSld name="首頁_中英標題">
    <p:spTree>
      <p:nvGrpSpPr>
        <p:cNvPr id="10" name="Shape 10"/>
        <p:cNvGrpSpPr/>
        <p:nvPr/>
      </p:nvGrpSpPr>
      <p:grpSpPr>
        <a:xfrm>
          <a:off x="0" y="0"/>
          <a:ext cx="0" cy="0"/>
          <a:chOff x="0" y="0"/>
          <a:chExt cx="0" cy="0"/>
        </a:xfrm>
      </p:grpSpPr>
      <p:sp>
        <p:nvSpPr>
          <p:cNvPr id="11" name="Google Shape;11;p12"/>
          <p:cNvSpPr txBox="1"/>
          <p:nvPr>
            <p:ph type="ctrTitle"/>
          </p:nvPr>
        </p:nvSpPr>
        <p:spPr>
          <a:xfrm>
            <a:off x="967109" y="2274495"/>
            <a:ext cx="10191320" cy="574167"/>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lt1"/>
              </a:buClr>
              <a:buSzPts val="4300"/>
              <a:buFont typeface="Microsoft JhengHei"/>
              <a:buNone/>
              <a:defRPr b="1" i="0" sz="4300" u="none" cap="none" strike="noStrike">
                <a:solidFill>
                  <a:schemeClr val="lt1"/>
                </a:solidFill>
                <a:latin typeface="Microsoft JhengHei"/>
                <a:ea typeface="Microsoft JhengHei"/>
                <a:cs typeface="Microsoft JhengHei"/>
                <a:sym typeface="Microsoft JhengHe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 name="Google Shape;12;p12"/>
          <p:cNvSpPr txBox="1"/>
          <p:nvPr>
            <p:ph idx="1" type="body"/>
          </p:nvPr>
        </p:nvSpPr>
        <p:spPr>
          <a:xfrm>
            <a:off x="967109" y="3007096"/>
            <a:ext cx="10191320" cy="1153843"/>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3200"/>
              <a:buFont typeface="Arial"/>
              <a:buNone/>
              <a:defRPr b="1" i="0" sz="3200" u="none" cap="none" strike="noStrike">
                <a:solidFill>
                  <a:schemeClr val="lt1"/>
                </a:solidFill>
                <a:latin typeface="Mulish"/>
                <a:ea typeface="Mulish"/>
                <a:cs typeface="Mulish"/>
                <a:sym typeface="Mulish"/>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3" name="Google Shape;13;p12"/>
          <p:cNvSpPr txBox="1"/>
          <p:nvPr>
            <p:ph idx="2" type="body"/>
          </p:nvPr>
        </p:nvSpPr>
        <p:spPr>
          <a:xfrm>
            <a:off x="967108" y="4572000"/>
            <a:ext cx="6650095" cy="385763"/>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2200"/>
              <a:buFont typeface="Arial"/>
              <a:buNone/>
              <a:defRPr b="1" i="0" sz="2200" u="none" cap="none" strike="noStrike">
                <a:solidFill>
                  <a:schemeClr val="lt1"/>
                </a:solidFill>
                <a:latin typeface="Microsoft JhengHei"/>
                <a:ea typeface="Microsoft JhengHei"/>
                <a:cs typeface="Microsoft JhengHei"/>
                <a:sym typeface="Microsoft JhengHe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4" name="Google Shape;14;p12"/>
          <p:cNvSpPr txBox="1"/>
          <p:nvPr>
            <p:ph idx="3" type="body"/>
          </p:nvPr>
        </p:nvSpPr>
        <p:spPr>
          <a:xfrm>
            <a:off x="967108" y="5025006"/>
            <a:ext cx="6650095" cy="385763"/>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2200"/>
              <a:buFont typeface="Arial"/>
              <a:buNone/>
              <a:defRPr b="0" i="0" sz="2200" u="none" cap="none" strike="noStrike">
                <a:solidFill>
                  <a:schemeClr val="lt1"/>
                </a:solidFill>
                <a:latin typeface="Microsoft JhengHei"/>
                <a:ea typeface="Microsoft JhengHei"/>
                <a:cs typeface="Microsoft JhengHei"/>
                <a:sym typeface="Microsoft JhengHe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內容頁_滿版圖片＋中文標題">
  <p:cSld name="內容頁_滿版圖片＋中文標題">
    <p:spTree>
      <p:nvGrpSpPr>
        <p:cNvPr id="53" name="Shape 53"/>
        <p:cNvGrpSpPr/>
        <p:nvPr/>
      </p:nvGrpSpPr>
      <p:grpSpPr>
        <a:xfrm>
          <a:off x="0" y="0"/>
          <a:ext cx="0" cy="0"/>
          <a:chOff x="0" y="0"/>
          <a:chExt cx="0" cy="0"/>
        </a:xfrm>
      </p:grpSpPr>
      <p:sp>
        <p:nvSpPr>
          <p:cNvPr id="54" name="Google Shape;54;p24"/>
          <p:cNvSpPr/>
          <p:nvPr>
            <p:ph idx="2" type="pic"/>
          </p:nvPr>
        </p:nvSpPr>
        <p:spPr>
          <a:xfrm>
            <a:off x="0" y="1189317"/>
            <a:ext cx="12002400" cy="5668682"/>
          </a:xfrm>
          <a:prstGeom prst="rect">
            <a:avLst/>
          </a:prstGeom>
          <a:noFill/>
          <a:ln>
            <a:noFill/>
          </a:ln>
        </p:spPr>
      </p:sp>
      <p:sp>
        <p:nvSpPr>
          <p:cNvPr id="55" name="Google Shape;55;p24"/>
          <p:cNvSpPr/>
          <p:nvPr/>
        </p:nvSpPr>
        <p:spPr>
          <a:xfrm>
            <a:off x="1" y="0"/>
            <a:ext cx="11997202" cy="1189317"/>
          </a:xfrm>
          <a:prstGeom prst="rect">
            <a:avLst/>
          </a:prstGeom>
          <a:solidFill>
            <a:srgbClr val="59595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6" name="Google Shape;56;p24"/>
          <p:cNvSpPr txBox="1"/>
          <p:nvPr>
            <p:ph type="ctrTitle"/>
          </p:nvPr>
        </p:nvSpPr>
        <p:spPr>
          <a:xfrm>
            <a:off x="953359" y="359005"/>
            <a:ext cx="10455376" cy="574167"/>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lt1"/>
              </a:buClr>
              <a:buSzPts val="3600"/>
              <a:buFont typeface="Microsoft JhengHei"/>
              <a:buNone/>
              <a:defRPr b="1" i="0" sz="3600" u="none" cap="none" strike="noStrike">
                <a:solidFill>
                  <a:schemeClr val="lt1"/>
                </a:solidFill>
                <a:latin typeface="Microsoft JhengHei"/>
                <a:ea typeface="Microsoft JhengHei"/>
                <a:cs typeface="Microsoft JhengHei"/>
                <a:sym typeface="Microsoft JhengHe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7" name="Google Shape;57;p24"/>
          <p:cNvSpPr txBox="1"/>
          <p:nvPr>
            <p:ph idx="12" type="sldNum"/>
          </p:nvPr>
        </p:nvSpPr>
        <p:spPr>
          <a:xfrm>
            <a:off x="677505" y="6196171"/>
            <a:ext cx="564777" cy="234897"/>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Mulish"/>
                <a:ea typeface="Mulish"/>
                <a:cs typeface="Mulish"/>
                <a:sym typeface="Mulish"/>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Mulish"/>
                <a:ea typeface="Mulish"/>
                <a:cs typeface="Mulish"/>
                <a:sym typeface="Mulish"/>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Mulish"/>
                <a:ea typeface="Mulish"/>
                <a:cs typeface="Mulish"/>
                <a:sym typeface="Mulish"/>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Mulish"/>
                <a:ea typeface="Mulish"/>
                <a:cs typeface="Mulish"/>
                <a:sym typeface="Mulish"/>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Mulish"/>
                <a:ea typeface="Mulish"/>
                <a:cs typeface="Mulish"/>
                <a:sym typeface="Mulish"/>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Mulish"/>
                <a:ea typeface="Mulish"/>
                <a:cs typeface="Mulish"/>
                <a:sym typeface="Mulish"/>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Mulish"/>
                <a:ea typeface="Mulish"/>
                <a:cs typeface="Mulish"/>
                <a:sym typeface="Mulish"/>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Mulish"/>
                <a:ea typeface="Mulish"/>
                <a:cs typeface="Mulish"/>
                <a:sym typeface="Mulish"/>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Mulish"/>
                <a:ea typeface="Mulish"/>
                <a:cs typeface="Mulish"/>
                <a:sym typeface="Mulish"/>
              </a:defRPr>
            </a:lvl9pPr>
          </a:lstStyle>
          <a:p>
            <a:pPr indent="0" lvl="0" marL="0" rtl="0" algn="l">
              <a:spcBef>
                <a:spcPts val="0"/>
              </a:spcBef>
              <a:spcAft>
                <a:spcPts val="0"/>
              </a:spcAft>
              <a:buNone/>
            </a:pPr>
            <a:r>
              <a:rPr lang="zh-TW"/>
              <a:t>P.</a:t>
            </a: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內容頁_滿版圖片＋英文標題">
  <p:cSld name="1_內容頁_滿版圖片＋英文標題">
    <p:spTree>
      <p:nvGrpSpPr>
        <p:cNvPr id="58" name="Shape 58"/>
        <p:cNvGrpSpPr/>
        <p:nvPr/>
      </p:nvGrpSpPr>
      <p:grpSpPr>
        <a:xfrm>
          <a:off x="0" y="0"/>
          <a:ext cx="0" cy="0"/>
          <a:chOff x="0" y="0"/>
          <a:chExt cx="0" cy="0"/>
        </a:xfrm>
      </p:grpSpPr>
      <p:sp>
        <p:nvSpPr>
          <p:cNvPr id="59" name="Google Shape;59;p25"/>
          <p:cNvSpPr/>
          <p:nvPr>
            <p:ph idx="2" type="pic"/>
          </p:nvPr>
        </p:nvSpPr>
        <p:spPr>
          <a:xfrm>
            <a:off x="0" y="1189317"/>
            <a:ext cx="12002400" cy="5668682"/>
          </a:xfrm>
          <a:prstGeom prst="rect">
            <a:avLst/>
          </a:prstGeom>
          <a:noFill/>
          <a:ln>
            <a:noFill/>
          </a:ln>
        </p:spPr>
      </p:sp>
      <p:sp>
        <p:nvSpPr>
          <p:cNvPr id="60" name="Google Shape;60;p25"/>
          <p:cNvSpPr/>
          <p:nvPr/>
        </p:nvSpPr>
        <p:spPr>
          <a:xfrm>
            <a:off x="1" y="0"/>
            <a:ext cx="11997202" cy="1189317"/>
          </a:xfrm>
          <a:prstGeom prst="rect">
            <a:avLst/>
          </a:prstGeom>
          <a:solidFill>
            <a:srgbClr val="59595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1" name="Google Shape;61;p25"/>
          <p:cNvSpPr txBox="1"/>
          <p:nvPr>
            <p:ph idx="12" type="sldNum"/>
          </p:nvPr>
        </p:nvSpPr>
        <p:spPr>
          <a:xfrm>
            <a:off x="677505" y="6196171"/>
            <a:ext cx="564777" cy="234897"/>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Mulish"/>
                <a:ea typeface="Mulish"/>
                <a:cs typeface="Mulish"/>
                <a:sym typeface="Mulish"/>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Mulish"/>
                <a:ea typeface="Mulish"/>
                <a:cs typeface="Mulish"/>
                <a:sym typeface="Mulish"/>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Mulish"/>
                <a:ea typeface="Mulish"/>
                <a:cs typeface="Mulish"/>
                <a:sym typeface="Mulish"/>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Mulish"/>
                <a:ea typeface="Mulish"/>
                <a:cs typeface="Mulish"/>
                <a:sym typeface="Mulish"/>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Mulish"/>
                <a:ea typeface="Mulish"/>
                <a:cs typeface="Mulish"/>
                <a:sym typeface="Mulish"/>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Mulish"/>
                <a:ea typeface="Mulish"/>
                <a:cs typeface="Mulish"/>
                <a:sym typeface="Mulish"/>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Mulish"/>
                <a:ea typeface="Mulish"/>
                <a:cs typeface="Mulish"/>
                <a:sym typeface="Mulish"/>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Mulish"/>
                <a:ea typeface="Mulish"/>
                <a:cs typeface="Mulish"/>
                <a:sym typeface="Mulish"/>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Mulish"/>
                <a:ea typeface="Mulish"/>
                <a:cs typeface="Mulish"/>
                <a:sym typeface="Mulish"/>
              </a:defRPr>
            </a:lvl9pPr>
          </a:lstStyle>
          <a:p>
            <a:pPr indent="0" lvl="0" marL="0" rtl="0" algn="l">
              <a:spcBef>
                <a:spcPts val="0"/>
              </a:spcBef>
              <a:spcAft>
                <a:spcPts val="0"/>
              </a:spcAft>
              <a:buNone/>
            </a:pPr>
            <a:r>
              <a:rPr lang="zh-TW"/>
              <a:t>P.</a:t>
            </a:r>
            <a:fld id="{00000000-1234-1234-1234-123412341234}" type="slidenum">
              <a:rPr lang="zh-TW"/>
              <a:t>‹#›</a:t>
            </a:fld>
            <a:endParaRPr/>
          </a:p>
        </p:txBody>
      </p:sp>
      <p:sp>
        <p:nvSpPr>
          <p:cNvPr id="62" name="Google Shape;62;p25"/>
          <p:cNvSpPr txBox="1"/>
          <p:nvPr>
            <p:ph type="ctrTitle"/>
          </p:nvPr>
        </p:nvSpPr>
        <p:spPr>
          <a:xfrm>
            <a:off x="953359" y="360637"/>
            <a:ext cx="8830033" cy="574167"/>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lt1"/>
              </a:buClr>
              <a:buSzPts val="3400"/>
              <a:buFont typeface="Mulish"/>
              <a:buNone/>
              <a:defRPr b="1" i="0" sz="3400" u="none" cap="none" strike="noStrike">
                <a:solidFill>
                  <a:schemeClr val="lt1"/>
                </a:solidFill>
                <a:latin typeface="Mulish"/>
                <a:ea typeface="Mulish"/>
                <a:cs typeface="Mulish"/>
                <a:sym typeface="Mulish"/>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內容頁_僅英文標題">
  <p:cSld name="內容頁_僅英文標題">
    <p:spTree>
      <p:nvGrpSpPr>
        <p:cNvPr id="63" name="Shape 63"/>
        <p:cNvGrpSpPr/>
        <p:nvPr/>
      </p:nvGrpSpPr>
      <p:grpSpPr>
        <a:xfrm>
          <a:off x="0" y="0"/>
          <a:ext cx="0" cy="0"/>
          <a:chOff x="0" y="0"/>
          <a:chExt cx="0" cy="0"/>
        </a:xfrm>
      </p:grpSpPr>
      <p:sp>
        <p:nvSpPr>
          <p:cNvPr id="64" name="Google Shape;64;p26"/>
          <p:cNvSpPr txBox="1"/>
          <p:nvPr>
            <p:ph type="ctrTitle"/>
          </p:nvPr>
        </p:nvSpPr>
        <p:spPr>
          <a:xfrm>
            <a:off x="953359" y="728685"/>
            <a:ext cx="8830033" cy="574167"/>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accent2"/>
              </a:buClr>
              <a:buSzPts val="3400"/>
              <a:buFont typeface="Mulish"/>
              <a:buNone/>
              <a:defRPr b="1" i="0" sz="3400" u="none" cap="none" strike="noStrike">
                <a:solidFill>
                  <a:schemeClr val="accent2"/>
                </a:solidFill>
                <a:latin typeface="Mulish"/>
                <a:ea typeface="Mulish"/>
                <a:cs typeface="Mulish"/>
                <a:sym typeface="Mulish"/>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5" name="Google Shape;65;p26"/>
          <p:cNvSpPr txBox="1"/>
          <p:nvPr>
            <p:ph idx="1" type="body"/>
          </p:nvPr>
        </p:nvSpPr>
        <p:spPr>
          <a:xfrm>
            <a:off x="1242282" y="6207371"/>
            <a:ext cx="10369910" cy="234897"/>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200"/>
              <a:buFont typeface="Arial"/>
              <a:buNone/>
              <a:defRPr b="0" i="0" sz="1200" u="none" cap="none" strike="noStrike">
                <a:solidFill>
                  <a:schemeClr val="dk1"/>
                </a:solidFill>
                <a:latin typeface="Microsoft JhengHei"/>
                <a:ea typeface="Microsoft JhengHei"/>
                <a:cs typeface="Microsoft JhengHei"/>
                <a:sym typeface="Microsoft JhengHe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6" name="Google Shape;66;p26"/>
          <p:cNvSpPr txBox="1"/>
          <p:nvPr>
            <p:ph idx="12" type="sldNum"/>
          </p:nvPr>
        </p:nvSpPr>
        <p:spPr>
          <a:xfrm>
            <a:off x="677505" y="6196171"/>
            <a:ext cx="564777" cy="234897"/>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Mulish"/>
                <a:ea typeface="Mulish"/>
                <a:cs typeface="Mulish"/>
                <a:sym typeface="Mulish"/>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Mulish"/>
                <a:ea typeface="Mulish"/>
                <a:cs typeface="Mulish"/>
                <a:sym typeface="Mulish"/>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Mulish"/>
                <a:ea typeface="Mulish"/>
                <a:cs typeface="Mulish"/>
                <a:sym typeface="Mulish"/>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Mulish"/>
                <a:ea typeface="Mulish"/>
                <a:cs typeface="Mulish"/>
                <a:sym typeface="Mulish"/>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Mulish"/>
                <a:ea typeface="Mulish"/>
                <a:cs typeface="Mulish"/>
                <a:sym typeface="Mulish"/>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Mulish"/>
                <a:ea typeface="Mulish"/>
                <a:cs typeface="Mulish"/>
                <a:sym typeface="Mulish"/>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Mulish"/>
                <a:ea typeface="Mulish"/>
                <a:cs typeface="Mulish"/>
                <a:sym typeface="Mulish"/>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Mulish"/>
                <a:ea typeface="Mulish"/>
                <a:cs typeface="Mulish"/>
                <a:sym typeface="Mulish"/>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Mulish"/>
                <a:ea typeface="Mulish"/>
                <a:cs typeface="Mulish"/>
                <a:sym typeface="Mulish"/>
              </a:defRPr>
            </a:lvl9pPr>
          </a:lstStyle>
          <a:p>
            <a:pPr indent="0" lvl="0" marL="0" rtl="0" algn="l">
              <a:spcBef>
                <a:spcPts val="0"/>
              </a:spcBef>
              <a:spcAft>
                <a:spcPts val="0"/>
              </a:spcAft>
              <a:buNone/>
            </a:pPr>
            <a:r>
              <a:rPr lang="zh-TW"/>
              <a:t>P.</a:t>
            </a:r>
            <a:fld id="{00000000-1234-1234-1234-123412341234}" type="slidenum">
              <a:rPr lang="zh-TW"/>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內容頁_空白頁">
  <p:cSld name="內容頁_空白頁">
    <p:spTree>
      <p:nvGrpSpPr>
        <p:cNvPr id="67" name="Shape 67"/>
        <p:cNvGrpSpPr/>
        <p:nvPr/>
      </p:nvGrpSpPr>
      <p:grpSpPr>
        <a:xfrm>
          <a:off x="0" y="0"/>
          <a:ext cx="0" cy="0"/>
          <a:chOff x="0" y="0"/>
          <a:chExt cx="0" cy="0"/>
        </a:xfrm>
      </p:grpSpPr>
      <p:sp>
        <p:nvSpPr>
          <p:cNvPr id="68" name="Google Shape;68;p27"/>
          <p:cNvSpPr txBox="1"/>
          <p:nvPr>
            <p:ph idx="1" type="body"/>
          </p:nvPr>
        </p:nvSpPr>
        <p:spPr>
          <a:xfrm>
            <a:off x="1242282" y="6207371"/>
            <a:ext cx="10369910" cy="234897"/>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200"/>
              <a:buFont typeface="Arial"/>
              <a:buNone/>
              <a:defRPr b="0" i="0" sz="1200" u="none" cap="none" strike="noStrike">
                <a:solidFill>
                  <a:schemeClr val="dk1"/>
                </a:solidFill>
                <a:latin typeface="Microsoft JhengHei"/>
                <a:ea typeface="Microsoft JhengHei"/>
                <a:cs typeface="Microsoft JhengHei"/>
                <a:sym typeface="Microsoft JhengHe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9" name="Google Shape;69;p27"/>
          <p:cNvSpPr txBox="1"/>
          <p:nvPr>
            <p:ph idx="12" type="sldNum"/>
          </p:nvPr>
        </p:nvSpPr>
        <p:spPr>
          <a:xfrm>
            <a:off x="677505" y="6196171"/>
            <a:ext cx="564777" cy="234897"/>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Mulish"/>
                <a:ea typeface="Mulish"/>
                <a:cs typeface="Mulish"/>
                <a:sym typeface="Mulish"/>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Mulish"/>
                <a:ea typeface="Mulish"/>
                <a:cs typeface="Mulish"/>
                <a:sym typeface="Mulish"/>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Mulish"/>
                <a:ea typeface="Mulish"/>
                <a:cs typeface="Mulish"/>
                <a:sym typeface="Mulish"/>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Mulish"/>
                <a:ea typeface="Mulish"/>
                <a:cs typeface="Mulish"/>
                <a:sym typeface="Mulish"/>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Mulish"/>
                <a:ea typeface="Mulish"/>
                <a:cs typeface="Mulish"/>
                <a:sym typeface="Mulish"/>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Mulish"/>
                <a:ea typeface="Mulish"/>
                <a:cs typeface="Mulish"/>
                <a:sym typeface="Mulish"/>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Mulish"/>
                <a:ea typeface="Mulish"/>
                <a:cs typeface="Mulish"/>
                <a:sym typeface="Mulish"/>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Mulish"/>
                <a:ea typeface="Mulish"/>
                <a:cs typeface="Mulish"/>
                <a:sym typeface="Mulish"/>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Mulish"/>
                <a:ea typeface="Mulish"/>
                <a:cs typeface="Mulish"/>
                <a:sym typeface="Mulish"/>
              </a:defRPr>
            </a:lvl9pPr>
          </a:lstStyle>
          <a:p>
            <a:pPr indent="0" lvl="0" marL="0" rtl="0" algn="l">
              <a:spcBef>
                <a:spcPts val="0"/>
              </a:spcBef>
              <a:spcAft>
                <a:spcPts val="0"/>
              </a:spcAft>
              <a:buNone/>
            </a:pPr>
            <a:r>
              <a:rPr lang="zh-TW"/>
              <a:t>P.</a:t>
            </a:r>
            <a:fld id="{00000000-1234-1234-1234-123412341234}" type="slidenum">
              <a:rPr lang="zh-TW"/>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章節1_中英標題">
  <p:cSld name="章節2_中英標題">
    <p:spTree>
      <p:nvGrpSpPr>
        <p:cNvPr id="73" name="Shape 73"/>
        <p:cNvGrpSpPr/>
        <p:nvPr/>
      </p:nvGrpSpPr>
      <p:grpSpPr>
        <a:xfrm>
          <a:off x="0" y="0"/>
          <a:ext cx="0" cy="0"/>
          <a:chOff x="0" y="0"/>
          <a:chExt cx="0" cy="0"/>
        </a:xfrm>
      </p:grpSpPr>
      <p:sp>
        <p:nvSpPr>
          <p:cNvPr id="74" name="Google Shape;74;p46"/>
          <p:cNvSpPr txBox="1"/>
          <p:nvPr>
            <p:ph type="ctrTitle"/>
          </p:nvPr>
        </p:nvSpPr>
        <p:spPr>
          <a:xfrm>
            <a:off x="967109" y="2419102"/>
            <a:ext cx="10191320" cy="574167"/>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lt1"/>
              </a:buClr>
              <a:buSzPts val="4300"/>
              <a:buFont typeface="Microsoft JhengHei"/>
              <a:buNone/>
              <a:defRPr b="1" i="0" sz="4300" u="none" cap="none" strike="noStrike">
                <a:solidFill>
                  <a:schemeClr val="lt1"/>
                </a:solidFill>
                <a:latin typeface="Microsoft JhengHei"/>
                <a:ea typeface="Microsoft JhengHei"/>
                <a:cs typeface="Microsoft JhengHei"/>
                <a:sym typeface="Microsoft JhengHe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5" name="Google Shape;75;p46"/>
          <p:cNvSpPr txBox="1"/>
          <p:nvPr>
            <p:ph idx="1" type="body"/>
          </p:nvPr>
        </p:nvSpPr>
        <p:spPr>
          <a:xfrm>
            <a:off x="967109" y="3124542"/>
            <a:ext cx="10191320" cy="189207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3200"/>
              <a:buFont typeface="Arial"/>
              <a:buNone/>
              <a:defRPr b="1" i="0" sz="3200" u="none" cap="none" strike="noStrike">
                <a:solidFill>
                  <a:schemeClr val="lt1"/>
                </a:solidFill>
                <a:latin typeface="Mulish"/>
                <a:ea typeface="Mulish"/>
                <a:cs typeface="Mulish"/>
                <a:sym typeface="Mulish"/>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6" name="Google Shape;76;p46"/>
          <p:cNvSpPr txBox="1"/>
          <p:nvPr>
            <p:ph idx="2" type="body"/>
          </p:nvPr>
        </p:nvSpPr>
        <p:spPr>
          <a:xfrm>
            <a:off x="1842554" y="6207371"/>
            <a:ext cx="9762763" cy="234897"/>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1200"/>
              <a:buFont typeface="Arial"/>
              <a:buNone/>
              <a:defRPr b="0" i="0" sz="1200" u="none" cap="none" strike="noStrike">
                <a:solidFill>
                  <a:schemeClr val="lt1"/>
                </a:solidFill>
                <a:latin typeface="Microsoft JhengHei"/>
                <a:ea typeface="Microsoft JhengHei"/>
                <a:cs typeface="Microsoft JhengHei"/>
                <a:sym typeface="Microsoft JhengHe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7" name="Google Shape;77;p46"/>
          <p:cNvSpPr txBox="1"/>
          <p:nvPr>
            <p:ph idx="12" type="sldNum"/>
          </p:nvPr>
        </p:nvSpPr>
        <p:spPr>
          <a:xfrm>
            <a:off x="677505" y="6196171"/>
            <a:ext cx="564777" cy="234897"/>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9pPr>
          </a:lstStyle>
          <a:p>
            <a:pPr indent="0" lvl="0" marL="0" rtl="0" algn="l">
              <a:spcBef>
                <a:spcPts val="0"/>
              </a:spcBef>
              <a:spcAft>
                <a:spcPts val="0"/>
              </a:spcAft>
              <a:buNone/>
            </a:pPr>
            <a:r>
              <a:rPr lang="zh-TW"/>
              <a:t>P.</a:t>
            </a:r>
            <a:fld id="{00000000-1234-1234-1234-123412341234}" type="slidenum">
              <a:rPr lang="zh-TW"/>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章節1_中文標題">
  <p:cSld name="章節2_中文標題">
    <p:spTree>
      <p:nvGrpSpPr>
        <p:cNvPr id="78" name="Shape 78"/>
        <p:cNvGrpSpPr/>
        <p:nvPr/>
      </p:nvGrpSpPr>
      <p:grpSpPr>
        <a:xfrm>
          <a:off x="0" y="0"/>
          <a:ext cx="0" cy="0"/>
          <a:chOff x="0" y="0"/>
          <a:chExt cx="0" cy="0"/>
        </a:xfrm>
      </p:grpSpPr>
      <p:sp>
        <p:nvSpPr>
          <p:cNvPr id="79" name="Google Shape;79;p49"/>
          <p:cNvSpPr txBox="1"/>
          <p:nvPr>
            <p:ph idx="1" type="body"/>
          </p:nvPr>
        </p:nvSpPr>
        <p:spPr>
          <a:xfrm>
            <a:off x="1842554" y="6207371"/>
            <a:ext cx="9762763" cy="234897"/>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1200"/>
              <a:buFont typeface="Arial"/>
              <a:buNone/>
              <a:defRPr b="0" i="0" sz="1200" u="none" cap="none" strike="noStrike">
                <a:solidFill>
                  <a:schemeClr val="lt1"/>
                </a:solidFill>
                <a:latin typeface="Microsoft JhengHei"/>
                <a:ea typeface="Microsoft JhengHei"/>
                <a:cs typeface="Microsoft JhengHei"/>
                <a:sym typeface="Microsoft JhengHe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0" name="Google Shape;80;p49"/>
          <p:cNvSpPr txBox="1"/>
          <p:nvPr>
            <p:ph idx="12" type="sldNum"/>
          </p:nvPr>
        </p:nvSpPr>
        <p:spPr>
          <a:xfrm>
            <a:off x="677505" y="6196171"/>
            <a:ext cx="564777" cy="234897"/>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9pPr>
          </a:lstStyle>
          <a:p>
            <a:pPr indent="0" lvl="0" marL="0" rtl="0" algn="l">
              <a:spcBef>
                <a:spcPts val="0"/>
              </a:spcBef>
              <a:spcAft>
                <a:spcPts val="0"/>
              </a:spcAft>
              <a:buNone/>
            </a:pPr>
            <a:r>
              <a:rPr lang="zh-TW"/>
              <a:t>P.</a:t>
            </a:r>
            <a:fld id="{00000000-1234-1234-1234-123412341234}" type="slidenum">
              <a:rPr lang="zh-TW"/>
              <a:t>‹#›</a:t>
            </a:fld>
            <a:endParaRPr/>
          </a:p>
        </p:txBody>
      </p:sp>
      <p:sp>
        <p:nvSpPr>
          <p:cNvPr id="81" name="Google Shape;81;p49"/>
          <p:cNvSpPr txBox="1"/>
          <p:nvPr>
            <p:ph type="ctrTitle"/>
          </p:nvPr>
        </p:nvSpPr>
        <p:spPr>
          <a:xfrm>
            <a:off x="966788" y="2241418"/>
            <a:ext cx="6356480" cy="2926200"/>
          </a:xfrm>
          <a:prstGeom prst="rect">
            <a:avLst/>
          </a:prstGeom>
          <a:noFill/>
          <a:ln>
            <a:noFill/>
          </a:ln>
        </p:spPr>
        <p:txBody>
          <a:bodyPr anchorCtr="0" anchor="t" bIns="45700" lIns="91425" spcFirstLastPara="1" rIns="91425" wrap="square" tIns="45700">
            <a:noAutofit/>
          </a:bodyPr>
          <a:lstStyle>
            <a:lvl1pPr lvl="0" marR="0" rtl="0" algn="l">
              <a:lnSpc>
                <a:spcPct val="120000"/>
              </a:lnSpc>
              <a:spcBef>
                <a:spcPts val="0"/>
              </a:spcBef>
              <a:spcAft>
                <a:spcPts val="0"/>
              </a:spcAft>
              <a:buClr>
                <a:schemeClr val="lt1"/>
              </a:buClr>
              <a:buSzPts val="4300"/>
              <a:buFont typeface="Microsoft JhengHei"/>
              <a:buNone/>
              <a:defRPr b="1" i="0" sz="4300" u="none" cap="none" strike="noStrike">
                <a:solidFill>
                  <a:schemeClr val="lt1"/>
                </a:solidFill>
                <a:latin typeface="Microsoft JhengHei"/>
                <a:ea typeface="Microsoft JhengHei"/>
                <a:cs typeface="Microsoft JhengHei"/>
                <a:sym typeface="Microsoft JhengHei"/>
              </a:defRPr>
            </a:lvl1pPr>
            <a:lvl2pPr lvl="1" marR="0" rtl="0" algn="l">
              <a:lnSpc>
                <a:spcPct val="100000"/>
              </a:lnSpc>
              <a:spcBef>
                <a:spcPts val="60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章節1_英文標題">
  <p:cSld name="章節2_英文標題">
    <p:spTree>
      <p:nvGrpSpPr>
        <p:cNvPr id="82" name="Shape 82"/>
        <p:cNvGrpSpPr/>
        <p:nvPr/>
      </p:nvGrpSpPr>
      <p:grpSpPr>
        <a:xfrm>
          <a:off x="0" y="0"/>
          <a:ext cx="0" cy="0"/>
          <a:chOff x="0" y="0"/>
          <a:chExt cx="0" cy="0"/>
        </a:xfrm>
      </p:grpSpPr>
      <p:sp>
        <p:nvSpPr>
          <p:cNvPr id="83" name="Google Shape;83;p50"/>
          <p:cNvSpPr txBox="1"/>
          <p:nvPr>
            <p:ph idx="1" type="body"/>
          </p:nvPr>
        </p:nvSpPr>
        <p:spPr>
          <a:xfrm>
            <a:off x="1842554" y="6207371"/>
            <a:ext cx="9762763" cy="234897"/>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1200"/>
              <a:buFont typeface="Arial"/>
              <a:buNone/>
              <a:defRPr b="0" i="0" sz="1200" u="none" cap="none" strike="noStrike">
                <a:solidFill>
                  <a:schemeClr val="lt1"/>
                </a:solidFill>
                <a:latin typeface="Microsoft JhengHei"/>
                <a:ea typeface="Microsoft JhengHei"/>
                <a:cs typeface="Microsoft JhengHei"/>
                <a:sym typeface="Microsoft JhengHe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4" name="Google Shape;84;p50"/>
          <p:cNvSpPr txBox="1"/>
          <p:nvPr>
            <p:ph idx="12" type="sldNum"/>
          </p:nvPr>
        </p:nvSpPr>
        <p:spPr>
          <a:xfrm>
            <a:off x="677505" y="6196171"/>
            <a:ext cx="564777" cy="234897"/>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9pPr>
          </a:lstStyle>
          <a:p>
            <a:pPr indent="0" lvl="0" marL="0" rtl="0" algn="l">
              <a:spcBef>
                <a:spcPts val="0"/>
              </a:spcBef>
              <a:spcAft>
                <a:spcPts val="0"/>
              </a:spcAft>
              <a:buNone/>
            </a:pPr>
            <a:r>
              <a:rPr lang="zh-TW"/>
              <a:t>P.</a:t>
            </a:r>
            <a:fld id="{00000000-1234-1234-1234-123412341234}" type="slidenum">
              <a:rPr lang="zh-TW"/>
              <a:t>‹#›</a:t>
            </a:fld>
            <a:endParaRPr/>
          </a:p>
        </p:txBody>
      </p:sp>
      <p:sp>
        <p:nvSpPr>
          <p:cNvPr id="85" name="Google Shape;85;p50"/>
          <p:cNvSpPr txBox="1"/>
          <p:nvPr>
            <p:ph idx="2" type="body"/>
          </p:nvPr>
        </p:nvSpPr>
        <p:spPr>
          <a:xfrm>
            <a:off x="967109" y="2246089"/>
            <a:ext cx="6356480" cy="253563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1000"/>
              </a:spcBef>
              <a:spcAft>
                <a:spcPts val="0"/>
              </a:spcAft>
              <a:buClr>
                <a:schemeClr val="lt1"/>
              </a:buClr>
              <a:buSzPts val="4000"/>
              <a:buFont typeface="Arial"/>
              <a:buNone/>
              <a:defRPr b="1" i="0" sz="4000" u="none" cap="none" strike="noStrike">
                <a:solidFill>
                  <a:schemeClr val="lt1"/>
                </a:solidFill>
                <a:latin typeface="Mulish"/>
                <a:ea typeface="Mulish"/>
                <a:cs typeface="Mulish"/>
                <a:sym typeface="Mulish"/>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章節1_中英標題">
  <p:cSld name="章節3_中英標題">
    <p:spTree>
      <p:nvGrpSpPr>
        <p:cNvPr id="89" name="Shape 89"/>
        <p:cNvGrpSpPr/>
        <p:nvPr/>
      </p:nvGrpSpPr>
      <p:grpSpPr>
        <a:xfrm>
          <a:off x="0" y="0"/>
          <a:ext cx="0" cy="0"/>
          <a:chOff x="0" y="0"/>
          <a:chExt cx="0" cy="0"/>
        </a:xfrm>
      </p:grpSpPr>
      <p:sp>
        <p:nvSpPr>
          <p:cNvPr id="90" name="Google Shape;90;p48"/>
          <p:cNvSpPr txBox="1"/>
          <p:nvPr>
            <p:ph type="ctrTitle"/>
          </p:nvPr>
        </p:nvSpPr>
        <p:spPr>
          <a:xfrm>
            <a:off x="967109" y="2419102"/>
            <a:ext cx="10191320" cy="574167"/>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lt1"/>
              </a:buClr>
              <a:buSzPts val="4300"/>
              <a:buFont typeface="Microsoft JhengHei"/>
              <a:buNone/>
              <a:defRPr b="1" i="0" sz="4300" u="none" cap="none" strike="noStrike">
                <a:solidFill>
                  <a:schemeClr val="lt1"/>
                </a:solidFill>
                <a:latin typeface="Microsoft JhengHei"/>
                <a:ea typeface="Microsoft JhengHei"/>
                <a:cs typeface="Microsoft JhengHei"/>
                <a:sym typeface="Microsoft JhengHe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1" name="Google Shape;91;p48"/>
          <p:cNvSpPr txBox="1"/>
          <p:nvPr>
            <p:ph idx="1" type="body"/>
          </p:nvPr>
        </p:nvSpPr>
        <p:spPr>
          <a:xfrm>
            <a:off x="967109" y="3124542"/>
            <a:ext cx="10191320" cy="189207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3200"/>
              <a:buFont typeface="Arial"/>
              <a:buNone/>
              <a:defRPr b="1" i="0" sz="3200" u="none" cap="none" strike="noStrike">
                <a:solidFill>
                  <a:schemeClr val="lt1"/>
                </a:solidFill>
                <a:latin typeface="Mulish"/>
                <a:ea typeface="Mulish"/>
                <a:cs typeface="Mulish"/>
                <a:sym typeface="Mulish"/>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2" name="Google Shape;92;p48"/>
          <p:cNvSpPr txBox="1"/>
          <p:nvPr>
            <p:ph idx="2" type="body"/>
          </p:nvPr>
        </p:nvSpPr>
        <p:spPr>
          <a:xfrm>
            <a:off x="1842554" y="6207371"/>
            <a:ext cx="9762763" cy="234897"/>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1200"/>
              <a:buFont typeface="Arial"/>
              <a:buNone/>
              <a:defRPr b="0" i="0" sz="1200" u="none" cap="none" strike="noStrike">
                <a:solidFill>
                  <a:schemeClr val="lt1"/>
                </a:solidFill>
                <a:latin typeface="Microsoft JhengHei"/>
                <a:ea typeface="Microsoft JhengHei"/>
                <a:cs typeface="Microsoft JhengHei"/>
                <a:sym typeface="Microsoft JhengHe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3" name="Google Shape;93;p48"/>
          <p:cNvSpPr txBox="1"/>
          <p:nvPr>
            <p:ph idx="12" type="sldNum"/>
          </p:nvPr>
        </p:nvSpPr>
        <p:spPr>
          <a:xfrm>
            <a:off x="677505" y="6196171"/>
            <a:ext cx="564777" cy="234897"/>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9pPr>
          </a:lstStyle>
          <a:p>
            <a:pPr indent="0" lvl="0" marL="0" rtl="0" algn="l">
              <a:spcBef>
                <a:spcPts val="0"/>
              </a:spcBef>
              <a:spcAft>
                <a:spcPts val="0"/>
              </a:spcAft>
              <a:buNone/>
            </a:pPr>
            <a:r>
              <a:rPr lang="zh-TW"/>
              <a:t>P.</a:t>
            </a:r>
            <a:fld id="{00000000-1234-1234-1234-123412341234}" type="slidenum">
              <a:rPr lang="zh-TW"/>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章節1_中文標題">
  <p:cSld name="章節3_中文標題">
    <p:spTree>
      <p:nvGrpSpPr>
        <p:cNvPr id="94" name="Shape 94"/>
        <p:cNvGrpSpPr/>
        <p:nvPr/>
      </p:nvGrpSpPr>
      <p:grpSpPr>
        <a:xfrm>
          <a:off x="0" y="0"/>
          <a:ext cx="0" cy="0"/>
          <a:chOff x="0" y="0"/>
          <a:chExt cx="0" cy="0"/>
        </a:xfrm>
      </p:grpSpPr>
      <p:sp>
        <p:nvSpPr>
          <p:cNvPr id="95" name="Google Shape;95;p51"/>
          <p:cNvSpPr txBox="1"/>
          <p:nvPr>
            <p:ph idx="1" type="body"/>
          </p:nvPr>
        </p:nvSpPr>
        <p:spPr>
          <a:xfrm>
            <a:off x="1842554" y="6207371"/>
            <a:ext cx="9762763" cy="234897"/>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1200"/>
              <a:buFont typeface="Arial"/>
              <a:buNone/>
              <a:defRPr b="0" i="0" sz="1200" u="none" cap="none" strike="noStrike">
                <a:solidFill>
                  <a:schemeClr val="lt1"/>
                </a:solidFill>
                <a:latin typeface="Microsoft JhengHei"/>
                <a:ea typeface="Microsoft JhengHei"/>
                <a:cs typeface="Microsoft JhengHei"/>
                <a:sym typeface="Microsoft JhengHe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6" name="Google Shape;96;p51"/>
          <p:cNvSpPr txBox="1"/>
          <p:nvPr>
            <p:ph idx="12" type="sldNum"/>
          </p:nvPr>
        </p:nvSpPr>
        <p:spPr>
          <a:xfrm>
            <a:off x="677505" y="6196171"/>
            <a:ext cx="564777" cy="234897"/>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9pPr>
          </a:lstStyle>
          <a:p>
            <a:pPr indent="0" lvl="0" marL="0" rtl="0" algn="l">
              <a:spcBef>
                <a:spcPts val="0"/>
              </a:spcBef>
              <a:spcAft>
                <a:spcPts val="0"/>
              </a:spcAft>
              <a:buNone/>
            </a:pPr>
            <a:r>
              <a:rPr lang="zh-TW"/>
              <a:t>P.</a:t>
            </a:r>
            <a:fld id="{00000000-1234-1234-1234-123412341234}" type="slidenum">
              <a:rPr lang="zh-TW"/>
              <a:t>‹#›</a:t>
            </a:fld>
            <a:endParaRPr/>
          </a:p>
        </p:txBody>
      </p:sp>
      <p:sp>
        <p:nvSpPr>
          <p:cNvPr id="97" name="Google Shape;97;p51"/>
          <p:cNvSpPr txBox="1"/>
          <p:nvPr>
            <p:ph type="ctrTitle"/>
          </p:nvPr>
        </p:nvSpPr>
        <p:spPr>
          <a:xfrm>
            <a:off x="966788" y="2241418"/>
            <a:ext cx="6356480" cy="2926200"/>
          </a:xfrm>
          <a:prstGeom prst="rect">
            <a:avLst/>
          </a:prstGeom>
          <a:noFill/>
          <a:ln>
            <a:noFill/>
          </a:ln>
        </p:spPr>
        <p:txBody>
          <a:bodyPr anchorCtr="0" anchor="t" bIns="45700" lIns="91425" spcFirstLastPara="1" rIns="91425" wrap="square" tIns="45700">
            <a:noAutofit/>
          </a:bodyPr>
          <a:lstStyle>
            <a:lvl1pPr lvl="0" marR="0" rtl="0" algn="l">
              <a:lnSpc>
                <a:spcPct val="120000"/>
              </a:lnSpc>
              <a:spcBef>
                <a:spcPts val="0"/>
              </a:spcBef>
              <a:spcAft>
                <a:spcPts val="0"/>
              </a:spcAft>
              <a:buClr>
                <a:schemeClr val="lt1"/>
              </a:buClr>
              <a:buSzPts val="4300"/>
              <a:buFont typeface="Microsoft JhengHei"/>
              <a:buNone/>
              <a:defRPr b="1" i="0" sz="4300" u="none" cap="none" strike="noStrike">
                <a:solidFill>
                  <a:schemeClr val="lt1"/>
                </a:solidFill>
                <a:latin typeface="Microsoft JhengHei"/>
                <a:ea typeface="Microsoft JhengHei"/>
                <a:cs typeface="Microsoft JhengHei"/>
                <a:sym typeface="Microsoft JhengHei"/>
              </a:defRPr>
            </a:lvl1pPr>
            <a:lvl2pPr lvl="1" marR="0" rtl="0" algn="l">
              <a:lnSpc>
                <a:spcPct val="100000"/>
              </a:lnSpc>
              <a:spcBef>
                <a:spcPts val="60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章節1_英文標題">
  <p:cSld name="章節3_英文標題">
    <p:spTree>
      <p:nvGrpSpPr>
        <p:cNvPr id="98" name="Shape 98"/>
        <p:cNvGrpSpPr/>
        <p:nvPr/>
      </p:nvGrpSpPr>
      <p:grpSpPr>
        <a:xfrm>
          <a:off x="0" y="0"/>
          <a:ext cx="0" cy="0"/>
          <a:chOff x="0" y="0"/>
          <a:chExt cx="0" cy="0"/>
        </a:xfrm>
      </p:grpSpPr>
      <p:sp>
        <p:nvSpPr>
          <p:cNvPr id="99" name="Google Shape;99;p52"/>
          <p:cNvSpPr txBox="1"/>
          <p:nvPr>
            <p:ph idx="1" type="body"/>
          </p:nvPr>
        </p:nvSpPr>
        <p:spPr>
          <a:xfrm>
            <a:off x="1842554" y="6207371"/>
            <a:ext cx="9762763" cy="234897"/>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1200"/>
              <a:buFont typeface="Arial"/>
              <a:buNone/>
              <a:defRPr b="0" i="0" sz="1200" u="none" cap="none" strike="noStrike">
                <a:solidFill>
                  <a:schemeClr val="lt1"/>
                </a:solidFill>
                <a:latin typeface="Microsoft JhengHei"/>
                <a:ea typeface="Microsoft JhengHei"/>
                <a:cs typeface="Microsoft JhengHei"/>
                <a:sym typeface="Microsoft JhengHe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00" name="Google Shape;100;p52"/>
          <p:cNvSpPr txBox="1"/>
          <p:nvPr>
            <p:ph idx="12" type="sldNum"/>
          </p:nvPr>
        </p:nvSpPr>
        <p:spPr>
          <a:xfrm>
            <a:off x="677505" y="6196171"/>
            <a:ext cx="564777" cy="234897"/>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9pPr>
          </a:lstStyle>
          <a:p>
            <a:pPr indent="0" lvl="0" marL="0" rtl="0" algn="l">
              <a:spcBef>
                <a:spcPts val="0"/>
              </a:spcBef>
              <a:spcAft>
                <a:spcPts val="0"/>
              </a:spcAft>
              <a:buNone/>
            </a:pPr>
            <a:r>
              <a:rPr lang="zh-TW"/>
              <a:t>P.</a:t>
            </a:r>
            <a:fld id="{00000000-1234-1234-1234-123412341234}" type="slidenum">
              <a:rPr lang="zh-TW"/>
              <a:t>‹#›</a:t>
            </a:fld>
            <a:endParaRPr/>
          </a:p>
        </p:txBody>
      </p:sp>
      <p:sp>
        <p:nvSpPr>
          <p:cNvPr id="101" name="Google Shape;101;p52"/>
          <p:cNvSpPr txBox="1"/>
          <p:nvPr>
            <p:ph idx="2" type="body"/>
          </p:nvPr>
        </p:nvSpPr>
        <p:spPr>
          <a:xfrm>
            <a:off x="967109" y="2246089"/>
            <a:ext cx="6356480" cy="253563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1000"/>
              </a:spcBef>
              <a:spcAft>
                <a:spcPts val="0"/>
              </a:spcAft>
              <a:buClr>
                <a:schemeClr val="lt1"/>
              </a:buClr>
              <a:buSzPts val="4000"/>
              <a:buFont typeface="Arial"/>
              <a:buNone/>
              <a:defRPr b="1" i="0" sz="4000" u="none" cap="none" strike="noStrike">
                <a:solidFill>
                  <a:schemeClr val="lt1"/>
                </a:solidFill>
                <a:latin typeface="Mulish"/>
                <a:ea typeface="Mulish"/>
                <a:cs typeface="Mulish"/>
                <a:sym typeface="Mulish"/>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首頁_中文標題">
  <p:cSld name="首頁_中文標題">
    <p:spTree>
      <p:nvGrpSpPr>
        <p:cNvPr id="15" name="Shape 15"/>
        <p:cNvGrpSpPr/>
        <p:nvPr/>
      </p:nvGrpSpPr>
      <p:grpSpPr>
        <a:xfrm>
          <a:off x="0" y="0"/>
          <a:ext cx="0" cy="0"/>
          <a:chOff x="0" y="0"/>
          <a:chExt cx="0" cy="0"/>
        </a:xfrm>
      </p:grpSpPr>
      <p:sp>
        <p:nvSpPr>
          <p:cNvPr id="16" name="Google Shape;16;p17"/>
          <p:cNvSpPr txBox="1"/>
          <p:nvPr>
            <p:ph type="ctrTitle"/>
          </p:nvPr>
        </p:nvSpPr>
        <p:spPr>
          <a:xfrm>
            <a:off x="967109" y="2141506"/>
            <a:ext cx="6356480" cy="1886444"/>
          </a:xfrm>
          <a:prstGeom prst="rect">
            <a:avLst/>
          </a:prstGeom>
          <a:noFill/>
          <a:ln>
            <a:noFill/>
          </a:ln>
        </p:spPr>
        <p:txBody>
          <a:bodyPr anchorCtr="0" anchor="t" bIns="45700" lIns="91425" spcFirstLastPara="1" rIns="91425" wrap="square" tIns="45700">
            <a:noAutofit/>
          </a:bodyPr>
          <a:lstStyle>
            <a:lvl1pPr lvl="0" marR="0" rtl="0" algn="l">
              <a:lnSpc>
                <a:spcPct val="120000"/>
              </a:lnSpc>
              <a:spcBef>
                <a:spcPts val="0"/>
              </a:spcBef>
              <a:spcAft>
                <a:spcPts val="0"/>
              </a:spcAft>
              <a:buClr>
                <a:schemeClr val="lt1"/>
              </a:buClr>
              <a:buSzPts val="4300"/>
              <a:buFont typeface="Microsoft JhengHei"/>
              <a:buNone/>
              <a:defRPr b="1" i="0" sz="4300" u="none" cap="none" strike="noStrike">
                <a:solidFill>
                  <a:schemeClr val="lt1"/>
                </a:solidFill>
                <a:latin typeface="Microsoft JhengHei"/>
                <a:ea typeface="Microsoft JhengHei"/>
                <a:cs typeface="Microsoft JhengHei"/>
                <a:sym typeface="Microsoft JhengHei"/>
              </a:defRPr>
            </a:lvl1pPr>
            <a:lvl2pPr lvl="1" marR="0" rtl="0" algn="l">
              <a:lnSpc>
                <a:spcPct val="100000"/>
              </a:lnSpc>
              <a:spcBef>
                <a:spcPts val="60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7" name="Google Shape;17;p17"/>
          <p:cNvSpPr txBox="1"/>
          <p:nvPr>
            <p:ph idx="1" type="body"/>
          </p:nvPr>
        </p:nvSpPr>
        <p:spPr>
          <a:xfrm>
            <a:off x="967108" y="4572000"/>
            <a:ext cx="6650095" cy="385763"/>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2200"/>
              <a:buFont typeface="Arial"/>
              <a:buNone/>
              <a:defRPr b="1" i="0" sz="2200" u="none" cap="none" strike="noStrike">
                <a:solidFill>
                  <a:schemeClr val="lt1"/>
                </a:solidFill>
                <a:latin typeface="Microsoft JhengHei"/>
                <a:ea typeface="Microsoft JhengHei"/>
                <a:cs typeface="Microsoft JhengHei"/>
                <a:sym typeface="Microsoft JhengHe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8" name="Google Shape;18;p17"/>
          <p:cNvSpPr txBox="1"/>
          <p:nvPr>
            <p:ph idx="2" type="body"/>
          </p:nvPr>
        </p:nvSpPr>
        <p:spPr>
          <a:xfrm>
            <a:off x="967108" y="5025006"/>
            <a:ext cx="6650095" cy="385763"/>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2200"/>
              <a:buFont typeface="Arial"/>
              <a:buNone/>
              <a:defRPr b="0" i="0" sz="2200" u="none" cap="none" strike="noStrike">
                <a:solidFill>
                  <a:schemeClr val="lt1"/>
                </a:solidFill>
                <a:latin typeface="Microsoft JhengHei"/>
                <a:ea typeface="Microsoft JhengHei"/>
                <a:cs typeface="Microsoft JhengHei"/>
                <a:sym typeface="Microsoft JhengHe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章節1_中英標題">
  <p:cSld name="章節4_中英標題">
    <p:spTree>
      <p:nvGrpSpPr>
        <p:cNvPr id="105" name="Shape 105"/>
        <p:cNvGrpSpPr/>
        <p:nvPr/>
      </p:nvGrpSpPr>
      <p:grpSpPr>
        <a:xfrm>
          <a:off x="0" y="0"/>
          <a:ext cx="0" cy="0"/>
          <a:chOff x="0" y="0"/>
          <a:chExt cx="0" cy="0"/>
        </a:xfrm>
      </p:grpSpPr>
      <p:sp>
        <p:nvSpPr>
          <p:cNvPr id="106" name="Google Shape;106;p64"/>
          <p:cNvSpPr txBox="1"/>
          <p:nvPr>
            <p:ph type="ctrTitle"/>
          </p:nvPr>
        </p:nvSpPr>
        <p:spPr>
          <a:xfrm>
            <a:off x="967109" y="2419102"/>
            <a:ext cx="10191320" cy="574167"/>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lt1"/>
              </a:buClr>
              <a:buSzPts val="4300"/>
              <a:buFont typeface="Microsoft JhengHei"/>
              <a:buNone/>
              <a:defRPr b="1" i="0" sz="4300" u="none" cap="none" strike="noStrike">
                <a:solidFill>
                  <a:schemeClr val="lt1"/>
                </a:solidFill>
                <a:latin typeface="Microsoft JhengHei"/>
                <a:ea typeface="Microsoft JhengHei"/>
                <a:cs typeface="Microsoft JhengHei"/>
                <a:sym typeface="Microsoft JhengHe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07" name="Google Shape;107;p64"/>
          <p:cNvSpPr txBox="1"/>
          <p:nvPr>
            <p:ph idx="1" type="body"/>
          </p:nvPr>
        </p:nvSpPr>
        <p:spPr>
          <a:xfrm>
            <a:off x="967109" y="3124542"/>
            <a:ext cx="10191320" cy="189207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3200"/>
              <a:buFont typeface="Arial"/>
              <a:buNone/>
              <a:defRPr b="1" i="0" sz="3200" u="none" cap="none" strike="noStrike">
                <a:solidFill>
                  <a:schemeClr val="lt1"/>
                </a:solidFill>
                <a:latin typeface="Mulish"/>
                <a:ea typeface="Mulish"/>
                <a:cs typeface="Mulish"/>
                <a:sym typeface="Mulish"/>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08" name="Google Shape;108;p64"/>
          <p:cNvSpPr txBox="1"/>
          <p:nvPr>
            <p:ph idx="2" type="body"/>
          </p:nvPr>
        </p:nvSpPr>
        <p:spPr>
          <a:xfrm>
            <a:off x="1842554" y="6207371"/>
            <a:ext cx="9762763" cy="234897"/>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1200"/>
              <a:buFont typeface="Arial"/>
              <a:buNone/>
              <a:defRPr b="0" i="0" sz="1200" u="none" cap="none" strike="noStrike">
                <a:solidFill>
                  <a:schemeClr val="lt1"/>
                </a:solidFill>
                <a:latin typeface="Microsoft JhengHei"/>
                <a:ea typeface="Microsoft JhengHei"/>
                <a:cs typeface="Microsoft JhengHei"/>
                <a:sym typeface="Microsoft JhengHe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09" name="Google Shape;109;p64"/>
          <p:cNvSpPr txBox="1"/>
          <p:nvPr>
            <p:ph idx="12" type="sldNum"/>
          </p:nvPr>
        </p:nvSpPr>
        <p:spPr>
          <a:xfrm>
            <a:off x="677505" y="6196171"/>
            <a:ext cx="564777" cy="234897"/>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9pPr>
          </a:lstStyle>
          <a:p>
            <a:pPr indent="0" lvl="0" marL="0" rtl="0" algn="l">
              <a:spcBef>
                <a:spcPts val="0"/>
              </a:spcBef>
              <a:spcAft>
                <a:spcPts val="0"/>
              </a:spcAft>
              <a:buNone/>
            </a:pPr>
            <a:r>
              <a:rPr lang="zh-TW"/>
              <a:t>P.</a:t>
            </a:r>
            <a:fld id="{00000000-1234-1234-1234-123412341234}" type="slidenum">
              <a:rPr lang="zh-TW"/>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章節1_中文標題">
  <p:cSld name="章節4_中文標題">
    <p:spTree>
      <p:nvGrpSpPr>
        <p:cNvPr id="110" name="Shape 110"/>
        <p:cNvGrpSpPr/>
        <p:nvPr/>
      </p:nvGrpSpPr>
      <p:grpSpPr>
        <a:xfrm>
          <a:off x="0" y="0"/>
          <a:ext cx="0" cy="0"/>
          <a:chOff x="0" y="0"/>
          <a:chExt cx="0" cy="0"/>
        </a:xfrm>
      </p:grpSpPr>
      <p:sp>
        <p:nvSpPr>
          <p:cNvPr id="111" name="Google Shape;111;p65"/>
          <p:cNvSpPr txBox="1"/>
          <p:nvPr>
            <p:ph idx="1" type="body"/>
          </p:nvPr>
        </p:nvSpPr>
        <p:spPr>
          <a:xfrm>
            <a:off x="1842554" y="6207371"/>
            <a:ext cx="9762763" cy="234897"/>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1200"/>
              <a:buFont typeface="Arial"/>
              <a:buNone/>
              <a:defRPr b="0" i="0" sz="1200" u="none" cap="none" strike="noStrike">
                <a:solidFill>
                  <a:schemeClr val="lt1"/>
                </a:solidFill>
                <a:latin typeface="Microsoft JhengHei"/>
                <a:ea typeface="Microsoft JhengHei"/>
                <a:cs typeface="Microsoft JhengHei"/>
                <a:sym typeface="Microsoft JhengHe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12" name="Google Shape;112;p65"/>
          <p:cNvSpPr txBox="1"/>
          <p:nvPr>
            <p:ph idx="12" type="sldNum"/>
          </p:nvPr>
        </p:nvSpPr>
        <p:spPr>
          <a:xfrm>
            <a:off x="677505" y="6196171"/>
            <a:ext cx="564777" cy="234897"/>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9pPr>
          </a:lstStyle>
          <a:p>
            <a:pPr indent="0" lvl="0" marL="0" rtl="0" algn="l">
              <a:spcBef>
                <a:spcPts val="0"/>
              </a:spcBef>
              <a:spcAft>
                <a:spcPts val="0"/>
              </a:spcAft>
              <a:buNone/>
            </a:pPr>
            <a:r>
              <a:rPr lang="zh-TW"/>
              <a:t>P.</a:t>
            </a:r>
            <a:fld id="{00000000-1234-1234-1234-123412341234}" type="slidenum">
              <a:rPr lang="zh-TW"/>
              <a:t>‹#›</a:t>
            </a:fld>
            <a:endParaRPr/>
          </a:p>
        </p:txBody>
      </p:sp>
      <p:sp>
        <p:nvSpPr>
          <p:cNvPr id="113" name="Google Shape;113;p65"/>
          <p:cNvSpPr txBox="1"/>
          <p:nvPr>
            <p:ph type="ctrTitle"/>
          </p:nvPr>
        </p:nvSpPr>
        <p:spPr>
          <a:xfrm>
            <a:off x="966788" y="2241418"/>
            <a:ext cx="6356480" cy="2926200"/>
          </a:xfrm>
          <a:prstGeom prst="rect">
            <a:avLst/>
          </a:prstGeom>
          <a:noFill/>
          <a:ln>
            <a:noFill/>
          </a:ln>
        </p:spPr>
        <p:txBody>
          <a:bodyPr anchorCtr="0" anchor="t" bIns="45700" lIns="91425" spcFirstLastPara="1" rIns="91425" wrap="square" tIns="45700">
            <a:noAutofit/>
          </a:bodyPr>
          <a:lstStyle>
            <a:lvl1pPr lvl="0" marR="0" rtl="0" algn="l">
              <a:lnSpc>
                <a:spcPct val="120000"/>
              </a:lnSpc>
              <a:spcBef>
                <a:spcPts val="0"/>
              </a:spcBef>
              <a:spcAft>
                <a:spcPts val="0"/>
              </a:spcAft>
              <a:buClr>
                <a:schemeClr val="lt1"/>
              </a:buClr>
              <a:buSzPts val="4300"/>
              <a:buFont typeface="Microsoft JhengHei"/>
              <a:buNone/>
              <a:defRPr b="1" i="0" sz="4300" u="none" cap="none" strike="noStrike">
                <a:solidFill>
                  <a:schemeClr val="lt1"/>
                </a:solidFill>
                <a:latin typeface="Microsoft JhengHei"/>
                <a:ea typeface="Microsoft JhengHei"/>
                <a:cs typeface="Microsoft JhengHei"/>
                <a:sym typeface="Microsoft JhengHei"/>
              </a:defRPr>
            </a:lvl1pPr>
            <a:lvl2pPr lvl="1" marR="0" rtl="0" algn="l">
              <a:lnSpc>
                <a:spcPct val="100000"/>
              </a:lnSpc>
              <a:spcBef>
                <a:spcPts val="60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章節1_英文標題">
  <p:cSld name="章節4_英文標題">
    <p:spTree>
      <p:nvGrpSpPr>
        <p:cNvPr id="114" name="Shape 114"/>
        <p:cNvGrpSpPr/>
        <p:nvPr/>
      </p:nvGrpSpPr>
      <p:grpSpPr>
        <a:xfrm>
          <a:off x="0" y="0"/>
          <a:ext cx="0" cy="0"/>
          <a:chOff x="0" y="0"/>
          <a:chExt cx="0" cy="0"/>
        </a:xfrm>
      </p:grpSpPr>
      <p:sp>
        <p:nvSpPr>
          <p:cNvPr id="115" name="Google Shape;115;p66"/>
          <p:cNvSpPr txBox="1"/>
          <p:nvPr>
            <p:ph idx="1" type="body"/>
          </p:nvPr>
        </p:nvSpPr>
        <p:spPr>
          <a:xfrm>
            <a:off x="1842554" y="6207371"/>
            <a:ext cx="9762763" cy="234897"/>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1200"/>
              <a:buFont typeface="Arial"/>
              <a:buNone/>
              <a:defRPr b="0" i="0" sz="1200" u="none" cap="none" strike="noStrike">
                <a:solidFill>
                  <a:schemeClr val="lt1"/>
                </a:solidFill>
                <a:latin typeface="Microsoft JhengHei"/>
                <a:ea typeface="Microsoft JhengHei"/>
                <a:cs typeface="Microsoft JhengHei"/>
                <a:sym typeface="Microsoft JhengHe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16" name="Google Shape;116;p66"/>
          <p:cNvSpPr txBox="1"/>
          <p:nvPr>
            <p:ph idx="12" type="sldNum"/>
          </p:nvPr>
        </p:nvSpPr>
        <p:spPr>
          <a:xfrm>
            <a:off x="677505" y="6196171"/>
            <a:ext cx="564777" cy="234897"/>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9pPr>
          </a:lstStyle>
          <a:p>
            <a:pPr indent="0" lvl="0" marL="0" rtl="0" algn="l">
              <a:spcBef>
                <a:spcPts val="0"/>
              </a:spcBef>
              <a:spcAft>
                <a:spcPts val="0"/>
              </a:spcAft>
              <a:buNone/>
            </a:pPr>
            <a:r>
              <a:rPr lang="zh-TW"/>
              <a:t>P.</a:t>
            </a:r>
            <a:fld id="{00000000-1234-1234-1234-123412341234}" type="slidenum">
              <a:rPr lang="zh-TW"/>
              <a:t>‹#›</a:t>
            </a:fld>
            <a:endParaRPr/>
          </a:p>
        </p:txBody>
      </p:sp>
      <p:sp>
        <p:nvSpPr>
          <p:cNvPr id="117" name="Google Shape;117;p66"/>
          <p:cNvSpPr txBox="1"/>
          <p:nvPr>
            <p:ph idx="2" type="body"/>
          </p:nvPr>
        </p:nvSpPr>
        <p:spPr>
          <a:xfrm>
            <a:off x="967109" y="2246089"/>
            <a:ext cx="6356480" cy="253563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1000"/>
              </a:spcBef>
              <a:spcAft>
                <a:spcPts val="0"/>
              </a:spcAft>
              <a:buClr>
                <a:schemeClr val="lt1"/>
              </a:buClr>
              <a:buSzPts val="4000"/>
              <a:buFont typeface="Arial"/>
              <a:buNone/>
              <a:defRPr b="1" i="0" sz="4000" u="none" cap="none" strike="noStrike">
                <a:solidFill>
                  <a:schemeClr val="lt1"/>
                </a:solidFill>
                <a:latin typeface="Mulish"/>
                <a:ea typeface="Mulish"/>
                <a:cs typeface="Mulish"/>
                <a:sym typeface="Mulish"/>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首頁_英文標題">
  <p:cSld name="首頁_英文標題">
    <p:spTree>
      <p:nvGrpSpPr>
        <p:cNvPr id="19" name="Shape 19"/>
        <p:cNvGrpSpPr/>
        <p:nvPr/>
      </p:nvGrpSpPr>
      <p:grpSpPr>
        <a:xfrm>
          <a:off x="0" y="0"/>
          <a:ext cx="0" cy="0"/>
          <a:chOff x="0" y="0"/>
          <a:chExt cx="0" cy="0"/>
        </a:xfrm>
      </p:grpSpPr>
      <p:sp>
        <p:nvSpPr>
          <p:cNvPr id="20" name="Google Shape;20;p18"/>
          <p:cNvSpPr txBox="1"/>
          <p:nvPr>
            <p:ph idx="1" type="body"/>
          </p:nvPr>
        </p:nvSpPr>
        <p:spPr>
          <a:xfrm>
            <a:off x="967109" y="2162200"/>
            <a:ext cx="6356480" cy="185816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1000"/>
              </a:spcBef>
              <a:spcAft>
                <a:spcPts val="0"/>
              </a:spcAft>
              <a:buClr>
                <a:schemeClr val="lt1"/>
              </a:buClr>
              <a:buSzPts val="4000"/>
              <a:buFont typeface="Arial"/>
              <a:buNone/>
              <a:defRPr b="1" i="0" sz="4000" u="none" cap="none" strike="noStrike">
                <a:solidFill>
                  <a:schemeClr val="lt1"/>
                </a:solidFill>
                <a:latin typeface="Mulish"/>
                <a:ea typeface="Mulish"/>
                <a:cs typeface="Mulish"/>
                <a:sym typeface="Mulish"/>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1" name="Google Shape;21;p18"/>
          <p:cNvSpPr txBox="1"/>
          <p:nvPr>
            <p:ph idx="2" type="body"/>
          </p:nvPr>
        </p:nvSpPr>
        <p:spPr>
          <a:xfrm>
            <a:off x="967108" y="4572000"/>
            <a:ext cx="6650095" cy="385763"/>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2200"/>
              <a:buFont typeface="Arial"/>
              <a:buNone/>
              <a:defRPr b="1" i="0" sz="2200" u="none" cap="none" strike="noStrike">
                <a:solidFill>
                  <a:schemeClr val="lt1"/>
                </a:solidFill>
                <a:latin typeface="Microsoft JhengHei"/>
                <a:ea typeface="Microsoft JhengHei"/>
                <a:cs typeface="Microsoft JhengHei"/>
                <a:sym typeface="Microsoft JhengHe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2" name="Google Shape;22;p18"/>
          <p:cNvSpPr txBox="1"/>
          <p:nvPr>
            <p:ph idx="3" type="body"/>
          </p:nvPr>
        </p:nvSpPr>
        <p:spPr>
          <a:xfrm>
            <a:off x="967108" y="5025006"/>
            <a:ext cx="6650095" cy="385763"/>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2200"/>
              <a:buFont typeface="Arial"/>
              <a:buNone/>
              <a:defRPr b="0" i="0" sz="2200" u="none" cap="none" strike="noStrike">
                <a:solidFill>
                  <a:schemeClr val="lt1"/>
                </a:solidFill>
                <a:latin typeface="Microsoft JhengHei"/>
                <a:ea typeface="Microsoft JhengHei"/>
                <a:cs typeface="Microsoft JhengHei"/>
                <a:sym typeface="Microsoft JhengHe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章節1_中英標題">
  <p:cSld name="章節1_中英標題">
    <p:spTree>
      <p:nvGrpSpPr>
        <p:cNvPr id="26" name="Shape 26"/>
        <p:cNvGrpSpPr/>
        <p:nvPr/>
      </p:nvGrpSpPr>
      <p:grpSpPr>
        <a:xfrm>
          <a:off x="0" y="0"/>
          <a:ext cx="0" cy="0"/>
          <a:chOff x="0" y="0"/>
          <a:chExt cx="0" cy="0"/>
        </a:xfrm>
      </p:grpSpPr>
      <p:sp>
        <p:nvSpPr>
          <p:cNvPr id="27" name="Google Shape;27;p14"/>
          <p:cNvSpPr txBox="1"/>
          <p:nvPr>
            <p:ph type="ctrTitle"/>
          </p:nvPr>
        </p:nvSpPr>
        <p:spPr>
          <a:xfrm>
            <a:off x="967109" y="2419102"/>
            <a:ext cx="10191320" cy="574167"/>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lt1"/>
              </a:buClr>
              <a:buSzPts val="4300"/>
              <a:buFont typeface="Microsoft JhengHei"/>
              <a:buNone/>
              <a:defRPr b="1" i="0" sz="4300" u="none" cap="none" strike="noStrike">
                <a:solidFill>
                  <a:schemeClr val="lt1"/>
                </a:solidFill>
                <a:latin typeface="Microsoft JhengHei"/>
                <a:ea typeface="Microsoft JhengHei"/>
                <a:cs typeface="Microsoft JhengHei"/>
                <a:sym typeface="Microsoft JhengHe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8" name="Google Shape;28;p14"/>
          <p:cNvSpPr txBox="1"/>
          <p:nvPr>
            <p:ph idx="1" type="body"/>
          </p:nvPr>
        </p:nvSpPr>
        <p:spPr>
          <a:xfrm>
            <a:off x="967109" y="3124542"/>
            <a:ext cx="10191320" cy="189207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3200"/>
              <a:buFont typeface="Arial"/>
              <a:buNone/>
              <a:defRPr b="1" i="0" sz="3200" u="none" cap="none" strike="noStrike">
                <a:solidFill>
                  <a:schemeClr val="lt1"/>
                </a:solidFill>
                <a:latin typeface="Mulish"/>
                <a:ea typeface="Mulish"/>
                <a:cs typeface="Mulish"/>
                <a:sym typeface="Mulish"/>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9" name="Google Shape;29;p14"/>
          <p:cNvSpPr txBox="1"/>
          <p:nvPr>
            <p:ph idx="2" type="body"/>
          </p:nvPr>
        </p:nvSpPr>
        <p:spPr>
          <a:xfrm>
            <a:off x="1842554" y="6207371"/>
            <a:ext cx="9762763" cy="234897"/>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1200"/>
              <a:buFont typeface="Arial"/>
              <a:buNone/>
              <a:defRPr b="0" i="0" sz="1200" u="none" cap="none" strike="noStrike">
                <a:solidFill>
                  <a:schemeClr val="lt1"/>
                </a:solidFill>
                <a:latin typeface="Microsoft JhengHei"/>
                <a:ea typeface="Microsoft JhengHei"/>
                <a:cs typeface="Microsoft JhengHei"/>
                <a:sym typeface="Microsoft JhengHe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0" name="Google Shape;30;p14"/>
          <p:cNvSpPr txBox="1"/>
          <p:nvPr>
            <p:ph idx="12" type="sldNum"/>
          </p:nvPr>
        </p:nvSpPr>
        <p:spPr>
          <a:xfrm>
            <a:off x="677505" y="6196171"/>
            <a:ext cx="564777" cy="234897"/>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9pPr>
          </a:lstStyle>
          <a:p>
            <a:pPr indent="0" lvl="0" marL="0" rtl="0" algn="l">
              <a:spcBef>
                <a:spcPts val="0"/>
              </a:spcBef>
              <a:spcAft>
                <a:spcPts val="0"/>
              </a:spcAft>
              <a:buNone/>
            </a:pPr>
            <a:r>
              <a:rPr lang="zh-TW"/>
              <a:t>P.</a:t>
            </a: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章節1_中文標題">
  <p:cSld name="章節1_中文標題">
    <p:spTree>
      <p:nvGrpSpPr>
        <p:cNvPr id="31" name="Shape 31"/>
        <p:cNvGrpSpPr/>
        <p:nvPr/>
      </p:nvGrpSpPr>
      <p:grpSpPr>
        <a:xfrm>
          <a:off x="0" y="0"/>
          <a:ext cx="0" cy="0"/>
          <a:chOff x="0" y="0"/>
          <a:chExt cx="0" cy="0"/>
        </a:xfrm>
      </p:grpSpPr>
      <p:sp>
        <p:nvSpPr>
          <p:cNvPr id="32" name="Google Shape;32;p19"/>
          <p:cNvSpPr txBox="1"/>
          <p:nvPr>
            <p:ph idx="1" type="body"/>
          </p:nvPr>
        </p:nvSpPr>
        <p:spPr>
          <a:xfrm>
            <a:off x="1842554" y="6207371"/>
            <a:ext cx="9762763" cy="234897"/>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1200"/>
              <a:buFont typeface="Arial"/>
              <a:buNone/>
              <a:defRPr b="0" i="0" sz="1200" u="none" cap="none" strike="noStrike">
                <a:solidFill>
                  <a:schemeClr val="lt1"/>
                </a:solidFill>
                <a:latin typeface="Microsoft JhengHei"/>
                <a:ea typeface="Microsoft JhengHei"/>
                <a:cs typeface="Microsoft JhengHei"/>
                <a:sym typeface="Microsoft JhengHe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Google Shape;33;p19"/>
          <p:cNvSpPr txBox="1"/>
          <p:nvPr>
            <p:ph idx="12" type="sldNum"/>
          </p:nvPr>
        </p:nvSpPr>
        <p:spPr>
          <a:xfrm>
            <a:off x="677505" y="6196171"/>
            <a:ext cx="564777" cy="234897"/>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9pPr>
          </a:lstStyle>
          <a:p>
            <a:pPr indent="0" lvl="0" marL="0" rtl="0" algn="l">
              <a:spcBef>
                <a:spcPts val="0"/>
              </a:spcBef>
              <a:spcAft>
                <a:spcPts val="0"/>
              </a:spcAft>
              <a:buNone/>
            </a:pPr>
            <a:r>
              <a:rPr lang="zh-TW"/>
              <a:t>P.</a:t>
            </a:r>
            <a:fld id="{00000000-1234-1234-1234-123412341234}" type="slidenum">
              <a:rPr lang="zh-TW"/>
              <a:t>‹#›</a:t>
            </a:fld>
            <a:endParaRPr/>
          </a:p>
        </p:txBody>
      </p:sp>
      <p:sp>
        <p:nvSpPr>
          <p:cNvPr id="34" name="Google Shape;34;p19"/>
          <p:cNvSpPr txBox="1"/>
          <p:nvPr>
            <p:ph type="ctrTitle"/>
          </p:nvPr>
        </p:nvSpPr>
        <p:spPr>
          <a:xfrm>
            <a:off x="966788" y="2241418"/>
            <a:ext cx="6356480" cy="2926200"/>
          </a:xfrm>
          <a:prstGeom prst="rect">
            <a:avLst/>
          </a:prstGeom>
          <a:noFill/>
          <a:ln>
            <a:noFill/>
          </a:ln>
        </p:spPr>
        <p:txBody>
          <a:bodyPr anchorCtr="0" anchor="t" bIns="45700" lIns="91425" spcFirstLastPara="1" rIns="91425" wrap="square" tIns="45700">
            <a:noAutofit/>
          </a:bodyPr>
          <a:lstStyle>
            <a:lvl1pPr lvl="0" marR="0" rtl="0" algn="l">
              <a:lnSpc>
                <a:spcPct val="120000"/>
              </a:lnSpc>
              <a:spcBef>
                <a:spcPts val="0"/>
              </a:spcBef>
              <a:spcAft>
                <a:spcPts val="0"/>
              </a:spcAft>
              <a:buClr>
                <a:schemeClr val="lt1"/>
              </a:buClr>
              <a:buSzPts val="4300"/>
              <a:buFont typeface="Microsoft JhengHei"/>
              <a:buNone/>
              <a:defRPr b="1" i="0" sz="4300" u="none" cap="none" strike="noStrike">
                <a:solidFill>
                  <a:schemeClr val="lt1"/>
                </a:solidFill>
                <a:latin typeface="Microsoft JhengHei"/>
                <a:ea typeface="Microsoft JhengHei"/>
                <a:cs typeface="Microsoft JhengHei"/>
                <a:sym typeface="Microsoft JhengHei"/>
              </a:defRPr>
            </a:lvl1pPr>
            <a:lvl2pPr lvl="1" marR="0" rtl="0" algn="l">
              <a:lnSpc>
                <a:spcPct val="100000"/>
              </a:lnSpc>
              <a:spcBef>
                <a:spcPts val="60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章節1_英文標題">
  <p:cSld name="章節1_英文標題">
    <p:spTree>
      <p:nvGrpSpPr>
        <p:cNvPr id="35" name="Shape 35"/>
        <p:cNvGrpSpPr/>
        <p:nvPr/>
      </p:nvGrpSpPr>
      <p:grpSpPr>
        <a:xfrm>
          <a:off x="0" y="0"/>
          <a:ext cx="0" cy="0"/>
          <a:chOff x="0" y="0"/>
          <a:chExt cx="0" cy="0"/>
        </a:xfrm>
      </p:grpSpPr>
      <p:sp>
        <p:nvSpPr>
          <p:cNvPr id="36" name="Google Shape;36;p20"/>
          <p:cNvSpPr txBox="1"/>
          <p:nvPr>
            <p:ph idx="1" type="body"/>
          </p:nvPr>
        </p:nvSpPr>
        <p:spPr>
          <a:xfrm>
            <a:off x="1842554" y="6207371"/>
            <a:ext cx="9762763" cy="234897"/>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1200"/>
              <a:buFont typeface="Arial"/>
              <a:buNone/>
              <a:defRPr b="0" i="0" sz="1200" u="none" cap="none" strike="noStrike">
                <a:solidFill>
                  <a:schemeClr val="lt1"/>
                </a:solidFill>
                <a:latin typeface="Microsoft JhengHei"/>
                <a:ea typeface="Microsoft JhengHei"/>
                <a:cs typeface="Microsoft JhengHei"/>
                <a:sym typeface="Microsoft JhengHe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7" name="Google Shape;37;p20"/>
          <p:cNvSpPr txBox="1"/>
          <p:nvPr>
            <p:ph idx="12" type="sldNum"/>
          </p:nvPr>
        </p:nvSpPr>
        <p:spPr>
          <a:xfrm>
            <a:off x="677505" y="6196171"/>
            <a:ext cx="564777" cy="234897"/>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Mulish"/>
                <a:ea typeface="Mulish"/>
                <a:cs typeface="Mulish"/>
                <a:sym typeface="Mulish"/>
              </a:defRPr>
            </a:lvl9pPr>
          </a:lstStyle>
          <a:p>
            <a:pPr indent="0" lvl="0" marL="0" rtl="0" algn="l">
              <a:spcBef>
                <a:spcPts val="0"/>
              </a:spcBef>
              <a:spcAft>
                <a:spcPts val="0"/>
              </a:spcAft>
              <a:buNone/>
            </a:pPr>
            <a:r>
              <a:rPr lang="zh-TW"/>
              <a:t>P.</a:t>
            </a:r>
            <a:fld id="{00000000-1234-1234-1234-123412341234}" type="slidenum">
              <a:rPr lang="zh-TW"/>
              <a:t>‹#›</a:t>
            </a:fld>
            <a:endParaRPr/>
          </a:p>
        </p:txBody>
      </p:sp>
      <p:sp>
        <p:nvSpPr>
          <p:cNvPr id="38" name="Google Shape;38;p20"/>
          <p:cNvSpPr txBox="1"/>
          <p:nvPr>
            <p:ph idx="2" type="body"/>
          </p:nvPr>
        </p:nvSpPr>
        <p:spPr>
          <a:xfrm>
            <a:off x="967109" y="2246089"/>
            <a:ext cx="6356480" cy="253563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1000"/>
              </a:spcBef>
              <a:spcAft>
                <a:spcPts val="0"/>
              </a:spcAft>
              <a:buClr>
                <a:schemeClr val="lt1"/>
              </a:buClr>
              <a:buSzPts val="4000"/>
              <a:buFont typeface="Arial"/>
              <a:buNone/>
              <a:defRPr b="1" i="0" sz="4000" u="none" cap="none" strike="noStrike">
                <a:solidFill>
                  <a:schemeClr val="lt1"/>
                </a:solidFill>
                <a:latin typeface="Mulish"/>
                <a:ea typeface="Mulish"/>
                <a:cs typeface="Mulish"/>
                <a:sym typeface="Mulish"/>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內容頁_中文標題＋文字">
  <p:cSld name="內容頁_中文標題＋文字">
    <p:spTree>
      <p:nvGrpSpPr>
        <p:cNvPr id="40" name="Shape 40"/>
        <p:cNvGrpSpPr/>
        <p:nvPr/>
      </p:nvGrpSpPr>
      <p:grpSpPr>
        <a:xfrm>
          <a:off x="0" y="0"/>
          <a:ext cx="0" cy="0"/>
          <a:chOff x="0" y="0"/>
          <a:chExt cx="0" cy="0"/>
        </a:xfrm>
      </p:grpSpPr>
      <p:sp>
        <p:nvSpPr>
          <p:cNvPr id="41" name="Google Shape;41;p21"/>
          <p:cNvSpPr txBox="1"/>
          <p:nvPr>
            <p:ph type="ctrTitle"/>
          </p:nvPr>
        </p:nvSpPr>
        <p:spPr>
          <a:xfrm>
            <a:off x="953359" y="824935"/>
            <a:ext cx="8747531" cy="574167"/>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accent2"/>
              </a:buClr>
              <a:buSzPts val="4300"/>
              <a:buFont typeface="Microsoft JhengHei"/>
              <a:buNone/>
              <a:defRPr b="1" i="0" sz="4300" u="none" cap="none" strike="noStrike">
                <a:solidFill>
                  <a:schemeClr val="accent2"/>
                </a:solidFill>
                <a:latin typeface="Microsoft JhengHei"/>
                <a:ea typeface="Microsoft JhengHei"/>
                <a:cs typeface="Microsoft JhengHei"/>
                <a:sym typeface="Microsoft JhengHe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2" name="Google Shape;42;p21"/>
          <p:cNvSpPr txBox="1"/>
          <p:nvPr>
            <p:ph idx="1" type="body"/>
          </p:nvPr>
        </p:nvSpPr>
        <p:spPr>
          <a:xfrm>
            <a:off x="1242282" y="6207371"/>
            <a:ext cx="10369910" cy="234897"/>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200"/>
              <a:buFont typeface="Arial"/>
              <a:buNone/>
              <a:defRPr b="0" i="0" sz="1200" u="none" cap="none" strike="noStrike">
                <a:solidFill>
                  <a:schemeClr val="dk1"/>
                </a:solidFill>
                <a:latin typeface="Microsoft JhengHei"/>
                <a:ea typeface="Microsoft JhengHei"/>
                <a:cs typeface="Microsoft JhengHei"/>
                <a:sym typeface="Microsoft JhengHe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3" name="Google Shape;43;p21"/>
          <p:cNvSpPr txBox="1"/>
          <p:nvPr>
            <p:ph idx="2" type="body"/>
          </p:nvPr>
        </p:nvSpPr>
        <p:spPr>
          <a:xfrm>
            <a:off x="954088" y="1618596"/>
            <a:ext cx="10102795" cy="408912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30000"/>
              </a:lnSpc>
              <a:spcBef>
                <a:spcPts val="1400"/>
              </a:spcBef>
              <a:spcAft>
                <a:spcPts val="0"/>
              </a:spcAft>
              <a:buClr>
                <a:schemeClr val="dk1"/>
              </a:buClr>
              <a:buSzPts val="2700"/>
              <a:buFont typeface="Arial"/>
              <a:buNone/>
              <a:defRPr b="0" i="0" sz="2700" u="none" cap="none" strike="noStrike">
                <a:solidFill>
                  <a:schemeClr val="dk1"/>
                </a:solidFill>
                <a:latin typeface="Microsoft JhengHei"/>
                <a:ea typeface="Microsoft JhengHei"/>
                <a:cs typeface="Microsoft JhengHei"/>
                <a:sym typeface="Microsoft JhengHe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4" name="Google Shape;44;p21"/>
          <p:cNvSpPr txBox="1"/>
          <p:nvPr>
            <p:ph idx="12" type="sldNum"/>
          </p:nvPr>
        </p:nvSpPr>
        <p:spPr>
          <a:xfrm>
            <a:off x="677505" y="6196171"/>
            <a:ext cx="564777" cy="234897"/>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Mulish"/>
                <a:ea typeface="Mulish"/>
                <a:cs typeface="Mulish"/>
                <a:sym typeface="Mulish"/>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Mulish"/>
                <a:ea typeface="Mulish"/>
                <a:cs typeface="Mulish"/>
                <a:sym typeface="Mulish"/>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Mulish"/>
                <a:ea typeface="Mulish"/>
                <a:cs typeface="Mulish"/>
                <a:sym typeface="Mulish"/>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Mulish"/>
                <a:ea typeface="Mulish"/>
                <a:cs typeface="Mulish"/>
                <a:sym typeface="Mulish"/>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Mulish"/>
                <a:ea typeface="Mulish"/>
                <a:cs typeface="Mulish"/>
                <a:sym typeface="Mulish"/>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Mulish"/>
                <a:ea typeface="Mulish"/>
                <a:cs typeface="Mulish"/>
                <a:sym typeface="Mulish"/>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Mulish"/>
                <a:ea typeface="Mulish"/>
                <a:cs typeface="Mulish"/>
                <a:sym typeface="Mulish"/>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Mulish"/>
                <a:ea typeface="Mulish"/>
                <a:cs typeface="Mulish"/>
                <a:sym typeface="Mulish"/>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Mulish"/>
                <a:ea typeface="Mulish"/>
                <a:cs typeface="Mulish"/>
                <a:sym typeface="Mulish"/>
              </a:defRPr>
            </a:lvl9pPr>
          </a:lstStyle>
          <a:p>
            <a:pPr indent="0" lvl="0" marL="0" rtl="0" algn="l">
              <a:spcBef>
                <a:spcPts val="0"/>
              </a:spcBef>
              <a:spcAft>
                <a:spcPts val="0"/>
              </a:spcAft>
              <a:buNone/>
            </a:pPr>
            <a:r>
              <a:rPr lang="zh-TW"/>
              <a:t>P.</a:t>
            </a: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內容頁_滿版圖片">
  <p:cSld name="內容頁_滿版圖片">
    <p:spTree>
      <p:nvGrpSpPr>
        <p:cNvPr id="45" name="Shape 45"/>
        <p:cNvGrpSpPr/>
        <p:nvPr/>
      </p:nvGrpSpPr>
      <p:grpSpPr>
        <a:xfrm>
          <a:off x="0" y="0"/>
          <a:ext cx="0" cy="0"/>
          <a:chOff x="0" y="0"/>
          <a:chExt cx="0" cy="0"/>
        </a:xfrm>
      </p:grpSpPr>
      <p:sp>
        <p:nvSpPr>
          <p:cNvPr id="46" name="Google Shape;46;p23"/>
          <p:cNvSpPr/>
          <p:nvPr>
            <p:ph idx="2" type="pic"/>
          </p:nvPr>
        </p:nvSpPr>
        <p:spPr>
          <a:xfrm>
            <a:off x="0" y="0"/>
            <a:ext cx="12003519" cy="6858000"/>
          </a:xfrm>
          <a:prstGeom prst="rect">
            <a:avLst/>
          </a:prstGeom>
          <a:noFill/>
          <a:ln>
            <a:noFill/>
          </a:ln>
        </p:spPr>
      </p:sp>
      <p:sp>
        <p:nvSpPr>
          <p:cNvPr id="47" name="Google Shape;47;p23"/>
          <p:cNvSpPr txBox="1"/>
          <p:nvPr>
            <p:ph idx="12" type="sldNum"/>
          </p:nvPr>
        </p:nvSpPr>
        <p:spPr>
          <a:xfrm>
            <a:off x="677505" y="6196171"/>
            <a:ext cx="564777" cy="234897"/>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Mulish"/>
                <a:ea typeface="Mulish"/>
                <a:cs typeface="Mulish"/>
                <a:sym typeface="Mulish"/>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Mulish"/>
                <a:ea typeface="Mulish"/>
                <a:cs typeface="Mulish"/>
                <a:sym typeface="Mulish"/>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Mulish"/>
                <a:ea typeface="Mulish"/>
                <a:cs typeface="Mulish"/>
                <a:sym typeface="Mulish"/>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Mulish"/>
                <a:ea typeface="Mulish"/>
                <a:cs typeface="Mulish"/>
                <a:sym typeface="Mulish"/>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Mulish"/>
                <a:ea typeface="Mulish"/>
                <a:cs typeface="Mulish"/>
                <a:sym typeface="Mulish"/>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Mulish"/>
                <a:ea typeface="Mulish"/>
                <a:cs typeface="Mulish"/>
                <a:sym typeface="Mulish"/>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Mulish"/>
                <a:ea typeface="Mulish"/>
                <a:cs typeface="Mulish"/>
                <a:sym typeface="Mulish"/>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Mulish"/>
                <a:ea typeface="Mulish"/>
                <a:cs typeface="Mulish"/>
                <a:sym typeface="Mulish"/>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Mulish"/>
                <a:ea typeface="Mulish"/>
                <a:cs typeface="Mulish"/>
                <a:sym typeface="Mulish"/>
              </a:defRPr>
            </a:lvl9pPr>
          </a:lstStyle>
          <a:p>
            <a:pPr indent="0" lvl="0" marL="0" rtl="0" algn="l">
              <a:spcBef>
                <a:spcPts val="0"/>
              </a:spcBef>
              <a:spcAft>
                <a:spcPts val="0"/>
              </a:spcAft>
              <a:buNone/>
            </a:pPr>
            <a:r>
              <a:rPr lang="zh-TW"/>
              <a:t>P.</a:t>
            </a: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內容頁_英文標題＋文字">
  <p:cSld name="內容頁_英文標題＋文字">
    <p:spTree>
      <p:nvGrpSpPr>
        <p:cNvPr id="48" name="Shape 48"/>
        <p:cNvGrpSpPr/>
        <p:nvPr/>
      </p:nvGrpSpPr>
      <p:grpSpPr>
        <a:xfrm>
          <a:off x="0" y="0"/>
          <a:ext cx="0" cy="0"/>
          <a:chOff x="0" y="0"/>
          <a:chExt cx="0" cy="0"/>
        </a:xfrm>
      </p:grpSpPr>
      <p:sp>
        <p:nvSpPr>
          <p:cNvPr id="49" name="Google Shape;49;p22"/>
          <p:cNvSpPr txBox="1"/>
          <p:nvPr>
            <p:ph type="ctrTitle"/>
          </p:nvPr>
        </p:nvSpPr>
        <p:spPr>
          <a:xfrm>
            <a:off x="953359" y="728685"/>
            <a:ext cx="8830033" cy="574167"/>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accent2"/>
              </a:buClr>
              <a:buSzPts val="3400"/>
              <a:buFont typeface="Mulish"/>
              <a:buNone/>
              <a:defRPr b="1" i="0" sz="3400" u="none" cap="none" strike="noStrike">
                <a:solidFill>
                  <a:schemeClr val="accent2"/>
                </a:solidFill>
                <a:latin typeface="Mulish"/>
                <a:ea typeface="Mulish"/>
                <a:cs typeface="Mulish"/>
                <a:sym typeface="Mulish"/>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0" name="Google Shape;50;p22"/>
          <p:cNvSpPr txBox="1"/>
          <p:nvPr>
            <p:ph idx="1" type="body"/>
          </p:nvPr>
        </p:nvSpPr>
        <p:spPr>
          <a:xfrm>
            <a:off x="1242282" y="6207371"/>
            <a:ext cx="10369910" cy="234897"/>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200"/>
              <a:buFont typeface="Arial"/>
              <a:buNone/>
              <a:defRPr b="0" i="0" sz="1200" u="none" cap="none" strike="noStrike">
                <a:solidFill>
                  <a:schemeClr val="dk1"/>
                </a:solidFill>
                <a:latin typeface="Microsoft JhengHei"/>
                <a:ea typeface="Microsoft JhengHei"/>
                <a:cs typeface="Microsoft JhengHei"/>
                <a:sym typeface="Microsoft JhengHe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1" name="Google Shape;51;p22"/>
          <p:cNvSpPr txBox="1"/>
          <p:nvPr>
            <p:ph idx="2" type="body"/>
          </p:nvPr>
        </p:nvSpPr>
        <p:spPr>
          <a:xfrm>
            <a:off x="954088" y="1578855"/>
            <a:ext cx="10102795" cy="4132263"/>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20000"/>
              </a:lnSpc>
              <a:spcBef>
                <a:spcPts val="1500"/>
              </a:spcBef>
              <a:spcAft>
                <a:spcPts val="0"/>
              </a:spcAft>
              <a:buClr>
                <a:schemeClr val="dk1"/>
              </a:buClr>
              <a:buSzPts val="2600"/>
              <a:buFont typeface="Arial"/>
              <a:buNone/>
              <a:defRPr b="0" i="0" sz="2600" u="none" cap="none" strike="noStrike">
                <a:solidFill>
                  <a:schemeClr val="dk1"/>
                </a:solidFill>
                <a:latin typeface="Mulish"/>
                <a:ea typeface="Mulish"/>
                <a:cs typeface="Mulish"/>
                <a:sym typeface="Mulish"/>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ulish"/>
                <a:ea typeface="Mulish"/>
                <a:cs typeface="Mulish"/>
                <a:sym typeface="Mulish"/>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ulish"/>
                <a:ea typeface="Mulish"/>
                <a:cs typeface="Mulish"/>
                <a:sym typeface="Mulish"/>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ulish"/>
                <a:ea typeface="Mulish"/>
                <a:cs typeface="Mulish"/>
                <a:sym typeface="Mulish"/>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ulish"/>
                <a:ea typeface="Mulish"/>
                <a:cs typeface="Mulish"/>
                <a:sym typeface="Mulish"/>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2" name="Google Shape;52;p22"/>
          <p:cNvSpPr txBox="1"/>
          <p:nvPr>
            <p:ph idx="12" type="sldNum"/>
          </p:nvPr>
        </p:nvSpPr>
        <p:spPr>
          <a:xfrm>
            <a:off x="677505" y="6196171"/>
            <a:ext cx="564777" cy="234897"/>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Mulish"/>
                <a:ea typeface="Mulish"/>
                <a:cs typeface="Mulish"/>
                <a:sym typeface="Mulish"/>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Mulish"/>
                <a:ea typeface="Mulish"/>
                <a:cs typeface="Mulish"/>
                <a:sym typeface="Mulish"/>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Mulish"/>
                <a:ea typeface="Mulish"/>
                <a:cs typeface="Mulish"/>
                <a:sym typeface="Mulish"/>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Mulish"/>
                <a:ea typeface="Mulish"/>
                <a:cs typeface="Mulish"/>
                <a:sym typeface="Mulish"/>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Mulish"/>
                <a:ea typeface="Mulish"/>
                <a:cs typeface="Mulish"/>
                <a:sym typeface="Mulish"/>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Mulish"/>
                <a:ea typeface="Mulish"/>
                <a:cs typeface="Mulish"/>
                <a:sym typeface="Mulish"/>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Mulish"/>
                <a:ea typeface="Mulish"/>
                <a:cs typeface="Mulish"/>
                <a:sym typeface="Mulish"/>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Mulish"/>
                <a:ea typeface="Mulish"/>
                <a:cs typeface="Mulish"/>
                <a:sym typeface="Mulish"/>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Mulish"/>
                <a:ea typeface="Mulish"/>
                <a:cs typeface="Mulish"/>
                <a:sym typeface="Mulish"/>
              </a:defRPr>
            </a:lvl9pPr>
          </a:lstStyle>
          <a:p>
            <a:pPr indent="0" lvl="0" marL="0" rtl="0" algn="l">
              <a:spcBef>
                <a:spcPts val="0"/>
              </a:spcBef>
              <a:spcAft>
                <a:spcPts val="0"/>
              </a:spcAft>
              <a:buNone/>
            </a:pPr>
            <a:r>
              <a:rPr lang="zh-TW"/>
              <a:t>P.</a:t>
            </a: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5" Type="http://schemas.openxmlformats.org/officeDocument/2006/relationships/theme" Target="../theme/theme6.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slideLayout" Target="../slideLayouts/slideLayout7.xml"/><Relationship Id="rId3" Type="http://schemas.openxmlformats.org/officeDocument/2006/relationships/slideLayout" Target="../slideLayouts/slideLayout8.xml"/><Relationship Id="rId4" Type="http://schemas.openxmlformats.org/officeDocument/2006/relationships/slideLayout" Target="../slideLayouts/slideLayout9.xml"/><Relationship Id="rId9" Type="http://schemas.openxmlformats.org/officeDocument/2006/relationships/theme" Target="../theme/theme7.xml"/><Relationship Id="rId5" Type="http://schemas.openxmlformats.org/officeDocument/2006/relationships/slideLayout" Target="../slideLayouts/slideLayout10.xml"/><Relationship Id="rId6" Type="http://schemas.openxmlformats.org/officeDocument/2006/relationships/slideLayout" Target="../slideLayouts/slideLayout11.xml"/><Relationship Id="rId7" Type="http://schemas.openxmlformats.org/officeDocument/2006/relationships/slideLayout" Target="../slideLayouts/slideLayout12.xml"/><Relationship Id="rId8" Type="http://schemas.openxmlformats.org/officeDocument/2006/relationships/slideLayout" Target="../slideLayouts/slideLayout13.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theme" Target="../theme/theme1.xml"/></Relationships>
</file>

<file path=ppt/slideMasters/_rels/slideMaster5.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17.xml"/><Relationship Id="rId3" Type="http://schemas.openxmlformats.org/officeDocument/2006/relationships/slideLayout" Target="../slideLayouts/slideLayout18.xml"/><Relationship Id="rId4" Type="http://schemas.openxmlformats.org/officeDocument/2006/relationships/slideLayout" Target="../slideLayouts/slideLayout19.xml"/><Relationship Id="rId5" Type="http://schemas.openxmlformats.org/officeDocument/2006/relationships/theme" Target="../theme/theme3.xml"/></Relationships>
</file>

<file path=ppt/slideMasters/_rels/slideMaster6.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20.xml"/><Relationship Id="rId3" Type="http://schemas.openxmlformats.org/officeDocument/2006/relationships/slideLayout" Target="../slideLayouts/slideLayout21.xml"/><Relationship Id="rId4" Type="http://schemas.openxmlformats.org/officeDocument/2006/relationships/slideLayout" Target="../slideLayouts/slideLayout22.xml"/><Relationship Id="rId5"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23" name="Shape 23"/>
        <p:cNvGrpSpPr/>
        <p:nvPr/>
      </p:nvGrpSpPr>
      <p:grpSpPr>
        <a:xfrm>
          <a:off x="0" y="0"/>
          <a:ext cx="0" cy="0"/>
          <a:chOff x="0" y="0"/>
          <a:chExt cx="0" cy="0"/>
        </a:xfrm>
      </p:grpSpPr>
      <p:sp>
        <p:nvSpPr>
          <p:cNvPr id="24" name="Google Shape;24;p13"/>
          <p:cNvSpPr txBox="1"/>
          <p:nvPr/>
        </p:nvSpPr>
        <p:spPr>
          <a:xfrm>
            <a:off x="966788" y="717402"/>
            <a:ext cx="3515360" cy="98488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5800"/>
              <a:buFont typeface="Arial"/>
              <a:buNone/>
            </a:pPr>
            <a:r>
              <a:rPr b="0" i="0" lang="zh-TW" sz="5800" u="none" cap="none" strike="noStrike">
                <a:solidFill>
                  <a:schemeClr val="lt1"/>
                </a:solidFill>
                <a:latin typeface="Mulish ExtraLight"/>
                <a:ea typeface="Mulish ExtraLight"/>
                <a:cs typeface="Mulish ExtraLight"/>
                <a:sym typeface="Mulish ExtraLight"/>
              </a:rPr>
              <a:t>01</a:t>
            </a:r>
            <a:endParaRPr b="0" i="0" sz="5800" u="none" cap="none" strike="noStrike">
              <a:solidFill>
                <a:schemeClr val="lt1"/>
              </a:solidFill>
              <a:latin typeface="Mulish ExtraLight"/>
              <a:ea typeface="Mulish ExtraLight"/>
              <a:cs typeface="Mulish ExtraLight"/>
              <a:sym typeface="Mulish ExtraLight"/>
            </a:endParaRPr>
          </a:p>
        </p:txBody>
      </p:sp>
      <p:sp>
        <p:nvSpPr>
          <p:cNvPr id="25" name="Google Shape;25;p13"/>
          <p:cNvSpPr txBox="1"/>
          <p:nvPr/>
        </p:nvSpPr>
        <p:spPr>
          <a:xfrm>
            <a:off x="1242283" y="6179444"/>
            <a:ext cx="737772"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zh-TW" sz="1200" u="none" cap="none" strike="noStrike">
                <a:solidFill>
                  <a:schemeClr val="lt1"/>
                </a:solidFill>
                <a:latin typeface="Microsoft JhengHei"/>
                <a:ea typeface="Microsoft JhengHei"/>
                <a:cs typeface="Microsoft JhengHei"/>
                <a:sym typeface="Microsoft JhengHei"/>
              </a:rPr>
              <a:t>章節 01</a:t>
            </a:r>
            <a:endParaRPr b="1" i="0" sz="1200" u="none" cap="none" strike="noStrike">
              <a:solidFill>
                <a:schemeClr val="lt1"/>
              </a:solidFill>
              <a:latin typeface="Microsoft JhengHei"/>
              <a:ea typeface="Microsoft JhengHei"/>
              <a:cs typeface="Microsoft JhengHei"/>
              <a:sym typeface="Microsoft JhengHei"/>
            </a:endParaRPr>
          </a:p>
        </p:txBody>
      </p:sp>
    </p:spTree>
  </p:cSld>
  <p:clrMap accent1="accent1" accent2="accent2" accent3="accent3" accent4="accent4" accent5="accent5" accent6="accent6" bg1="lt1" bg2="dk2" tx1="dk1" tx2="lt2" folHlink="folHlink" hlink="hlink"/>
  <p:sldLayoutIdLst>
    <p:sldLayoutId id="2147483653" r:id="rId2"/>
    <p:sldLayoutId id="2147483654" r:id="rId3"/>
    <p:sldLayoutId id="2147483655" r:id="rId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39" name="Shape 3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7" r:id="rId2"/>
    <p:sldLayoutId id="2147483658" r:id="rId3"/>
    <p:sldLayoutId id="2147483659" r:id="rId4"/>
    <p:sldLayoutId id="2147483660" r:id="rId5"/>
    <p:sldLayoutId id="2147483661" r:id="rId6"/>
    <p:sldLayoutId id="2147483662" r:id="rId7"/>
    <p:sldLayoutId id="2147483663" r:id="rId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70" name="Shape 70"/>
        <p:cNvGrpSpPr/>
        <p:nvPr/>
      </p:nvGrpSpPr>
      <p:grpSpPr>
        <a:xfrm>
          <a:off x="0" y="0"/>
          <a:ext cx="0" cy="0"/>
          <a:chOff x="0" y="0"/>
          <a:chExt cx="0" cy="0"/>
        </a:xfrm>
      </p:grpSpPr>
      <p:sp>
        <p:nvSpPr>
          <p:cNvPr id="71" name="Google Shape;71;p45"/>
          <p:cNvSpPr txBox="1"/>
          <p:nvPr/>
        </p:nvSpPr>
        <p:spPr>
          <a:xfrm>
            <a:off x="966788" y="717402"/>
            <a:ext cx="3515360" cy="98488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5800"/>
              <a:buFont typeface="Arial"/>
              <a:buNone/>
            </a:pPr>
            <a:r>
              <a:rPr b="0" i="0" lang="zh-TW" sz="5800" u="none" cap="none" strike="noStrike">
                <a:solidFill>
                  <a:schemeClr val="lt1"/>
                </a:solidFill>
                <a:latin typeface="Mulish ExtraLight"/>
                <a:ea typeface="Mulish ExtraLight"/>
                <a:cs typeface="Mulish ExtraLight"/>
                <a:sym typeface="Mulish ExtraLight"/>
              </a:rPr>
              <a:t>02</a:t>
            </a:r>
            <a:endParaRPr b="0" i="0" sz="5800" u="none" cap="none" strike="noStrike">
              <a:solidFill>
                <a:schemeClr val="lt1"/>
              </a:solidFill>
              <a:latin typeface="Mulish ExtraLight"/>
              <a:ea typeface="Mulish ExtraLight"/>
              <a:cs typeface="Mulish ExtraLight"/>
              <a:sym typeface="Mulish ExtraLight"/>
            </a:endParaRPr>
          </a:p>
        </p:txBody>
      </p:sp>
      <p:sp>
        <p:nvSpPr>
          <p:cNvPr id="72" name="Google Shape;72;p45"/>
          <p:cNvSpPr txBox="1"/>
          <p:nvPr/>
        </p:nvSpPr>
        <p:spPr>
          <a:xfrm>
            <a:off x="1242283" y="6179444"/>
            <a:ext cx="737772"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zh-TW" sz="1200" u="none" cap="none" strike="noStrike">
                <a:solidFill>
                  <a:schemeClr val="lt1"/>
                </a:solidFill>
                <a:latin typeface="Microsoft JhengHei"/>
                <a:ea typeface="Microsoft JhengHei"/>
                <a:cs typeface="Microsoft JhengHei"/>
                <a:sym typeface="Microsoft JhengHei"/>
              </a:rPr>
              <a:t>章節 02</a:t>
            </a:r>
            <a:endParaRPr b="1" i="0" sz="1200" u="none" cap="none" strike="noStrike">
              <a:solidFill>
                <a:schemeClr val="lt1"/>
              </a:solidFill>
              <a:latin typeface="Microsoft JhengHei"/>
              <a:ea typeface="Microsoft JhengHei"/>
              <a:cs typeface="Microsoft JhengHei"/>
              <a:sym typeface="Microsoft JhengHei"/>
            </a:endParaRPr>
          </a:p>
        </p:txBody>
      </p:sp>
    </p:spTree>
  </p:cSld>
  <p:clrMap accent1="accent1" accent2="accent2" accent3="accent3" accent4="accent4" accent5="accent5" accent6="accent6" bg1="lt1" bg2="dk2" tx1="dk1" tx2="lt2" folHlink="folHlink" hlink="hlink"/>
  <p:sldLayoutIdLst>
    <p:sldLayoutId id="2147483665" r:id="rId2"/>
    <p:sldLayoutId id="2147483666" r:id="rId3"/>
    <p:sldLayoutId id="2147483667" r:id="rId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86" name="Shape 86"/>
        <p:cNvGrpSpPr/>
        <p:nvPr/>
      </p:nvGrpSpPr>
      <p:grpSpPr>
        <a:xfrm>
          <a:off x="0" y="0"/>
          <a:ext cx="0" cy="0"/>
          <a:chOff x="0" y="0"/>
          <a:chExt cx="0" cy="0"/>
        </a:xfrm>
      </p:grpSpPr>
      <p:sp>
        <p:nvSpPr>
          <p:cNvPr id="87" name="Google Shape;87;p47"/>
          <p:cNvSpPr txBox="1"/>
          <p:nvPr/>
        </p:nvSpPr>
        <p:spPr>
          <a:xfrm>
            <a:off x="966788" y="717402"/>
            <a:ext cx="3515360" cy="98488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5800"/>
              <a:buFont typeface="Arial"/>
              <a:buNone/>
            </a:pPr>
            <a:r>
              <a:rPr b="0" i="0" lang="zh-TW" sz="5800" u="none" cap="none" strike="noStrike">
                <a:solidFill>
                  <a:schemeClr val="lt1"/>
                </a:solidFill>
                <a:latin typeface="Mulish ExtraLight"/>
                <a:ea typeface="Mulish ExtraLight"/>
                <a:cs typeface="Mulish ExtraLight"/>
                <a:sym typeface="Mulish ExtraLight"/>
              </a:rPr>
              <a:t>03</a:t>
            </a:r>
            <a:endParaRPr b="0" i="0" sz="5800" u="none" cap="none" strike="noStrike">
              <a:solidFill>
                <a:schemeClr val="lt1"/>
              </a:solidFill>
              <a:latin typeface="Mulish ExtraLight"/>
              <a:ea typeface="Mulish ExtraLight"/>
              <a:cs typeface="Mulish ExtraLight"/>
              <a:sym typeface="Mulish ExtraLight"/>
            </a:endParaRPr>
          </a:p>
        </p:txBody>
      </p:sp>
      <p:sp>
        <p:nvSpPr>
          <p:cNvPr id="88" name="Google Shape;88;p47"/>
          <p:cNvSpPr txBox="1"/>
          <p:nvPr/>
        </p:nvSpPr>
        <p:spPr>
          <a:xfrm>
            <a:off x="1242283" y="6179444"/>
            <a:ext cx="737772"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zh-TW" sz="1200" u="none" cap="none" strike="noStrike">
                <a:solidFill>
                  <a:schemeClr val="lt1"/>
                </a:solidFill>
                <a:latin typeface="Microsoft JhengHei"/>
                <a:ea typeface="Microsoft JhengHei"/>
                <a:cs typeface="Microsoft JhengHei"/>
                <a:sym typeface="Microsoft JhengHei"/>
              </a:rPr>
              <a:t>章節 03</a:t>
            </a:r>
            <a:endParaRPr b="1" i="0" sz="1200" u="none" cap="none" strike="noStrike">
              <a:solidFill>
                <a:schemeClr val="lt1"/>
              </a:solidFill>
              <a:latin typeface="Microsoft JhengHei"/>
              <a:ea typeface="Microsoft JhengHei"/>
              <a:cs typeface="Microsoft JhengHei"/>
              <a:sym typeface="Microsoft JhengHei"/>
            </a:endParaRPr>
          </a:p>
        </p:txBody>
      </p:sp>
    </p:spTree>
  </p:cSld>
  <p:clrMap accent1="accent1" accent2="accent2" accent3="accent3" accent4="accent4" accent5="accent5" accent6="accent6" bg1="lt1" bg2="dk2" tx1="dk1" tx2="lt2" folHlink="folHlink" hlink="hlink"/>
  <p:sldLayoutIdLst>
    <p:sldLayoutId id="2147483669" r:id="rId2"/>
    <p:sldLayoutId id="2147483670" r:id="rId3"/>
    <p:sldLayoutId id="2147483671" r:id="rId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02" name="Shape 102"/>
        <p:cNvGrpSpPr/>
        <p:nvPr/>
      </p:nvGrpSpPr>
      <p:grpSpPr>
        <a:xfrm>
          <a:off x="0" y="0"/>
          <a:ext cx="0" cy="0"/>
          <a:chOff x="0" y="0"/>
          <a:chExt cx="0" cy="0"/>
        </a:xfrm>
      </p:grpSpPr>
      <p:sp>
        <p:nvSpPr>
          <p:cNvPr id="103" name="Google Shape;103;p63"/>
          <p:cNvSpPr txBox="1"/>
          <p:nvPr/>
        </p:nvSpPr>
        <p:spPr>
          <a:xfrm>
            <a:off x="966788" y="717402"/>
            <a:ext cx="3515360" cy="98488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5800"/>
              <a:buFont typeface="Arial"/>
              <a:buNone/>
            </a:pPr>
            <a:r>
              <a:rPr b="0" i="0" lang="zh-TW" sz="5800" u="none" cap="none" strike="noStrike">
                <a:solidFill>
                  <a:schemeClr val="lt1"/>
                </a:solidFill>
                <a:latin typeface="Mulish ExtraLight"/>
                <a:ea typeface="Mulish ExtraLight"/>
                <a:cs typeface="Mulish ExtraLight"/>
                <a:sym typeface="Mulish ExtraLight"/>
              </a:rPr>
              <a:t>04</a:t>
            </a:r>
            <a:endParaRPr b="0" i="0" sz="5800" u="none" cap="none" strike="noStrike">
              <a:solidFill>
                <a:schemeClr val="lt1"/>
              </a:solidFill>
              <a:latin typeface="Mulish ExtraLight"/>
              <a:ea typeface="Mulish ExtraLight"/>
              <a:cs typeface="Mulish ExtraLight"/>
              <a:sym typeface="Mulish ExtraLight"/>
            </a:endParaRPr>
          </a:p>
        </p:txBody>
      </p:sp>
      <p:sp>
        <p:nvSpPr>
          <p:cNvPr id="104" name="Google Shape;104;p63"/>
          <p:cNvSpPr txBox="1"/>
          <p:nvPr/>
        </p:nvSpPr>
        <p:spPr>
          <a:xfrm>
            <a:off x="1242283" y="6179444"/>
            <a:ext cx="737772"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zh-TW" sz="1200" u="none" cap="none" strike="noStrike">
                <a:solidFill>
                  <a:schemeClr val="lt1"/>
                </a:solidFill>
                <a:latin typeface="Microsoft JhengHei"/>
                <a:ea typeface="Microsoft JhengHei"/>
                <a:cs typeface="Microsoft JhengHei"/>
                <a:sym typeface="Microsoft JhengHei"/>
              </a:rPr>
              <a:t>章節 04</a:t>
            </a:r>
            <a:endParaRPr b="1" i="0" sz="1200" u="none" cap="none" strike="noStrike">
              <a:solidFill>
                <a:schemeClr val="lt1"/>
              </a:solidFill>
              <a:latin typeface="Microsoft JhengHei"/>
              <a:ea typeface="Microsoft JhengHei"/>
              <a:cs typeface="Microsoft JhengHei"/>
              <a:sym typeface="Microsoft JhengHei"/>
            </a:endParaRPr>
          </a:p>
        </p:txBody>
      </p:sp>
    </p:spTree>
  </p:cSld>
  <p:clrMap accent1="accent1" accent2="accent2" accent3="accent3" accent4="accent4" accent5="accent5" accent6="accent6" bg1="lt1" bg2="dk2" tx1="dk1" tx2="lt2" folHlink="folHlink" hlink="hlink"/>
  <p:sldLayoutIdLst>
    <p:sldLayoutId id="2147483673" r:id="rId2"/>
    <p:sldLayoutId id="2147483674" r:id="rId3"/>
    <p:sldLayoutId id="2147483675" r:id="rId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hyperlink" Target="https://observablehq.com/d/c84affd948a1e733" TargetMode="External"/><Relationship Id="rId4" Type="http://schemas.openxmlformats.org/officeDocument/2006/relationships/image" Target="../media/image11.png"/><Relationship Id="rId5"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hyperlink" Target="https://observablehq.com/@d3/gallery?utm_source=d3js-org&amp;utm_medium=hero&amp;utm_campaign=try-observable" TargetMode="External"/><Relationship Id="rId4" Type="http://schemas.openxmlformats.org/officeDocument/2006/relationships/hyperlink" Target="https://nipponcolors.com/" TargetMode="External"/><Relationship Id="rId9" Type="http://schemas.openxmlformats.org/officeDocument/2006/relationships/hyperlink" Target="https://observablehq.com/@twotau/aesthetic-d3-tooltip" TargetMode="External"/><Relationship Id="rId5" Type="http://schemas.openxmlformats.org/officeDocument/2006/relationships/hyperlink" Target="https://www.svgrepo.com/" TargetMode="External"/><Relationship Id="rId6" Type="http://schemas.openxmlformats.org/officeDocument/2006/relationships/hyperlink" Target="https://ithelp.ithome.com.tw/articles/10271460?sc=hot" TargetMode="External"/><Relationship Id="rId7" Type="http://schemas.openxmlformats.org/officeDocument/2006/relationships/hyperlink" Target="https://observablehq.com/@d3/zoom-with-tooltip" TargetMode="External"/><Relationship Id="rId8" Type="http://schemas.openxmlformats.org/officeDocument/2006/relationships/hyperlink" Target="https://d3-graph-gallery.com/graph/interactivity_tooltip.htm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23.png"/><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image" Target="../media/image5.png"/><Relationship Id="rId6" Type="http://schemas.openxmlformats.org/officeDocument/2006/relationships/image" Target="../media/image8.png"/><Relationship Id="rId7"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hyperlink" Target="https://observablehq.com/@kerryrodden/sequences-sunburst" TargetMode="External"/><Relationship Id="rId4" Type="http://schemas.openxmlformats.org/officeDocument/2006/relationships/hyperlink" Target="https://www.fusioncharts.com/resources/chart-primers/sunburst-chart" TargetMode="External"/><Relationship Id="rId5"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6"/>
          <p:cNvSpPr txBox="1"/>
          <p:nvPr>
            <p:ph type="ctrTitle"/>
          </p:nvPr>
        </p:nvSpPr>
        <p:spPr>
          <a:xfrm>
            <a:off x="967109" y="2274495"/>
            <a:ext cx="10191320" cy="57416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4300"/>
              <a:buFont typeface="Microsoft JhengHei"/>
              <a:buNone/>
            </a:pPr>
            <a:r>
              <a:rPr lang="zh-TW"/>
              <a:t>資料可視化</a:t>
            </a:r>
            <a:endParaRPr/>
          </a:p>
        </p:txBody>
      </p:sp>
      <p:sp>
        <p:nvSpPr>
          <p:cNvPr id="123" name="Google Shape;123;p6"/>
          <p:cNvSpPr txBox="1"/>
          <p:nvPr>
            <p:ph idx="1" type="body"/>
          </p:nvPr>
        </p:nvSpPr>
        <p:spPr>
          <a:xfrm>
            <a:off x="967109" y="3007096"/>
            <a:ext cx="10191320" cy="115384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Mulish"/>
              <a:buNone/>
            </a:pPr>
            <a:r>
              <a:rPr lang="zh-TW"/>
              <a:t>HW04 - </a:t>
            </a:r>
            <a:r>
              <a:rPr lang="zh-TW"/>
              <a:t>問卷</a:t>
            </a:r>
            <a:endParaRPr/>
          </a:p>
        </p:txBody>
      </p:sp>
      <p:sp>
        <p:nvSpPr>
          <p:cNvPr id="124" name="Google Shape;124;p6"/>
          <p:cNvSpPr txBox="1"/>
          <p:nvPr>
            <p:ph idx="2" type="body"/>
          </p:nvPr>
        </p:nvSpPr>
        <p:spPr>
          <a:xfrm>
            <a:off x="967108" y="4572000"/>
            <a:ext cx="6650095" cy="38576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200"/>
              <a:buNone/>
            </a:pPr>
            <a:r>
              <a:rPr lang="zh-TW"/>
              <a:t>王麗雅</a:t>
            </a:r>
            <a:endParaRPr/>
          </a:p>
        </p:txBody>
      </p:sp>
      <p:sp>
        <p:nvSpPr>
          <p:cNvPr id="125" name="Google Shape;125;p6"/>
          <p:cNvSpPr txBox="1"/>
          <p:nvPr>
            <p:ph idx="3" type="body"/>
          </p:nvPr>
        </p:nvSpPr>
        <p:spPr>
          <a:xfrm>
            <a:off x="967108" y="5025006"/>
            <a:ext cx="6650095" cy="38576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200"/>
              <a:buNone/>
            </a:pPr>
            <a:r>
              <a:rPr lang="zh-TW"/>
              <a:t>國立臺北科技大學資訊工程系</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9"/>
          <p:cNvSpPr txBox="1"/>
          <p:nvPr>
            <p:ph type="ctrTitle"/>
          </p:nvPr>
        </p:nvSpPr>
        <p:spPr>
          <a:xfrm>
            <a:off x="967109" y="2419102"/>
            <a:ext cx="10191320" cy="574167"/>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4300"/>
              <a:buFont typeface="Microsoft JhengHei"/>
              <a:buNone/>
            </a:pPr>
            <a:r>
              <a:rPr lang="zh-TW"/>
              <a:t>作業說明</a:t>
            </a:r>
            <a:endParaRPr/>
          </a:p>
        </p:txBody>
      </p:sp>
      <p:sp>
        <p:nvSpPr>
          <p:cNvPr id="203" name="Google Shape;203;p39"/>
          <p:cNvSpPr txBox="1"/>
          <p:nvPr>
            <p:ph idx="1" type="body"/>
          </p:nvPr>
        </p:nvSpPr>
        <p:spPr>
          <a:xfrm>
            <a:off x="967109" y="3124542"/>
            <a:ext cx="10191320" cy="1892075"/>
          </a:xfrm>
          <a:prstGeom prst="rect">
            <a:avLst/>
          </a:prstGeom>
          <a:noFill/>
          <a:ln>
            <a:noFill/>
          </a:ln>
        </p:spPr>
        <p:txBody>
          <a:bodyPr anchorCtr="0" anchor="t" bIns="45700" lIns="91425" spcFirstLastPara="1" rIns="91425" wrap="square" tIns="45700">
            <a:noAutofit/>
          </a:bodyPr>
          <a:lstStyle/>
          <a:p>
            <a:pPr indent="-228600" lvl="0" marL="457200" marR="0" rtl="0" algn="l">
              <a:lnSpc>
                <a:spcPct val="90000"/>
              </a:lnSpc>
              <a:spcBef>
                <a:spcPts val="1000"/>
              </a:spcBef>
              <a:spcAft>
                <a:spcPts val="0"/>
              </a:spcAft>
              <a:buClr>
                <a:schemeClr val="lt1"/>
              </a:buClr>
              <a:buSzPts val="3200"/>
              <a:buFont typeface="Arial"/>
              <a:buNone/>
            </a:pPr>
            <a:r>
              <a:t/>
            </a:r>
            <a:endParaRPr/>
          </a:p>
        </p:txBody>
      </p:sp>
      <p:sp>
        <p:nvSpPr>
          <p:cNvPr id="204" name="Google Shape;204;p39"/>
          <p:cNvSpPr txBox="1"/>
          <p:nvPr>
            <p:ph idx="2" type="body"/>
          </p:nvPr>
        </p:nvSpPr>
        <p:spPr>
          <a:xfrm>
            <a:off x="1842554" y="6207371"/>
            <a:ext cx="9762763" cy="234897"/>
          </a:xfrm>
          <a:prstGeom prst="rect">
            <a:avLst/>
          </a:prstGeom>
          <a:noFill/>
          <a:ln>
            <a:noFill/>
          </a:ln>
        </p:spPr>
        <p:txBody>
          <a:bodyPr anchorCtr="0" anchor="ctr" bIns="45700" lIns="91425" spcFirstLastPara="1" rIns="91425" wrap="square" tIns="45700">
            <a:noAutofit/>
          </a:bodyPr>
          <a:lstStyle/>
          <a:p>
            <a:pPr indent="-228600" lvl="0" marL="457200" marR="0" rtl="0" algn="l">
              <a:lnSpc>
                <a:spcPct val="90000"/>
              </a:lnSpc>
              <a:spcBef>
                <a:spcPts val="1000"/>
              </a:spcBef>
              <a:spcAft>
                <a:spcPts val="0"/>
              </a:spcAft>
              <a:buClr>
                <a:schemeClr val="lt1"/>
              </a:buClr>
              <a:buSzPts val="1200"/>
              <a:buFont typeface="Arial"/>
              <a:buNone/>
            </a:pPr>
            <a:r>
              <a:t/>
            </a:r>
            <a:endParaRPr/>
          </a:p>
        </p:txBody>
      </p:sp>
      <p:sp>
        <p:nvSpPr>
          <p:cNvPr id="205" name="Google Shape;205;p39"/>
          <p:cNvSpPr txBox="1"/>
          <p:nvPr>
            <p:ph idx="12" type="sldNum"/>
          </p:nvPr>
        </p:nvSpPr>
        <p:spPr>
          <a:xfrm>
            <a:off x="677505" y="6196171"/>
            <a:ext cx="564777" cy="23489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200"/>
              <a:buNone/>
            </a:pPr>
            <a:r>
              <a:rPr lang="zh-TW"/>
              <a:t>P.</a:t>
            </a:r>
            <a:fld id="{00000000-1234-1234-1234-123412341234}" type="slidenum">
              <a:rPr lang="zh-TW"/>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24fdde46c56_0_0"/>
          <p:cNvSpPr/>
          <p:nvPr/>
        </p:nvSpPr>
        <p:spPr>
          <a:xfrm>
            <a:off x="0" y="0"/>
            <a:ext cx="12192000" cy="6858000"/>
          </a:xfrm>
          <a:prstGeom prst="rect">
            <a:avLst/>
          </a:prstGeom>
          <a:noFill/>
          <a:ln cap="flat" cmpd="sng" w="762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11" name="Google Shape;211;g24fdde46c56_0_0"/>
          <p:cNvSpPr txBox="1"/>
          <p:nvPr>
            <p:ph type="ctrTitle"/>
          </p:nvPr>
        </p:nvSpPr>
        <p:spPr>
          <a:xfrm>
            <a:off x="953359" y="824935"/>
            <a:ext cx="8747400" cy="5742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accent2"/>
              </a:buClr>
              <a:buSzPts val="4300"/>
              <a:buFont typeface="Microsoft JhengHei"/>
              <a:buNone/>
            </a:pPr>
            <a:r>
              <a:rPr lang="zh-TW" sz="4400">
                <a:solidFill>
                  <a:srgbClr val="00B050"/>
                </a:solidFill>
              </a:rPr>
              <a:t>Simple baseline</a:t>
            </a:r>
            <a:endParaRPr/>
          </a:p>
        </p:txBody>
      </p:sp>
      <p:sp>
        <p:nvSpPr>
          <p:cNvPr id="212" name="Google Shape;212;g24fdde46c56_0_0"/>
          <p:cNvSpPr txBox="1"/>
          <p:nvPr>
            <p:ph idx="1" type="body"/>
          </p:nvPr>
        </p:nvSpPr>
        <p:spPr>
          <a:xfrm>
            <a:off x="1242282" y="6207371"/>
            <a:ext cx="10369800" cy="234900"/>
          </a:xfrm>
          <a:prstGeom prst="rect">
            <a:avLst/>
          </a:prstGeom>
          <a:noFill/>
          <a:ln>
            <a:noFill/>
          </a:ln>
        </p:spPr>
        <p:txBody>
          <a:bodyPr anchorCtr="0" anchor="ctr" bIns="45700" lIns="91425" spcFirstLastPara="1" rIns="91425" wrap="square" tIns="45700">
            <a:noAutofit/>
          </a:bodyPr>
          <a:lstStyle/>
          <a:p>
            <a:pPr indent="-228600" lvl="0" marL="457200" marR="0" rtl="0" algn="l">
              <a:lnSpc>
                <a:spcPct val="90000"/>
              </a:lnSpc>
              <a:spcBef>
                <a:spcPts val="1000"/>
              </a:spcBef>
              <a:spcAft>
                <a:spcPts val="0"/>
              </a:spcAft>
              <a:buClr>
                <a:schemeClr val="dk1"/>
              </a:buClr>
              <a:buSzPts val="1200"/>
              <a:buFont typeface="Arial"/>
              <a:buNone/>
            </a:pPr>
            <a:r>
              <a:t/>
            </a:r>
            <a:endParaRPr/>
          </a:p>
        </p:txBody>
      </p:sp>
      <p:sp>
        <p:nvSpPr>
          <p:cNvPr id="213" name="Google Shape;213;g24fdde46c56_0_0"/>
          <p:cNvSpPr txBox="1"/>
          <p:nvPr>
            <p:ph idx="2" type="body"/>
          </p:nvPr>
        </p:nvSpPr>
        <p:spPr>
          <a:xfrm>
            <a:off x="518550" y="1636938"/>
            <a:ext cx="11154900" cy="4272300"/>
          </a:xfrm>
          <a:prstGeom prst="rect">
            <a:avLst/>
          </a:prstGeom>
          <a:noFill/>
          <a:ln>
            <a:noFill/>
          </a:ln>
        </p:spPr>
        <p:txBody>
          <a:bodyPr anchorCtr="0" anchor="t" bIns="45700" lIns="91425" spcFirstLastPara="1" rIns="91425" wrap="square" tIns="45700">
            <a:noAutofit/>
          </a:bodyPr>
          <a:lstStyle/>
          <a:p>
            <a:pPr indent="0" lvl="0" marL="457200" rtl="0" algn="l">
              <a:lnSpc>
                <a:spcPct val="100000"/>
              </a:lnSpc>
              <a:spcBef>
                <a:spcPts val="1400"/>
              </a:spcBef>
              <a:spcAft>
                <a:spcPts val="0"/>
              </a:spcAft>
              <a:buNone/>
            </a:pPr>
            <a:r>
              <a:rPr b="1" lang="zh-TW" sz="2400">
                <a:solidFill>
                  <a:srgbClr val="00B050"/>
                </a:solidFill>
              </a:rPr>
              <a:t>請參考：</a:t>
            </a:r>
            <a:r>
              <a:rPr b="1" lang="zh-TW" sz="2400" u="sng">
                <a:solidFill>
                  <a:schemeClr val="hlink"/>
                </a:solidFill>
                <a:hlinkClick r:id="rId3"/>
              </a:rPr>
              <a:t>https://observablehq.com/d/c84affd948a1e733</a:t>
            </a:r>
            <a:endParaRPr b="1" sz="2400">
              <a:solidFill>
                <a:srgbClr val="00B050"/>
              </a:solidFill>
            </a:endParaRPr>
          </a:p>
          <a:p>
            <a:pPr indent="0" lvl="0" marL="457200" rtl="0" algn="l">
              <a:lnSpc>
                <a:spcPct val="100000"/>
              </a:lnSpc>
              <a:spcBef>
                <a:spcPts val="1400"/>
              </a:spcBef>
              <a:spcAft>
                <a:spcPts val="0"/>
              </a:spcAft>
              <a:buNone/>
            </a:pPr>
            <a:r>
              <a:rPr b="1" lang="zh-TW" sz="2400">
                <a:solidFill>
                  <a:srgbClr val="00B050"/>
                </a:solidFill>
              </a:rPr>
              <a:t>1. 新增一個notebook</a:t>
            </a:r>
            <a:endParaRPr b="1" sz="2400">
              <a:solidFill>
                <a:srgbClr val="00B050"/>
              </a:solidFill>
            </a:endParaRPr>
          </a:p>
          <a:p>
            <a:pPr indent="457200" lvl="0" marL="457200" rtl="0" algn="l">
              <a:lnSpc>
                <a:spcPct val="100000"/>
              </a:lnSpc>
              <a:spcBef>
                <a:spcPts val="1400"/>
              </a:spcBef>
              <a:spcAft>
                <a:spcPts val="0"/>
              </a:spcAft>
              <a:buNone/>
            </a:pPr>
            <a:r>
              <a:rPr lang="zh-TW" sz="2400">
                <a:solidFill>
                  <a:srgbClr val="3182BD"/>
                </a:solidFill>
                <a:highlight>
                  <a:srgbClr val="F3F3F3"/>
                </a:highlight>
                <a:latin typeface="Courier New"/>
                <a:ea typeface="Courier New"/>
                <a:cs typeface="Courier New"/>
                <a:sym typeface="Courier New"/>
              </a:rPr>
              <a:t>#</a:t>
            </a:r>
            <a:r>
              <a:rPr lang="zh-TW" sz="2400">
                <a:solidFill>
                  <a:srgbClr val="595959"/>
                </a:solidFill>
                <a:highlight>
                  <a:srgbClr val="F3F3F3"/>
                </a:highlight>
                <a:latin typeface="Courier New"/>
                <a:ea typeface="Courier New"/>
                <a:cs typeface="Courier New"/>
                <a:sym typeface="Courier New"/>
              </a:rPr>
              <a:t> HW04 Sunburst</a:t>
            </a:r>
            <a:endParaRPr sz="2400">
              <a:solidFill>
                <a:srgbClr val="595959"/>
              </a:solidFill>
              <a:highlight>
                <a:srgbClr val="F3F3F3"/>
              </a:highlight>
              <a:latin typeface="Courier New"/>
              <a:ea typeface="Courier New"/>
              <a:cs typeface="Courier New"/>
              <a:sym typeface="Courier New"/>
            </a:endParaRPr>
          </a:p>
          <a:p>
            <a:pPr indent="0" lvl="0" marL="457200" rtl="0" algn="l">
              <a:lnSpc>
                <a:spcPct val="100000"/>
              </a:lnSpc>
              <a:spcBef>
                <a:spcPts val="1400"/>
              </a:spcBef>
              <a:spcAft>
                <a:spcPts val="0"/>
              </a:spcAft>
              <a:buNone/>
            </a:pPr>
            <a:r>
              <a:rPr b="1" lang="zh-TW" sz="2400">
                <a:solidFill>
                  <a:srgbClr val="00B050"/>
                </a:solidFill>
              </a:rPr>
              <a:t>2. + \ basic cells \ javascript</a:t>
            </a:r>
            <a:endParaRPr b="1" sz="2400">
              <a:solidFill>
                <a:srgbClr val="00B050"/>
              </a:solidFill>
            </a:endParaRPr>
          </a:p>
          <a:p>
            <a:pPr indent="0" lvl="0" marL="457200" rtl="0" algn="l">
              <a:lnSpc>
                <a:spcPct val="100000"/>
              </a:lnSpc>
              <a:spcBef>
                <a:spcPts val="1400"/>
              </a:spcBef>
              <a:spcAft>
                <a:spcPts val="0"/>
              </a:spcAft>
              <a:buNone/>
            </a:pPr>
            <a:r>
              <a:t/>
            </a:r>
            <a:endParaRPr b="1" sz="2400">
              <a:solidFill>
                <a:srgbClr val="00B050"/>
              </a:solidFill>
            </a:endParaRPr>
          </a:p>
          <a:p>
            <a:pPr indent="0" lvl="0" marL="457200" rtl="0" algn="l">
              <a:lnSpc>
                <a:spcPct val="100000"/>
              </a:lnSpc>
              <a:spcBef>
                <a:spcPts val="1400"/>
              </a:spcBef>
              <a:spcAft>
                <a:spcPts val="0"/>
              </a:spcAft>
              <a:buNone/>
            </a:pPr>
            <a:r>
              <a:t/>
            </a:r>
            <a:endParaRPr b="1" sz="2400">
              <a:solidFill>
                <a:srgbClr val="00B050"/>
              </a:solidFill>
            </a:endParaRPr>
          </a:p>
          <a:p>
            <a:pPr indent="0" lvl="0" marL="457200" rtl="0" algn="l">
              <a:lnSpc>
                <a:spcPct val="100000"/>
              </a:lnSpc>
              <a:spcBef>
                <a:spcPts val="1400"/>
              </a:spcBef>
              <a:spcAft>
                <a:spcPts val="0"/>
              </a:spcAft>
              <a:buNone/>
            </a:pPr>
            <a:r>
              <a:rPr b="1" lang="zh-TW" sz="2400">
                <a:solidFill>
                  <a:srgbClr val="00B050"/>
                </a:solidFill>
              </a:rPr>
              <a:t>3. 問卷</a:t>
            </a:r>
            <a:r>
              <a:rPr b="1" lang="zh-TW" sz="2400">
                <a:solidFill>
                  <a:srgbClr val="00B050"/>
                </a:solidFill>
              </a:rPr>
              <a:t>資料載入observable</a:t>
            </a:r>
            <a:endParaRPr b="1" sz="2400">
              <a:solidFill>
                <a:srgbClr val="00B050"/>
              </a:solidFill>
            </a:endParaRPr>
          </a:p>
          <a:p>
            <a:pPr indent="457200" lvl="0" marL="457200" rtl="0" algn="l">
              <a:lnSpc>
                <a:spcPct val="100000"/>
              </a:lnSpc>
              <a:spcBef>
                <a:spcPts val="1400"/>
              </a:spcBef>
              <a:spcAft>
                <a:spcPts val="0"/>
              </a:spcAft>
              <a:buNone/>
            </a:pPr>
            <a:r>
              <a:rPr lang="zh-TW" sz="2200">
                <a:solidFill>
                  <a:srgbClr val="1C4587"/>
                </a:solidFill>
                <a:highlight>
                  <a:srgbClr val="F3F3F3"/>
                </a:highlight>
                <a:latin typeface="Courier New"/>
                <a:ea typeface="Courier New"/>
                <a:cs typeface="Courier New"/>
                <a:sym typeface="Courier New"/>
              </a:rPr>
              <a:t>artist</a:t>
            </a:r>
            <a:r>
              <a:rPr lang="zh-TW" sz="2200">
                <a:solidFill>
                  <a:srgbClr val="3182BD"/>
                </a:solidFill>
                <a:highlight>
                  <a:srgbClr val="F3F3F3"/>
                </a:highlight>
                <a:latin typeface="Courier New"/>
                <a:ea typeface="Courier New"/>
                <a:cs typeface="Courier New"/>
                <a:sym typeface="Courier New"/>
              </a:rPr>
              <a:t> </a:t>
            </a:r>
            <a:r>
              <a:rPr lang="zh-TW" sz="2200">
                <a:solidFill>
                  <a:srgbClr val="1B1E23"/>
                </a:solidFill>
                <a:highlight>
                  <a:srgbClr val="F3F3F3"/>
                </a:highlight>
                <a:latin typeface="Courier New"/>
                <a:ea typeface="Courier New"/>
                <a:cs typeface="Courier New"/>
                <a:sym typeface="Courier New"/>
              </a:rPr>
              <a:t>=</a:t>
            </a:r>
            <a:r>
              <a:rPr lang="zh-TW" sz="2200">
                <a:solidFill>
                  <a:srgbClr val="3182BD"/>
                </a:solidFill>
                <a:highlight>
                  <a:srgbClr val="F3F3F3"/>
                </a:highlight>
                <a:latin typeface="Courier New"/>
                <a:ea typeface="Courier New"/>
                <a:cs typeface="Courier New"/>
                <a:sym typeface="Courier New"/>
              </a:rPr>
              <a:t> </a:t>
            </a:r>
            <a:r>
              <a:rPr lang="zh-TW" sz="2200">
                <a:solidFill>
                  <a:srgbClr val="1C4587"/>
                </a:solidFill>
                <a:highlight>
                  <a:srgbClr val="F3F3F3"/>
                </a:highlight>
                <a:latin typeface="Courier New"/>
                <a:ea typeface="Courier New"/>
                <a:cs typeface="Courier New"/>
                <a:sym typeface="Courier New"/>
              </a:rPr>
              <a:t>FileAttachment</a:t>
            </a:r>
            <a:r>
              <a:rPr lang="zh-TW" sz="2200">
                <a:solidFill>
                  <a:srgbClr val="1B1E23"/>
                </a:solidFill>
                <a:highlight>
                  <a:srgbClr val="F3F3F3"/>
                </a:highlight>
                <a:latin typeface="Courier New"/>
                <a:ea typeface="Courier New"/>
                <a:cs typeface="Courier New"/>
                <a:sym typeface="Courier New"/>
              </a:rPr>
              <a:t>(</a:t>
            </a:r>
            <a:r>
              <a:rPr lang="zh-TW" sz="2200">
                <a:solidFill>
                  <a:srgbClr val="3182BD"/>
                </a:solidFill>
                <a:highlight>
                  <a:srgbClr val="F3F3F3"/>
                </a:highlight>
                <a:latin typeface="Courier New"/>
                <a:ea typeface="Courier New"/>
                <a:cs typeface="Courier New"/>
                <a:sym typeface="Courier New"/>
              </a:rPr>
              <a:t>"artist.csv"</a:t>
            </a:r>
            <a:r>
              <a:rPr lang="zh-TW" sz="2200">
                <a:solidFill>
                  <a:srgbClr val="1B1E23"/>
                </a:solidFill>
                <a:highlight>
                  <a:srgbClr val="F3F3F3"/>
                </a:highlight>
                <a:latin typeface="Courier New"/>
                <a:ea typeface="Courier New"/>
                <a:cs typeface="Courier New"/>
                <a:sym typeface="Courier New"/>
              </a:rPr>
              <a:t>).</a:t>
            </a:r>
            <a:r>
              <a:rPr lang="zh-TW" sz="2200">
                <a:solidFill>
                  <a:srgbClr val="7030A0"/>
                </a:solidFill>
                <a:highlight>
                  <a:srgbClr val="F3F3F3"/>
                </a:highlight>
                <a:latin typeface="Courier New"/>
                <a:ea typeface="Courier New"/>
                <a:cs typeface="Courier New"/>
                <a:sym typeface="Courier New"/>
              </a:rPr>
              <a:t>csv</a:t>
            </a:r>
            <a:r>
              <a:rPr lang="zh-TW" sz="2200">
                <a:solidFill>
                  <a:srgbClr val="3182BD"/>
                </a:solidFill>
                <a:highlight>
                  <a:srgbClr val="F3F3F3"/>
                </a:highlight>
                <a:latin typeface="Courier New"/>
                <a:ea typeface="Courier New"/>
                <a:cs typeface="Courier New"/>
                <a:sym typeface="Courier New"/>
              </a:rPr>
              <a:t>()</a:t>
            </a:r>
            <a:endParaRPr sz="2200">
              <a:solidFill>
                <a:srgbClr val="3182BD"/>
              </a:solidFill>
              <a:highlight>
                <a:srgbClr val="F3F3F3"/>
              </a:highlight>
              <a:latin typeface="Courier New"/>
              <a:ea typeface="Courier New"/>
              <a:cs typeface="Courier New"/>
              <a:sym typeface="Courier New"/>
            </a:endParaRPr>
          </a:p>
        </p:txBody>
      </p:sp>
      <p:sp>
        <p:nvSpPr>
          <p:cNvPr id="214" name="Google Shape;214;g24fdde46c56_0_0"/>
          <p:cNvSpPr txBox="1"/>
          <p:nvPr>
            <p:ph idx="12" type="sldNum"/>
          </p:nvPr>
        </p:nvSpPr>
        <p:spPr>
          <a:xfrm>
            <a:off x="677505" y="6196171"/>
            <a:ext cx="564900" cy="234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200"/>
              <a:buNone/>
            </a:pPr>
            <a:r>
              <a:rPr lang="zh-TW"/>
              <a:t>P.</a:t>
            </a:r>
            <a:fld id="{00000000-1234-1234-1234-123412341234}" type="slidenum">
              <a:rPr lang="zh-TW"/>
              <a:t>‹#›</a:t>
            </a:fld>
            <a:endParaRPr/>
          </a:p>
        </p:txBody>
      </p:sp>
      <p:pic>
        <p:nvPicPr>
          <p:cNvPr id="215" name="Google Shape;215;g24fdde46c56_0_0"/>
          <p:cNvPicPr preferRelativeResize="0"/>
          <p:nvPr/>
        </p:nvPicPr>
        <p:blipFill>
          <a:blip r:embed="rId4">
            <a:alphaModFix/>
          </a:blip>
          <a:stretch>
            <a:fillRect/>
          </a:stretch>
        </p:blipFill>
        <p:spPr>
          <a:xfrm>
            <a:off x="1427150" y="3856465"/>
            <a:ext cx="2490325" cy="894275"/>
          </a:xfrm>
          <a:prstGeom prst="rect">
            <a:avLst/>
          </a:prstGeom>
          <a:noFill/>
          <a:ln cap="flat" cmpd="sng" w="9525">
            <a:solidFill>
              <a:schemeClr val="dk1"/>
            </a:solidFill>
            <a:prstDash val="solid"/>
            <a:round/>
            <a:headEnd len="sm" w="sm" type="none"/>
            <a:tailEnd len="sm" w="sm" type="none"/>
          </a:ln>
        </p:spPr>
      </p:pic>
      <p:pic>
        <p:nvPicPr>
          <p:cNvPr id="216" name="Google Shape;216;g24fdde46c56_0_0"/>
          <p:cNvPicPr preferRelativeResize="0"/>
          <p:nvPr/>
        </p:nvPicPr>
        <p:blipFill>
          <a:blip r:embed="rId5">
            <a:alphaModFix/>
          </a:blip>
          <a:stretch>
            <a:fillRect/>
          </a:stretch>
        </p:blipFill>
        <p:spPr>
          <a:xfrm>
            <a:off x="9848575" y="2169300"/>
            <a:ext cx="1824875" cy="3813525"/>
          </a:xfrm>
          <a:prstGeom prst="rect">
            <a:avLst/>
          </a:prstGeom>
          <a:noFill/>
          <a:ln>
            <a:noFill/>
          </a:ln>
        </p:spPr>
      </p:pic>
      <p:sp>
        <p:nvSpPr>
          <p:cNvPr id="217" name="Google Shape;217;g24fdde46c56_0_0"/>
          <p:cNvSpPr/>
          <p:nvPr/>
        </p:nvSpPr>
        <p:spPr>
          <a:xfrm>
            <a:off x="9848575" y="2301725"/>
            <a:ext cx="294300" cy="309000"/>
          </a:xfrm>
          <a:prstGeom prst="rect">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8" name="Google Shape;218;g24fdde46c56_0_0"/>
          <p:cNvSpPr/>
          <p:nvPr/>
        </p:nvSpPr>
        <p:spPr>
          <a:xfrm>
            <a:off x="10207000" y="4955950"/>
            <a:ext cx="1405200" cy="309000"/>
          </a:xfrm>
          <a:prstGeom prst="rect">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40"/>
          <p:cNvSpPr/>
          <p:nvPr/>
        </p:nvSpPr>
        <p:spPr>
          <a:xfrm>
            <a:off x="0" y="0"/>
            <a:ext cx="12192000" cy="6858000"/>
          </a:xfrm>
          <a:prstGeom prst="rect">
            <a:avLst/>
          </a:prstGeom>
          <a:noFill/>
          <a:ln cap="flat" cmpd="sng" w="762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24" name="Google Shape;224;p40"/>
          <p:cNvSpPr txBox="1"/>
          <p:nvPr>
            <p:ph type="ctrTitle"/>
          </p:nvPr>
        </p:nvSpPr>
        <p:spPr>
          <a:xfrm>
            <a:off x="953359" y="824935"/>
            <a:ext cx="8747531" cy="574167"/>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accent2"/>
              </a:buClr>
              <a:buSzPts val="4300"/>
              <a:buFont typeface="Microsoft JhengHei"/>
              <a:buNone/>
            </a:pPr>
            <a:r>
              <a:rPr lang="zh-TW" sz="4400">
                <a:solidFill>
                  <a:srgbClr val="00B050"/>
                </a:solidFill>
              </a:rPr>
              <a:t>Simple baseline</a:t>
            </a:r>
            <a:endParaRPr/>
          </a:p>
        </p:txBody>
      </p:sp>
      <p:sp>
        <p:nvSpPr>
          <p:cNvPr id="225" name="Google Shape;225;p40"/>
          <p:cNvSpPr txBox="1"/>
          <p:nvPr>
            <p:ph idx="1" type="body"/>
          </p:nvPr>
        </p:nvSpPr>
        <p:spPr>
          <a:xfrm>
            <a:off x="1242282" y="6207371"/>
            <a:ext cx="10369910" cy="234897"/>
          </a:xfrm>
          <a:prstGeom prst="rect">
            <a:avLst/>
          </a:prstGeom>
          <a:noFill/>
          <a:ln>
            <a:noFill/>
          </a:ln>
        </p:spPr>
        <p:txBody>
          <a:bodyPr anchorCtr="0" anchor="ctr" bIns="45700" lIns="91425" spcFirstLastPara="1" rIns="91425" wrap="square" tIns="45700">
            <a:noAutofit/>
          </a:bodyPr>
          <a:lstStyle/>
          <a:p>
            <a:pPr indent="-228600" lvl="0" marL="457200" marR="0" rtl="0" algn="l">
              <a:lnSpc>
                <a:spcPct val="90000"/>
              </a:lnSpc>
              <a:spcBef>
                <a:spcPts val="1000"/>
              </a:spcBef>
              <a:spcAft>
                <a:spcPts val="0"/>
              </a:spcAft>
              <a:buClr>
                <a:schemeClr val="dk1"/>
              </a:buClr>
              <a:buSzPts val="1200"/>
              <a:buFont typeface="Arial"/>
              <a:buNone/>
            </a:pPr>
            <a:r>
              <a:t/>
            </a:r>
            <a:endParaRPr/>
          </a:p>
        </p:txBody>
      </p:sp>
      <p:sp>
        <p:nvSpPr>
          <p:cNvPr id="226" name="Google Shape;226;p40"/>
          <p:cNvSpPr txBox="1"/>
          <p:nvPr>
            <p:ph idx="2" type="body"/>
          </p:nvPr>
        </p:nvSpPr>
        <p:spPr>
          <a:xfrm>
            <a:off x="180000" y="1980000"/>
            <a:ext cx="4020000" cy="3229500"/>
          </a:xfrm>
          <a:prstGeom prst="rect">
            <a:avLst/>
          </a:prstGeom>
          <a:noFill/>
          <a:ln>
            <a:noFill/>
          </a:ln>
        </p:spPr>
        <p:txBody>
          <a:bodyPr anchorCtr="0" anchor="t" bIns="45700" lIns="91425" spcFirstLastPara="1" rIns="91425" wrap="square" tIns="45700">
            <a:noAutofit/>
          </a:bodyPr>
          <a:lstStyle/>
          <a:p>
            <a:pPr indent="-342900" lvl="0" marL="571500" rtl="0" algn="l">
              <a:lnSpc>
                <a:spcPct val="130000"/>
              </a:lnSpc>
              <a:spcBef>
                <a:spcPts val="1400"/>
              </a:spcBef>
              <a:spcAft>
                <a:spcPts val="0"/>
              </a:spcAft>
              <a:buClr>
                <a:srgbClr val="00B050"/>
              </a:buClr>
              <a:buSzPts val="3600"/>
              <a:buFont typeface="Arial"/>
              <a:buChar char="•"/>
            </a:pPr>
            <a:r>
              <a:rPr b="1" lang="zh-TW" sz="2400">
                <a:solidFill>
                  <a:srgbClr val="00B050"/>
                </a:solidFill>
              </a:rPr>
              <a:t>完成旭日圖</a:t>
            </a:r>
            <a:r>
              <a:rPr b="1" lang="zh-TW" sz="2100">
                <a:solidFill>
                  <a:srgbClr val="00B050"/>
                </a:solidFill>
              </a:rPr>
              <a:t> </a:t>
            </a:r>
            <a:r>
              <a:rPr b="1" lang="zh-TW" sz="2400">
                <a:solidFill>
                  <a:srgbClr val="00B050"/>
                </a:solidFill>
              </a:rPr>
              <a:t>(2pt)</a:t>
            </a:r>
            <a:endParaRPr b="1">
              <a:solidFill>
                <a:srgbClr val="00B050"/>
              </a:solidFill>
            </a:endParaRPr>
          </a:p>
          <a:p>
            <a:pPr indent="0" lvl="0" marL="457200" rtl="0" algn="l">
              <a:lnSpc>
                <a:spcPct val="130000"/>
              </a:lnSpc>
              <a:spcBef>
                <a:spcPts val="1400"/>
              </a:spcBef>
              <a:spcAft>
                <a:spcPts val="0"/>
              </a:spcAft>
              <a:buNone/>
            </a:pPr>
            <a:r>
              <a:rPr lang="zh-TW" sz="1800">
                <a:solidFill>
                  <a:srgbClr val="00B050"/>
                </a:solidFill>
              </a:rPr>
              <a:t>在資料集中取得"1）請問您工作地點的類型？"和"13）您個人有採取下列減少碳排放的行動嗎？（可複選</a:t>
            </a:r>
            <a:r>
              <a:rPr lang="zh-TW" sz="1800">
                <a:solidFill>
                  <a:srgbClr val="00B050"/>
                </a:solidFill>
              </a:rPr>
              <a:t>）</a:t>
            </a:r>
            <a:r>
              <a:rPr lang="zh-TW" sz="1800">
                <a:solidFill>
                  <a:srgbClr val="00B050"/>
                </a:solidFill>
              </a:rPr>
              <a:t>"兩者的回答，將資料處理成圖表所需的結構，資料放入後呈現如右圖。</a:t>
            </a:r>
            <a:endParaRPr>
              <a:solidFill>
                <a:srgbClr val="00B050"/>
              </a:solidFill>
            </a:endParaRPr>
          </a:p>
        </p:txBody>
      </p:sp>
      <p:sp>
        <p:nvSpPr>
          <p:cNvPr id="227" name="Google Shape;227;p40"/>
          <p:cNvSpPr txBox="1"/>
          <p:nvPr>
            <p:ph idx="12" type="sldNum"/>
          </p:nvPr>
        </p:nvSpPr>
        <p:spPr>
          <a:xfrm>
            <a:off x="677505" y="6196171"/>
            <a:ext cx="564777" cy="23489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200"/>
              <a:buNone/>
            </a:pPr>
            <a:r>
              <a:rPr lang="zh-TW"/>
              <a:t>P.</a:t>
            </a:r>
            <a:fld id="{00000000-1234-1234-1234-123412341234}" type="slidenum">
              <a:rPr lang="zh-TW"/>
              <a:t>‹#›</a:t>
            </a:fld>
            <a:endParaRPr/>
          </a:p>
        </p:txBody>
      </p:sp>
      <p:pic>
        <p:nvPicPr>
          <p:cNvPr id="228" name="Google Shape;228;p40"/>
          <p:cNvPicPr preferRelativeResize="0"/>
          <p:nvPr/>
        </p:nvPicPr>
        <p:blipFill rotWithShape="1">
          <a:blip r:embed="rId3">
            <a:alphaModFix/>
          </a:blip>
          <a:srcRect b="0" l="0" r="2893" t="0"/>
          <a:stretch/>
        </p:blipFill>
        <p:spPr>
          <a:xfrm>
            <a:off x="4224375" y="1818000"/>
            <a:ext cx="7514998" cy="3635174"/>
          </a:xfrm>
          <a:prstGeom prst="rect">
            <a:avLst/>
          </a:prstGeom>
          <a:noFill/>
          <a:ln cap="flat" cmpd="sng" w="19050">
            <a:solidFill>
              <a:srgbClr val="595959"/>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24726b64d96_0_17"/>
          <p:cNvSpPr/>
          <p:nvPr/>
        </p:nvSpPr>
        <p:spPr>
          <a:xfrm>
            <a:off x="0" y="0"/>
            <a:ext cx="12192000" cy="6858000"/>
          </a:xfrm>
          <a:prstGeom prst="rect">
            <a:avLst/>
          </a:prstGeom>
          <a:noFill/>
          <a:ln cap="flat" cmpd="sng" w="762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34" name="Google Shape;234;g24726b64d96_0_17"/>
          <p:cNvSpPr txBox="1"/>
          <p:nvPr>
            <p:ph type="ctrTitle"/>
          </p:nvPr>
        </p:nvSpPr>
        <p:spPr>
          <a:xfrm>
            <a:off x="953359" y="824935"/>
            <a:ext cx="8747400" cy="5742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accent2"/>
              </a:buClr>
              <a:buSzPts val="4300"/>
              <a:buFont typeface="Microsoft JhengHei"/>
              <a:buNone/>
            </a:pPr>
            <a:r>
              <a:rPr lang="zh-TW" sz="4400">
                <a:solidFill>
                  <a:srgbClr val="00B050"/>
                </a:solidFill>
              </a:rPr>
              <a:t>Simple baseline</a:t>
            </a:r>
            <a:endParaRPr/>
          </a:p>
        </p:txBody>
      </p:sp>
      <p:sp>
        <p:nvSpPr>
          <p:cNvPr id="235" name="Google Shape;235;g24726b64d96_0_17"/>
          <p:cNvSpPr txBox="1"/>
          <p:nvPr>
            <p:ph idx="1" type="body"/>
          </p:nvPr>
        </p:nvSpPr>
        <p:spPr>
          <a:xfrm>
            <a:off x="1242282" y="6207371"/>
            <a:ext cx="10369800" cy="234900"/>
          </a:xfrm>
          <a:prstGeom prst="rect">
            <a:avLst/>
          </a:prstGeom>
          <a:noFill/>
          <a:ln>
            <a:noFill/>
          </a:ln>
        </p:spPr>
        <p:txBody>
          <a:bodyPr anchorCtr="0" anchor="ctr" bIns="45700" lIns="91425" spcFirstLastPara="1" rIns="91425" wrap="square" tIns="45700">
            <a:noAutofit/>
          </a:bodyPr>
          <a:lstStyle/>
          <a:p>
            <a:pPr indent="-228600" lvl="0" marL="457200" marR="0" rtl="0" algn="l">
              <a:lnSpc>
                <a:spcPct val="90000"/>
              </a:lnSpc>
              <a:spcBef>
                <a:spcPts val="1000"/>
              </a:spcBef>
              <a:spcAft>
                <a:spcPts val="0"/>
              </a:spcAft>
              <a:buClr>
                <a:schemeClr val="dk1"/>
              </a:buClr>
              <a:buSzPts val="1200"/>
              <a:buFont typeface="Arial"/>
              <a:buNone/>
            </a:pPr>
            <a:r>
              <a:t/>
            </a:r>
            <a:endParaRPr/>
          </a:p>
        </p:txBody>
      </p:sp>
      <p:sp>
        <p:nvSpPr>
          <p:cNvPr id="236" name="Google Shape;236;g24726b64d96_0_17"/>
          <p:cNvSpPr txBox="1"/>
          <p:nvPr>
            <p:ph idx="2" type="body"/>
          </p:nvPr>
        </p:nvSpPr>
        <p:spPr>
          <a:xfrm>
            <a:off x="677500" y="2004000"/>
            <a:ext cx="6412200" cy="3576000"/>
          </a:xfrm>
          <a:prstGeom prst="rect">
            <a:avLst/>
          </a:prstGeom>
          <a:noFill/>
          <a:ln>
            <a:noFill/>
          </a:ln>
        </p:spPr>
        <p:txBody>
          <a:bodyPr anchorCtr="0" anchor="t" bIns="45700" lIns="91425" spcFirstLastPara="1" rIns="91425" wrap="square" tIns="45700">
            <a:noAutofit/>
          </a:bodyPr>
          <a:lstStyle/>
          <a:p>
            <a:pPr indent="-342900" lvl="0" marL="571500" rtl="0" algn="l">
              <a:lnSpc>
                <a:spcPct val="130000"/>
              </a:lnSpc>
              <a:spcBef>
                <a:spcPts val="1400"/>
              </a:spcBef>
              <a:spcAft>
                <a:spcPts val="0"/>
              </a:spcAft>
              <a:buClr>
                <a:srgbClr val="00B050"/>
              </a:buClr>
              <a:buSzPts val="3600"/>
              <a:buFont typeface="Arial"/>
              <a:buChar char="•"/>
            </a:pPr>
            <a:r>
              <a:rPr b="1" lang="zh-TW" sz="2400">
                <a:solidFill>
                  <a:srgbClr val="00B050"/>
                </a:solidFill>
              </a:rPr>
              <a:t>完成</a:t>
            </a:r>
            <a:r>
              <a:rPr b="1" lang="zh-TW" sz="2400">
                <a:solidFill>
                  <a:srgbClr val="00B050"/>
                </a:solidFill>
              </a:rPr>
              <a:t>頁面路徑 (1pt)</a:t>
            </a:r>
            <a:endParaRPr b="1" sz="2400">
              <a:solidFill>
                <a:srgbClr val="00B050"/>
              </a:solidFill>
            </a:endParaRPr>
          </a:p>
          <a:p>
            <a:pPr indent="0" lvl="0" marL="457200" rtl="0" algn="l">
              <a:lnSpc>
                <a:spcPct val="130000"/>
              </a:lnSpc>
              <a:spcBef>
                <a:spcPts val="1400"/>
              </a:spcBef>
              <a:spcAft>
                <a:spcPts val="0"/>
              </a:spcAft>
              <a:buNone/>
            </a:pPr>
            <a:r>
              <a:rPr lang="zh-TW" sz="1800">
                <a:solidFill>
                  <a:srgbClr val="00B050"/>
                </a:solidFill>
              </a:rPr>
              <a:t>在</a:t>
            </a:r>
            <a:r>
              <a:rPr lang="zh-TW" sz="1800">
                <a:solidFill>
                  <a:srgbClr val="00B050"/>
                </a:solidFill>
              </a:rPr>
              <a:t>旭日圖上方加入頁面路徑(breadcrumb)，使其可與旭日圖互動，以呈現上下階層關係</a:t>
            </a:r>
            <a:r>
              <a:rPr lang="zh-TW" sz="1800">
                <a:solidFill>
                  <a:srgbClr val="00B050"/>
                </a:solidFill>
              </a:rPr>
              <a:t>。</a:t>
            </a:r>
            <a:endParaRPr>
              <a:solidFill>
                <a:srgbClr val="00B050"/>
              </a:solidFill>
            </a:endParaRPr>
          </a:p>
        </p:txBody>
      </p:sp>
      <p:sp>
        <p:nvSpPr>
          <p:cNvPr id="237" name="Google Shape;237;g24726b64d96_0_17"/>
          <p:cNvSpPr txBox="1"/>
          <p:nvPr>
            <p:ph idx="12" type="sldNum"/>
          </p:nvPr>
        </p:nvSpPr>
        <p:spPr>
          <a:xfrm>
            <a:off x="677505" y="6196171"/>
            <a:ext cx="564900" cy="234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200"/>
              <a:buNone/>
            </a:pPr>
            <a:r>
              <a:rPr lang="zh-TW"/>
              <a:t>P.</a:t>
            </a:r>
            <a:fld id="{00000000-1234-1234-1234-123412341234}" type="slidenum">
              <a:rPr lang="zh-TW"/>
              <a:t>‹#›</a:t>
            </a:fld>
            <a:endParaRPr/>
          </a:p>
        </p:txBody>
      </p:sp>
      <p:pic>
        <p:nvPicPr>
          <p:cNvPr id="238" name="Google Shape;238;g24726b64d96_0_17"/>
          <p:cNvPicPr preferRelativeResize="0"/>
          <p:nvPr/>
        </p:nvPicPr>
        <p:blipFill>
          <a:blip r:embed="rId3">
            <a:alphaModFix/>
          </a:blip>
          <a:stretch>
            <a:fillRect/>
          </a:stretch>
        </p:blipFill>
        <p:spPr>
          <a:xfrm>
            <a:off x="7360925" y="3854075"/>
            <a:ext cx="3962400" cy="704850"/>
          </a:xfrm>
          <a:prstGeom prst="rect">
            <a:avLst/>
          </a:prstGeom>
          <a:noFill/>
          <a:ln cap="flat" cmpd="sng" w="19050">
            <a:solidFill>
              <a:srgbClr val="595959"/>
            </a:solidFill>
            <a:prstDash val="solid"/>
            <a:round/>
            <a:headEnd len="sm" w="sm" type="none"/>
            <a:tailEnd len="sm" w="sm" type="none"/>
          </a:ln>
        </p:spPr>
      </p:pic>
      <p:pic>
        <p:nvPicPr>
          <p:cNvPr id="239" name="Google Shape;239;g24726b64d96_0_17"/>
          <p:cNvPicPr preferRelativeResize="0"/>
          <p:nvPr/>
        </p:nvPicPr>
        <p:blipFill>
          <a:blip r:embed="rId4">
            <a:alphaModFix/>
          </a:blip>
          <a:stretch>
            <a:fillRect/>
          </a:stretch>
        </p:blipFill>
        <p:spPr>
          <a:xfrm>
            <a:off x="7360925" y="2510775"/>
            <a:ext cx="2457450" cy="647700"/>
          </a:xfrm>
          <a:prstGeom prst="rect">
            <a:avLst/>
          </a:prstGeom>
          <a:noFill/>
          <a:ln cap="flat" cmpd="sng" w="19050">
            <a:solidFill>
              <a:srgbClr val="595959"/>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g24726b64d96_0_36"/>
          <p:cNvSpPr/>
          <p:nvPr/>
        </p:nvSpPr>
        <p:spPr>
          <a:xfrm>
            <a:off x="0" y="0"/>
            <a:ext cx="12192000" cy="6858000"/>
          </a:xfrm>
          <a:prstGeom prst="rect">
            <a:avLst/>
          </a:prstGeom>
          <a:noFill/>
          <a:ln cap="flat" cmpd="sng" w="762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45" name="Google Shape;245;g24726b64d96_0_36"/>
          <p:cNvSpPr txBox="1"/>
          <p:nvPr>
            <p:ph type="ctrTitle"/>
          </p:nvPr>
        </p:nvSpPr>
        <p:spPr>
          <a:xfrm>
            <a:off x="953359" y="824935"/>
            <a:ext cx="8747400" cy="5742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accent2"/>
              </a:buClr>
              <a:buSzPts val="4300"/>
              <a:buFont typeface="Microsoft JhengHei"/>
              <a:buNone/>
            </a:pPr>
            <a:r>
              <a:rPr lang="zh-TW" sz="4400">
                <a:solidFill>
                  <a:srgbClr val="FF0000"/>
                </a:solidFill>
              </a:rPr>
              <a:t>Medium baseline</a:t>
            </a:r>
            <a:endParaRPr/>
          </a:p>
        </p:txBody>
      </p:sp>
      <p:sp>
        <p:nvSpPr>
          <p:cNvPr id="246" name="Google Shape;246;g24726b64d96_0_36"/>
          <p:cNvSpPr txBox="1"/>
          <p:nvPr>
            <p:ph idx="1" type="body"/>
          </p:nvPr>
        </p:nvSpPr>
        <p:spPr>
          <a:xfrm>
            <a:off x="1242282" y="6207371"/>
            <a:ext cx="10369800" cy="234900"/>
          </a:xfrm>
          <a:prstGeom prst="rect">
            <a:avLst/>
          </a:prstGeom>
          <a:noFill/>
          <a:ln>
            <a:noFill/>
          </a:ln>
        </p:spPr>
        <p:txBody>
          <a:bodyPr anchorCtr="0" anchor="ctr" bIns="45700" lIns="91425" spcFirstLastPara="1" rIns="91425" wrap="square" tIns="45700">
            <a:noAutofit/>
          </a:bodyPr>
          <a:lstStyle/>
          <a:p>
            <a:pPr indent="-228600" lvl="0" marL="457200" marR="0" rtl="0" algn="l">
              <a:lnSpc>
                <a:spcPct val="90000"/>
              </a:lnSpc>
              <a:spcBef>
                <a:spcPts val="1000"/>
              </a:spcBef>
              <a:spcAft>
                <a:spcPts val="0"/>
              </a:spcAft>
              <a:buClr>
                <a:schemeClr val="dk1"/>
              </a:buClr>
              <a:buSzPts val="1200"/>
              <a:buFont typeface="Arial"/>
              <a:buNone/>
            </a:pPr>
            <a:r>
              <a:t/>
            </a:r>
            <a:endParaRPr/>
          </a:p>
        </p:txBody>
      </p:sp>
      <p:sp>
        <p:nvSpPr>
          <p:cNvPr id="247" name="Google Shape;247;g24726b64d96_0_36"/>
          <p:cNvSpPr txBox="1"/>
          <p:nvPr>
            <p:ph idx="2" type="body"/>
          </p:nvPr>
        </p:nvSpPr>
        <p:spPr>
          <a:xfrm>
            <a:off x="954100" y="1618600"/>
            <a:ext cx="6063300" cy="4089000"/>
          </a:xfrm>
          <a:prstGeom prst="rect">
            <a:avLst/>
          </a:prstGeom>
          <a:noFill/>
          <a:ln>
            <a:noFill/>
          </a:ln>
        </p:spPr>
        <p:txBody>
          <a:bodyPr anchorCtr="0" anchor="t" bIns="45700" lIns="91425" spcFirstLastPara="1" rIns="91425" wrap="square" tIns="45700">
            <a:noAutofit/>
          </a:bodyPr>
          <a:lstStyle/>
          <a:p>
            <a:pPr indent="-457200" lvl="0" marL="457200" rtl="0" algn="l">
              <a:spcBef>
                <a:spcPts val="1400"/>
              </a:spcBef>
              <a:spcAft>
                <a:spcPts val="0"/>
              </a:spcAft>
              <a:buClr>
                <a:srgbClr val="FF0000"/>
              </a:buClr>
              <a:buSzPts val="3600"/>
              <a:buChar char="•"/>
            </a:pPr>
            <a:r>
              <a:rPr b="1" lang="zh-TW" sz="2400">
                <a:solidFill>
                  <a:srgbClr val="FF0000"/>
                </a:solidFill>
              </a:rPr>
              <a:t>加入Tooltip (2pt)</a:t>
            </a:r>
            <a:endParaRPr b="1" sz="2400">
              <a:solidFill>
                <a:srgbClr val="FF0000"/>
              </a:solidFill>
            </a:endParaRPr>
          </a:p>
        </p:txBody>
      </p:sp>
      <p:sp>
        <p:nvSpPr>
          <p:cNvPr id="248" name="Google Shape;248;g24726b64d96_0_36"/>
          <p:cNvSpPr txBox="1"/>
          <p:nvPr>
            <p:ph idx="12" type="sldNum"/>
          </p:nvPr>
        </p:nvSpPr>
        <p:spPr>
          <a:xfrm>
            <a:off x="677505" y="6196171"/>
            <a:ext cx="564900" cy="234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200"/>
              <a:buNone/>
            </a:pPr>
            <a:r>
              <a:rPr lang="zh-TW"/>
              <a:t>P.</a:t>
            </a:r>
            <a:fld id="{00000000-1234-1234-1234-123412341234}" type="slidenum">
              <a:rPr lang="zh-TW"/>
              <a:t>‹#›</a:t>
            </a:fld>
            <a:endParaRPr/>
          </a:p>
        </p:txBody>
      </p:sp>
      <p:pic>
        <p:nvPicPr>
          <p:cNvPr id="249" name="Google Shape;249;g24726b64d96_0_36"/>
          <p:cNvPicPr preferRelativeResize="0"/>
          <p:nvPr/>
        </p:nvPicPr>
        <p:blipFill>
          <a:blip r:embed="rId3">
            <a:alphaModFix/>
          </a:blip>
          <a:stretch>
            <a:fillRect/>
          </a:stretch>
        </p:blipFill>
        <p:spPr>
          <a:xfrm>
            <a:off x="4185100" y="1618600"/>
            <a:ext cx="7426965" cy="4089001"/>
          </a:xfrm>
          <a:prstGeom prst="rect">
            <a:avLst/>
          </a:prstGeom>
          <a:noFill/>
          <a:ln cap="flat" cmpd="sng" w="19050">
            <a:solidFill>
              <a:srgbClr val="595959"/>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g24726b64d96_0_27"/>
          <p:cNvSpPr/>
          <p:nvPr/>
        </p:nvSpPr>
        <p:spPr>
          <a:xfrm>
            <a:off x="0" y="0"/>
            <a:ext cx="12192000" cy="6858000"/>
          </a:xfrm>
          <a:prstGeom prst="rect">
            <a:avLst/>
          </a:prstGeom>
          <a:noFill/>
          <a:ln cap="flat" cmpd="sng" w="762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55" name="Google Shape;255;g24726b64d96_0_27"/>
          <p:cNvSpPr txBox="1"/>
          <p:nvPr>
            <p:ph type="ctrTitle"/>
          </p:nvPr>
        </p:nvSpPr>
        <p:spPr>
          <a:xfrm>
            <a:off x="953359" y="824935"/>
            <a:ext cx="8747400" cy="5742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accent2"/>
              </a:buClr>
              <a:buSzPts val="4300"/>
              <a:buFont typeface="Microsoft JhengHei"/>
              <a:buNone/>
            </a:pPr>
            <a:r>
              <a:rPr lang="zh-TW" sz="4400">
                <a:solidFill>
                  <a:srgbClr val="FF0000"/>
                </a:solidFill>
              </a:rPr>
              <a:t>Medium baseline</a:t>
            </a:r>
            <a:endParaRPr/>
          </a:p>
        </p:txBody>
      </p:sp>
      <p:sp>
        <p:nvSpPr>
          <p:cNvPr id="256" name="Google Shape;256;g24726b64d96_0_27"/>
          <p:cNvSpPr txBox="1"/>
          <p:nvPr>
            <p:ph idx="1" type="body"/>
          </p:nvPr>
        </p:nvSpPr>
        <p:spPr>
          <a:xfrm>
            <a:off x="1242282" y="6207371"/>
            <a:ext cx="10369800" cy="234900"/>
          </a:xfrm>
          <a:prstGeom prst="rect">
            <a:avLst/>
          </a:prstGeom>
          <a:noFill/>
          <a:ln>
            <a:noFill/>
          </a:ln>
        </p:spPr>
        <p:txBody>
          <a:bodyPr anchorCtr="0" anchor="ctr" bIns="45700" lIns="91425" spcFirstLastPara="1" rIns="91425" wrap="square" tIns="45700">
            <a:noAutofit/>
          </a:bodyPr>
          <a:lstStyle/>
          <a:p>
            <a:pPr indent="-228600" lvl="0" marL="457200" marR="0" rtl="0" algn="l">
              <a:lnSpc>
                <a:spcPct val="90000"/>
              </a:lnSpc>
              <a:spcBef>
                <a:spcPts val="1000"/>
              </a:spcBef>
              <a:spcAft>
                <a:spcPts val="0"/>
              </a:spcAft>
              <a:buClr>
                <a:schemeClr val="dk1"/>
              </a:buClr>
              <a:buSzPts val="1200"/>
              <a:buFont typeface="Arial"/>
              <a:buNone/>
            </a:pPr>
            <a:r>
              <a:t/>
            </a:r>
            <a:endParaRPr/>
          </a:p>
        </p:txBody>
      </p:sp>
      <p:sp>
        <p:nvSpPr>
          <p:cNvPr id="257" name="Google Shape;257;g24726b64d96_0_27"/>
          <p:cNvSpPr txBox="1"/>
          <p:nvPr>
            <p:ph idx="2" type="body"/>
          </p:nvPr>
        </p:nvSpPr>
        <p:spPr>
          <a:xfrm>
            <a:off x="180000" y="1980000"/>
            <a:ext cx="3766500" cy="2881500"/>
          </a:xfrm>
          <a:prstGeom prst="rect">
            <a:avLst/>
          </a:prstGeom>
          <a:noFill/>
          <a:ln>
            <a:noFill/>
          </a:ln>
        </p:spPr>
        <p:txBody>
          <a:bodyPr anchorCtr="0" anchor="t" bIns="45700" lIns="91425" spcFirstLastPara="1" rIns="91425" wrap="square" tIns="45700">
            <a:noAutofit/>
          </a:bodyPr>
          <a:lstStyle/>
          <a:p>
            <a:pPr indent="-457200" lvl="0" marL="457200" rtl="0" algn="l">
              <a:spcBef>
                <a:spcPts val="1400"/>
              </a:spcBef>
              <a:spcAft>
                <a:spcPts val="0"/>
              </a:spcAft>
              <a:buClr>
                <a:srgbClr val="FF0000"/>
              </a:buClr>
              <a:buSzPts val="3600"/>
              <a:buChar char="•"/>
            </a:pPr>
            <a:r>
              <a:rPr b="1" lang="zh-TW" sz="2400">
                <a:solidFill>
                  <a:srgbClr val="FF0000"/>
                </a:solidFill>
              </a:rPr>
              <a:t>完成結論 (2pt)</a:t>
            </a:r>
            <a:endParaRPr b="1" sz="2400">
              <a:solidFill>
                <a:srgbClr val="FF0000"/>
              </a:solidFill>
            </a:endParaRPr>
          </a:p>
          <a:p>
            <a:pPr indent="0" lvl="0" marL="457200" rtl="0" algn="l">
              <a:spcBef>
                <a:spcPts val="1400"/>
              </a:spcBef>
              <a:spcAft>
                <a:spcPts val="0"/>
              </a:spcAft>
              <a:buNone/>
            </a:pPr>
            <a:r>
              <a:rPr lang="zh-TW" sz="1800">
                <a:solidFill>
                  <a:srgbClr val="FF0000"/>
                </a:solidFill>
              </a:rPr>
              <a:t>分析旭日圖，將觀察到的結論寫至圖表下方。</a:t>
            </a:r>
            <a:endParaRPr sz="1800">
              <a:solidFill>
                <a:srgbClr val="FF0000"/>
              </a:solidFill>
            </a:endParaRPr>
          </a:p>
        </p:txBody>
      </p:sp>
      <p:sp>
        <p:nvSpPr>
          <p:cNvPr id="258" name="Google Shape;258;g24726b64d96_0_27"/>
          <p:cNvSpPr txBox="1"/>
          <p:nvPr>
            <p:ph idx="12" type="sldNum"/>
          </p:nvPr>
        </p:nvSpPr>
        <p:spPr>
          <a:xfrm>
            <a:off x="677505" y="6196171"/>
            <a:ext cx="564900" cy="234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200"/>
              <a:buNone/>
            </a:pPr>
            <a:r>
              <a:rPr lang="zh-TW"/>
              <a:t>P.</a:t>
            </a:r>
            <a:fld id="{00000000-1234-1234-1234-123412341234}" type="slidenum">
              <a:rPr lang="zh-TW"/>
              <a:t>‹#›</a:t>
            </a:fld>
            <a:endParaRPr/>
          </a:p>
        </p:txBody>
      </p:sp>
      <p:pic>
        <p:nvPicPr>
          <p:cNvPr id="259" name="Google Shape;259;g24726b64d96_0_27"/>
          <p:cNvPicPr preferRelativeResize="0"/>
          <p:nvPr/>
        </p:nvPicPr>
        <p:blipFill rotWithShape="1">
          <a:blip r:embed="rId3">
            <a:alphaModFix/>
          </a:blip>
          <a:srcRect b="0" l="0" r="3006" t="0"/>
          <a:stretch/>
        </p:blipFill>
        <p:spPr>
          <a:xfrm>
            <a:off x="3946500" y="2252700"/>
            <a:ext cx="7746863" cy="2881500"/>
          </a:xfrm>
          <a:prstGeom prst="rect">
            <a:avLst/>
          </a:prstGeom>
          <a:noFill/>
          <a:ln cap="flat" cmpd="sng" w="19050">
            <a:solidFill>
              <a:srgbClr val="595959"/>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g24726b64d96_0_46"/>
          <p:cNvSpPr/>
          <p:nvPr/>
        </p:nvSpPr>
        <p:spPr>
          <a:xfrm>
            <a:off x="0" y="0"/>
            <a:ext cx="12192000" cy="6858000"/>
          </a:xfrm>
          <a:prstGeom prst="rect">
            <a:avLst/>
          </a:prstGeom>
          <a:noFill/>
          <a:ln cap="flat" cmpd="sng" w="76200">
            <a:solidFill>
              <a:srgbClr val="7030A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65" name="Google Shape;265;g24726b64d96_0_46"/>
          <p:cNvSpPr txBox="1"/>
          <p:nvPr>
            <p:ph type="ctrTitle"/>
          </p:nvPr>
        </p:nvSpPr>
        <p:spPr>
          <a:xfrm>
            <a:off x="953359" y="824935"/>
            <a:ext cx="8747400" cy="5742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accent2"/>
              </a:buClr>
              <a:buSzPts val="4300"/>
              <a:buFont typeface="Microsoft JhengHei"/>
              <a:buNone/>
            </a:pPr>
            <a:r>
              <a:rPr lang="zh-TW" sz="4400">
                <a:solidFill>
                  <a:srgbClr val="7030A0"/>
                </a:solidFill>
              </a:rPr>
              <a:t>Strong baseline</a:t>
            </a:r>
            <a:endParaRPr/>
          </a:p>
        </p:txBody>
      </p:sp>
      <p:sp>
        <p:nvSpPr>
          <p:cNvPr id="266" name="Google Shape;266;g24726b64d96_0_46"/>
          <p:cNvSpPr txBox="1"/>
          <p:nvPr>
            <p:ph idx="1" type="body"/>
          </p:nvPr>
        </p:nvSpPr>
        <p:spPr>
          <a:xfrm>
            <a:off x="1242282" y="6207371"/>
            <a:ext cx="10369800" cy="234900"/>
          </a:xfrm>
          <a:prstGeom prst="rect">
            <a:avLst/>
          </a:prstGeom>
          <a:noFill/>
          <a:ln>
            <a:noFill/>
          </a:ln>
        </p:spPr>
        <p:txBody>
          <a:bodyPr anchorCtr="0" anchor="ctr" bIns="45700" lIns="91425" spcFirstLastPara="1" rIns="91425" wrap="square" tIns="45700">
            <a:noAutofit/>
          </a:bodyPr>
          <a:lstStyle/>
          <a:p>
            <a:pPr indent="-228600" lvl="0" marL="457200" marR="0" rtl="0" algn="l">
              <a:lnSpc>
                <a:spcPct val="90000"/>
              </a:lnSpc>
              <a:spcBef>
                <a:spcPts val="1000"/>
              </a:spcBef>
              <a:spcAft>
                <a:spcPts val="0"/>
              </a:spcAft>
              <a:buClr>
                <a:schemeClr val="dk1"/>
              </a:buClr>
              <a:buSzPts val="1200"/>
              <a:buFont typeface="Arial"/>
              <a:buNone/>
            </a:pPr>
            <a:r>
              <a:t/>
            </a:r>
            <a:endParaRPr/>
          </a:p>
        </p:txBody>
      </p:sp>
      <p:sp>
        <p:nvSpPr>
          <p:cNvPr id="267" name="Google Shape;267;g24726b64d96_0_46"/>
          <p:cNvSpPr txBox="1"/>
          <p:nvPr>
            <p:ph idx="2" type="body"/>
          </p:nvPr>
        </p:nvSpPr>
        <p:spPr>
          <a:xfrm>
            <a:off x="954088" y="1618596"/>
            <a:ext cx="10102800" cy="4089000"/>
          </a:xfrm>
          <a:prstGeom prst="rect">
            <a:avLst/>
          </a:prstGeom>
          <a:noFill/>
          <a:ln>
            <a:noFill/>
          </a:ln>
        </p:spPr>
        <p:txBody>
          <a:bodyPr anchorCtr="0" anchor="t" bIns="45700" lIns="91425" spcFirstLastPara="1" rIns="91425" wrap="square" tIns="45700">
            <a:noAutofit/>
          </a:bodyPr>
          <a:lstStyle/>
          <a:p>
            <a:pPr indent="-342900" lvl="0" marL="571500" marR="0" rtl="0" algn="l">
              <a:lnSpc>
                <a:spcPct val="130000"/>
              </a:lnSpc>
              <a:spcBef>
                <a:spcPts val="1400"/>
              </a:spcBef>
              <a:spcAft>
                <a:spcPts val="0"/>
              </a:spcAft>
              <a:buClr>
                <a:srgbClr val="7030A0"/>
              </a:buClr>
              <a:buSzPts val="3600"/>
              <a:buFont typeface="Arial"/>
              <a:buChar char="•"/>
            </a:pPr>
            <a:r>
              <a:rPr b="1" lang="zh-TW" sz="2400">
                <a:solidFill>
                  <a:srgbClr val="7030A0"/>
                </a:solidFill>
              </a:rPr>
              <a:t>分析資料，將兩個問題之間的意義以圖表呈現(可互動) (3pt)</a:t>
            </a:r>
            <a:endParaRPr b="1" sz="2400">
              <a:solidFill>
                <a:srgbClr val="7030A0"/>
              </a:solidFill>
            </a:endParaRPr>
          </a:p>
        </p:txBody>
      </p:sp>
      <p:sp>
        <p:nvSpPr>
          <p:cNvPr id="268" name="Google Shape;268;g24726b64d96_0_46"/>
          <p:cNvSpPr txBox="1"/>
          <p:nvPr>
            <p:ph idx="12" type="sldNum"/>
          </p:nvPr>
        </p:nvSpPr>
        <p:spPr>
          <a:xfrm>
            <a:off x="677505" y="6196171"/>
            <a:ext cx="564900" cy="234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200"/>
              <a:buNone/>
            </a:pPr>
            <a:r>
              <a:rPr lang="zh-TW"/>
              <a:t>P.</a:t>
            </a:r>
            <a:fld id="{00000000-1234-1234-1234-123412341234}" type="slidenum">
              <a:rPr lang="zh-TW"/>
              <a:t>‹#›</a:t>
            </a:fld>
            <a:endParaRPr/>
          </a:p>
        </p:txBody>
      </p:sp>
      <p:sp>
        <p:nvSpPr>
          <p:cNvPr id="269" name="Google Shape;269;g24726b64d96_0_46"/>
          <p:cNvSpPr txBox="1"/>
          <p:nvPr/>
        </p:nvSpPr>
        <p:spPr>
          <a:xfrm>
            <a:off x="954100" y="2552100"/>
            <a:ext cx="5586900" cy="3255000"/>
          </a:xfrm>
          <a:prstGeom prst="rect">
            <a:avLst/>
          </a:prstGeom>
          <a:noFill/>
          <a:ln>
            <a:noFill/>
          </a:ln>
        </p:spPr>
        <p:txBody>
          <a:bodyPr anchorCtr="0" anchor="t" bIns="91425" lIns="91425" spcFirstLastPara="1" rIns="91425" wrap="square" tIns="91425">
            <a:spAutoFit/>
          </a:bodyPr>
          <a:lstStyle/>
          <a:p>
            <a:pPr indent="0" lvl="0" marL="457200" rtl="0" algn="l">
              <a:lnSpc>
                <a:spcPct val="130000"/>
              </a:lnSpc>
              <a:spcBef>
                <a:spcPts val="1400"/>
              </a:spcBef>
              <a:spcAft>
                <a:spcPts val="0"/>
              </a:spcAft>
              <a:buNone/>
            </a:pPr>
            <a:r>
              <a:rPr b="1" lang="zh-TW" sz="2400">
                <a:solidFill>
                  <a:srgbClr val="7030A0"/>
                </a:solidFill>
                <a:latin typeface="Microsoft JhengHei"/>
                <a:ea typeface="Microsoft JhengHei"/>
                <a:cs typeface="Microsoft JhengHei"/>
                <a:sym typeface="Microsoft JhengHei"/>
              </a:rPr>
              <a:t>三個條件：</a:t>
            </a:r>
            <a:endParaRPr b="1" sz="2400">
              <a:solidFill>
                <a:srgbClr val="7030A0"/>
              </a:solidFill>
              <a:latin typeface="Microsoft JhengHei"/>
              <a:ea typeface="Microsoft JhengHei"/>
              <a:cs typeface="Microsoft JhengHei"/>
              <a:sym typeface="Microsoft JhengHei"/>
            </a:endParaRPr>
          </a:p>
          <a:p>
            <a:pPr indent="-381000" lvl="0" marL="1371600" rtl="0" algn="l">
              <a:lnSpc>
                <a:spcPct val="130000"/>
              </a:lnSpc>
              <a:spcBef>
                <a:spcPts val="1400"/>
              </a:spcBef>
              <a:spcAft>
                <a:spcPts val="0"/>
              </a:spcAft>
              <a:buClr>
                <a:srgbClr val="7030A0"/>
              </a:buClr>
              <a:buSzPts val="2400"/>
              <a:buAutoNum type="arabicPeriod"/>
            </a:pPr>
            <a:r>
              <a:rPr b="1" lang="zh-TW" sz="2400">
                <a:solidFill>
                  <a:srgbClr val="7030A0"/>
                </a:solidFill>
                <a:latin typeface="Microsoft JhengHei"/>
                <a:ea typeface="Microsoft JhengHei"/>
                <a:cs typeface="Microsoft JhengHei"/>
                <a:sym typeface="Microsoft JhengHei"/>
              </a:rPr>
              <a:t>兩個問題</a:t>
            </a:r>
            <a:endParaRPr b="1" sz="2400">
              <a:solidFill>
                <a:srgbClr val="7030A0"/>
              </a:solidFill>
              <a:latin typeface="Microsoft JhengHei"/>
              <a:ea typeface="Microsoft JhengHei"/>
              <a:cs typeface="Microsoft JhengHei"/>
              <a:sym typeface="Microsoft JhengHei"/>
            </a:endParaRPr>
          </a:p>
          <a:p>
            <a:pPr indent="-381000" lvl="0" marL="1371600" rtl="0" algn="l">
              <a:lnSpc>
                <a:spcPct val="130000"/>
              </a:lnSpc>
              <a:spcBef>
                <a:spcPts val="0"/>
              </a:spcBef>
              <a:spcAft>
                <a:spcPts val="0"/>
              </a:spcAft>
              <a:buClr>
                <a:srgbClr val="7030A0"/>
              </a:buClr>
              <a:buSzPts val="2400"/>
              <a:buAutoNum type="arabicPeriod"/>
            </a:pPr>
            <a:r>
              <a:rPr b="1" lang="zh-TW" sz="2400">
                <a:solidFill>
                  <a:srgbClr val="7030A0"/>
                </a:solidFill>
                <a:latin typeface="Microsoft JhengHei"/>
                <a:ea typeface="Microsoft JhengHei"/>
                <a:cs typeface="Microsoft JhengHei"/>
                <a:sym typeface="Microsoft JhengHei"/>
              </a:rPr>
              <a:t>可互動</a:t>
            </a:r>
            <a:endParaRPr b="1" sz="2400">
              <a:solidFill>
                <a:srgbClr val="7030A0"/>
              </a:solidFill>
              <a:latin typeface="Microsoft JhengHei"/>
              <a:ea typeface="Microsoft JhengHei"/>
              <a:cs typeface="Microsoft JhengHei"/>
              <a:sym typeface="Microsoft JhengHei"/>
            </a:endParaRPr>
          </a:p>
          <a:p>
            <a:pPr indent="-342900" lvl="1" marL="1828800" rtl="0" algn="l">
              <a:lnSpc>
                <a:spcPct val="130000"/>
              </a:lnSpc>
              <a:spcBef>
                <a:spcPts val="0"/>
              </a:spcBef>
              <a:spcAft>
                <a:spcPts val="0"/>
              </a:spcAft>
              <a:buClr>
                <a:srgbClr val="7030A0"/>
              </a:buClr>
              <a:buSzPts val="1800"/>
              <a:buFont typeface="Microsoft JhengHei"/>
              <a:buAutoNum type="alphaLcPeriod"/>
            </a:pPr>
            <a:r>
              <a:rPr b="1" lang="zh-TW" sz="1800">
                <a:solidFill>
                  <a:srgbClr val="7030A0"/>
                </a:solidFill>
                <a:latin typeface="Microsoft JhengHei"/>
                <a:ea typeface="Microsoft JhengHei"/>
                <a:cs typeface="Microsoft JhengHei"/>
                <a:sym typeface="Microsoft JhengHei"/>
              </a:rPr>
              <a:t>INPUT(Button,Toggle,Radio,...)</a:t>
            </a:r>
            <a:endParaRPr b="1" sz="1800">
              <a:solidFill>
                <a:srgbClr val="7030A0"/>
              </a:solidFill>
              <a:latin typeface="Microsoft JhengHei"/>
              <a:ea typeface="Microsoft JhengHei"/>
              <a:cs typeface="Microsoft JhengHei"/>
              <a:sym typeface="Microsoft JhengHei"/>
            </a:endParaRPr>
          </a:p>
          <a:p>
            <a:pPr indent="-342900" lvl="1" marL="1828800" rtl="0" algn="l">
              <a:lnSpc>
                <a:spcPct val="130000"/>
              </a:lnSpc>
              <a:spcBef>
                <a:spcPts val="0"/>
              </a:spcBef>
              <a:spcAft>
                <a:spcPts val="0"/>
              </a:spcAft>
              <a:buClr>
                <a:srgbClr val="7030A0"/>
              </a:buClr>
              <a:buSzPts val="1800"/>
              <a:buFont typeface="Microsoft JhengHei"/>
              <a:buAutoNum type="alphaLcPeriod"/>
            </a:pPr>
            <a:r>
              <a:rPr b="1" lang="zh-TW" sz="1800">
                <a:solidFill>
                  <a:srgbClr val="7030A0"/>
                </a:solidFill>
                <a:latin typeface="Microsoft JhengHei"/>
                <a:ea typeface="Microsoft JhengHei"/>
                <a:cs typeface="Microsoft JhengHei"/>
                <a:sym typeface="Microsoft JhengHei"/>
              </a:rPr>
              <a:t>mouse</a:t>
            </a:r>
            <a:r>
              <a:rPr b="1" lang="zh-TW" sz="1800">
                <a:solidFill>
                  <a:srgbClr val="7030A0"/>
                </a:solidFill>
                <a:latin typeface="Microsoft JhengHei"/>
                <a:ea typeface="Microsoft JhengHei"/>
                <a:cs typeface="Microsoft JhengHei"/>
                <a:sym typeface="Microsoft JhengHei"/>
              </a:rPr>
              <a:t>滑鼠事件(tooltip…)</a:t>
            </a:r>
            <a:endParaRPr b="1" sz="1800">
              <a:solidFill>
                <a:srgbClr val="7030A0"/>
              </a:solidFill>
              <a:latin typeface="Microsoft JhengHei"/>
              <a:ea typeface="Microsoft JhengHei"/>
              <a:cs typeface="Microsoft JhengHei"/>
              <a:sym typeface="Microsoft JhengHei"/>
            </a:endParaRPr>
          </a:p>
          <a:p>
            <a:pPr indent="-342900" lvl="1" marL="1828800" rtl="0" algn="l">
              <a:lnSpc>
                <a:spcPct val="130000"/>
              </a:lnSpc>
              <a:spcBef>
                <a:spcPts val="0"/>
              </a:spcBef>
              <a:spcAft>
                <a:spcPts val="0"/>
              </a:spcAft>
              <a:buClr>
                <a:srgbClr val="7030A0"/>
              </a:buClr>
              <a:buSzPts val="1800"/>
              <a:buFont typeface="Microsoft JhengHei"/>
              <a:buAutoNum type="alphaLcPeriod"/>
            </a:pPr>
            <a:r>
              <a:rPr b="1" lang="zh-TW" sz="1800">
                <a:solidFill>
                  <a:srgbClr val="7030A0"/>
                </a:solidFill>
                <a:latin typeface="Microsoft JhengHei"/>
                <a:ea typeface="Microsoft JhengHei"/>
                <a:cs typeface="Microsoft JhengHei"/>
                <a:sym typeface="Microsoft JhengHei"/>
              </a:rPr>
              <a:t>transition過渡效果</a:t>
            </a:r>
            <a:endParaRPr b="1" sz="1800">
              <a:solidFill>
                <a:srgbClr val="7030A0"/>
              </a:solidFill>
              <a:latin typeface="Microsoft JhengHei"/>
              <a:ea typeface="Microsoft JhengHei"/>
              <a:cs typeface="Microsoft JhengHei"/>
              <a:sym typeface="Microsoft JhengHei"/>
            </a:endParaRPr>
          </a:p>
          <a:p>
            <a:pPr indent="-381000" lvl="0" marL="1371600" rtl="0" algn="l">
              <a:lnSpc>
                <a:spcPct val="130000"/>
              </a:lnSpc>
              <a:spcBef>
                <a:spcPts val="0"/>
              </a:spcBef>
              <a:spcAft>
                <a:spcPts val="0"/>
              </a:spcAft>
              <a:buClr>
                <a:srgbClr val="7030A0"/>
              </a:buClr>
              <a:buSzPts val="2400"/>
              <a:buAutoNum type="arabicPeriod"/>
            </a:pPr>
            <a:r>
              <a:rPr b="1" lang="zh-TW" sz="2400">
                <a:solidFill>
                  <a:srgbClr val="7030A0"/>
                </a:solidFill>
                <a:latin typeface="Microsoft JhengHei"/>
                <a:ea typeface="Microsoft JhengHei"/>
                <a:cs typeface="Microsoft JhengHei"/>
                <a:sym typeface="Microsoft JhengHei"/>
              </a:rPr>
              <a:t>結論</a:t>
            </a:r>
            <a:endParaRPr b="1"/>
          </a:p>
        </p:txBody>
      </p:sp>
      <p:sp>
        <p:nvSpPr>
          <p:cNvPr id="270" name="Google Shape;270;g24726b64d96_0_46"/>
          <p:cNvSpPr/>
          <p:nvPr/>
        </p:nvSpPr>
        <p:spPr>
          <a:xfrm>
            <a:off x="6856738" y="3547200"/>
            <a:ext cx="1234500" cy="1264800"/>
          </a:xfrm>
          <a:prstGeom prst="stripedRightArrow">
            <a:avLst>
              <a:gd fmla="val 50000" name="adj1"/>
              <a:gd fmla="val 50000" name="adj2"/>
            </a:avLst>
          </a:prstGeom>
          <a:gradFill>
            <a:gsLst>
              <a:gs pos="0">
                <a:srgbClr val="DBD4EB"/>
              </a:gs>
              <a:gs pos="100000">
                <a:srgbClr val="9180BB"/>
              </a:gs>
            </a:gsLst>
            <a:lin ang="5400012"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g24726b64d96_0_46"/>
          <p:cNvSpPr txBox="1"/>
          <p:nvPr/>
        </p:nvSpPr>
        <p:spPr>
          <a:xfrm>
            <a:off x="8406975" y="2944350"/>
            <a:ext cx="2621400" cy="247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zh-TW" sz="7200">
                <a:solidFill>
                  <a:srgbClr val="7030A0"/>
                </a:solidFill>
              </a:rPr>
              <a:t>自由發揮</a:t>
            </a:r>
            <a:endParaRPr sz="7200">
              <a:solidFill>
                <a:srgbClr val="7030A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g24fdde46c56_1_0"/>
          <p:cNvSpPr/>
          <p:nvPr/>
        </p:nvSpPr>
        <p:spPr>
          <a:xfrm>
            <a:off x="0" y="0"/>
            <a:ext cx="12192000" cy="6858000"/>
          </a:xfrm>
          <a:prstGeom prst="rect">
            <a:avLst/>
          </a:prstGeom>
          <a:noFill/>
          <a:ln cap="flat" cmpd="sng" w="76200">
            <a:solidFill>
              <a:srgbClr val="3182B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77" name="Google Shape;277;g24fdde46c56_1_0"/>
          <p:cNvSpPr txBox="1"/>
          <p:nvPr>
            <p:ph type="ctrTitle"/>
          </p:nvPr>
        </p:nvSpPr>
        <p:spPr>
          <a:xfrm>
            <a:off x="953359" y="824935"/>
            <a:ext cx="8747400" cy="5742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accent2"/>
              </a:buClr>
              <a:buSzPts val="4300"/>
              <a:buFont typeface="Microsoft JhengHei"/>
              <a:buNone/>
            </a:pPr>
            <a:r>
              <a:rPr lang="zh-TW" sz="4400">
                <a:solidFill>
                  <a:srgbClr val="3182BD"/>
                </a:solidFill>
              </a:rPr>
              <a:t>參考網站</a:t>
            </a:r>
            <a:endParaRPr sz="4400">
              <a:solidFill>
                <a:srgbClr val="3182BD"/>
              </a:solidFill>
            </a:endParaRPr>
          </a:p>
        </p:txBody>
      </p:sp>
      <p:sp>
        <p:nvSpPr>
          <p:cNvPr id="278" name="Google Shape;278;g24fdde46c56_1_0"/>
          <p:cNvSpPr txBox="1"/>
          <p:nvPr>
            <p:ph idx="1" type="body"/>
          </p:nvPr>
        </p:nvSpPr>
        <p:spPr>
          <a:xfrm>
            <a:off x="1242282" y="6207371"/>
            <a:ext cx="10369800" cy="234900"/>
          </a:xfrm>
          <a:prstGeom prst="rect">
            <a:avLst/>
          </a:prstGeom>
          <a:noFill/>
          <a:ln>
            <a:noFill/>
          </a:ln>
        </p:spPr>
        <p:txBody>
          <a:bodyPr anchorCtr="0" anchor="ctr" bIns="45700" lIns="91425" spcFirstLastPara="1" rIns="91425" wrap="square" tIns="45700">
            <a:noAutofit/>
          </a:bodyPr>
          <a:lstStyle/>
          <a:p>
            <a:pPr indent="-228600" lvl="0" marL="457200" marR="0" rtl="0" algn="l">
              <a:lnSpc>
                <a:spcPct val="90000"/>
              </a:lnSpc>
              <a:spcBef>
                <a:spcPts val="1000"/>
              </a:spcBef>
              <a:spcAft>
                <a:spcPts val="0"/>
              </a:spcAft>
              <a:buClr>
                <a:schemeClr val="dk1"/>
              </a:buClr>
              <a:buSzPts val="1200"/>
              <a:buFont typeface="Arial"/>
              <a:buNone/>
            </a:pPr>
            <a:r>
              <a:t/>
            </a:r>
            <a:endParaRPr/>
          </a:p>
        </p:txBody>
      </p:sp>
      <p:sp>
        <p:nvSpPr>
          <p:cNvPr id="279" name="Google Shape;279;g24fdde46c56_1_0"/>
          <p:cNvSpPr txBox="1"/>
          <p:nvPr>
            <p:ph idx="2" type="body"/>
          </p:nvPr>
        </p:nvSpPr>
        <p:spPr>
          <a:xfrm>
            <a:off x="518550" y="1636938"/>
            <a:ext cx="11154900" cy="4272300"/>
          </a:xfrm>
          <a:prstGeom prst="rect">
            <a:avLst/>
          </a:prstGeom>
          <a:noFill/>
          <a:ln>
            <a:noFill/>
          </a:ln>
        </p:spPr>
        <p:txBody>
          <a:bodyPr anchorCtr="0" anchor="t" bIns="45700" lIns="91425" spcFirstLastPara="1" rIns="91425" wrap="square" tIns="45700">
            <a:noAutofit/>
          </a:bodyPr>
          <a:lstStyle/>
          <a:p>
            <a:pPr indent="-381000" lvl="0" marL="914400" rtl="0" algn="l">
              <a:lnSpc>
                <a:spcPct val="130000"/>
              </a:lnSpc>
              <a:spcBef>
                <a:spcPts val="1400"/>
              </a:spcBef>
              <a:spcAft>
                <a:spcPts val="0"/>
              </a:spcAft>
              <a:buClr>
                <a:srgbClr val="3182BD"/>
              </a:buClr>
              <a:buSzPts val="2400"/>
              <a:buChar char="●"/>
            </a:pPr>
            <a:r>
              <a:rPr lang="zh-TW" sz="2400" u="sng">
                <a:solidFill>
                  <a:schemeClr val="hlink"/>
                </a:solidFill>
                <a:hlinkClick r:id="rId3"/>
              </a:rPr>
              <a:t>D3圖表範例</a:t>
            </a:r>
            <a:endParaRPr sz="2400">
              <a:solidFill>
                <a:srgbClr val="3182BD"/>
              </a:solidFill>
            </a:endParaRPr>
          </a:p>
          <a:p>
            <a:pPr indent="-381000" lvl="0" marL="914400" rtl="0" algn="l">
              <a:lnSpc>
                <a:spcPct val="130000"/>
              </a:lnSpc>
              <a:spcBef>
                <a:spcPts val="0"/>
              </a:spcBef>
              <a:spcAft>
                <a:spcPts val="0"/>
              </a:spcAft>
              <a:buClr>
                <a:srgbClr val="3182BD"/>
              </a:buClr>
              <a:buSzPts val="2400"/>
              <a:buChar char="●"/>
            </a:pPr>
            <a:r>
              <a:rPr lang="zh-TW" sz="2400" u="sng">
                <a:solidFill>
                  <a:schemeClr val="hlink"/>
                </a:solidFill>
                <a:hlinkClick r:id="rId4"/>
              </a:rPr>
              <a:t>日本傳統顏色-選擇障礙推薦</a:t>
            </a:r>
            <a:endParaRPr sz="2400">
              <a:solidFill>
                <a:srgbClr val="3182BD"/>
              </a:solidFill>
            </a:endParaRPr>
          </a:p>
          <a:p>
            <a:pPr indent="-381000" lvl="0" marL="914400" rtl="0" algn="l">
              <a:lnSpc>
                <a:spcPct val="130000"/>
              </a:lnSpc>
              <a:spcBef>
                <a:spcPts val="0"/>
              </a:spcBef>
              <a:spcAft>
                <a:spcPts val="0"/>
              </a:spcAft>
              <a:buClr>
                <a:srgbClr val="3182BD"/>
              </a:buClr>
              <a:buSzPts val="2400"/>
              <a:buChar char="●"/>
            </a:pPr>
            <a:r>
              <a:rPr lang="zh-TW" sz="2400" u="sng">
                <a:solidFill>
                  <a:schemeClr val="hlink"/>
                </a:solidFill>
                <a:hlinkClick r:id="rId5"/>
              </a:rPr>
              <a:t>SVG icon查詢</a:t>
            </a:r>
            <a:endParaRPr sz="2400">
              <a:solidFill>
                <a:srgbClr val="3182BD"/>
              </a:solidFill>
            </a:endParaRPr>
          </a:p>
          <a:p>
            <a:pPr indent="-381000" lvl="0" marL="914400" rtl="0" algn="l">
              <a:lnSpc>
                <a:spcPct val="130000"/>
              </a:lnSpc>
              <a:spcBef>
                <a:spcPts val="0"/>
              </a:spcBef>
              <a:spcAft>
                <a:spcPts val="0"/>
              </a:spcAft>
              <a:buClr>
                <a:srgbClr val="3182BD"/>
              </a:buClr>
              <a:buSzPts val="2400"/>
              <a:buChar char="●"/>
            </a:pPr>
            <a:r>
              <a:rPr lang="zh-TW" sz="2400">
                <a:solidFill>
                  <a:srgbClr val="3182BD"/>
                </a:solidFill>
              </a:rPr>
              <a:t>Tooltip各種寫法</a:t>
            </a:r>
            <a:endParaRPr sz="2400">
              <a:solidFill>
                <a:srgbClr val="3182BD"/>
              </a:solidFill>
            </a:endParaRPr>
          </a:p>
          <a:p>
            <a:pPr indent="-381000" lvl="0" marL="1371600" rtl="0" algn="l">
              <a:lnSpc>
                <a:spcPct val="130000"/>
              </a:lnSpc>
              <a:spcBef>
                <a:spcPts val="0"/>
              </a:spcBef>
              <a:spcAft>
                <a:spcPts val="0"/>
              </a:spcAft>
              <a:buClr>
                <a:srgbClr val="3182BD"/>
              </a:buClr>
              <a:buSzPts val="2400"/>
              <a:buChar char="●"/>
            </a:pPr>
            <a:r>
              <a:rPr lang="zh-TW" u="sng">
                <a:solidFill>
                  <a:schemeClr val="hlink"/>
                </a:solidFill>
                <a:hlinkClick r:id="rId6"/>
              </a:rPr>
              <a:t>參考a</a:t>
            </a:r>
            <a:endParaRPr>
              <a:solidFill>
                <a:srgbClr val="3182BD"/>
              </a:solidFill>
            </a:endParaRPr>
          </a:p>
          <a:p>
            <a:pPr indent="-400050" lvl="0" marL="1371600" rtl="0" algn="l">
              <a:lnSpc>
                <a:spcPct val="130000"/>
              </a:lnSpc>
              <a:spcBef>
                <a:spcPts val="0"/>
              </a:spcBef>
              <a:spcAft>
                <a:spcPts val="0"/>
              </a:spcAft>
              <a:buClr>
                <a:srgbClr val="3182BD"/>
              </a:buClr>
              <a:buSzPts val="2700"/>
              <a:buChar char="●"/>
            </a:pPr>
            <a:r>
              <a:rPr lang="zh-TW" u="sng">
                <a:solidFill>
                  <a:schemeClr val="hlink"/>
                </a:solidFill>
                <a:hlinkClick r:id="rId7"/>
              </a:rPr>
              <a:t>參考b</a:t>
            </a:r>
            <a:endParaRPr>
              <a:solidFill>
                <a:srgbClr val="3182BD"/>
              </a:solidFill>
            </a:endParaRPr>
          </a:p>
          <a:p>
            <a:pPr indent="-400050" lvl="0" marL="1371600" rtl="0" algn="l">
              <a:lnSpc>
                <a:spcPct val="130000"/>
              </a:lnSpc>
              <a:spcBef>
                <a:spcPts val="0"/>
              </a:spcBef>
              <a:spcAft>
                <a:spcPts val="0"/>
              </a:spcAft>
              <a:buClr>
                <a:srgbClr val="3182BD"/>
              </a:buClr>
              <a:buSzPts val="2700"/>
              <a:buChar char="●"/>
            </a:pPr>
            <a:r>
              <a:rPr lang="zh-TW" u="sng">
                <a:solidFill>
                  <a:schemeClr val="hlink"/>
                </a:solidFill>
                <a:hlinkClick r:id="rId8"/>
              </a:rPr>
              <a:t>參考c</a:t>
            </a:r>
            <a:endParaRPr>
              <a:solidFill>
                <a:srgbClr val="3182BD"/>
              </a:solidFill>
            </a:endParaRPr>
          </a:p>
          <a:p>
            <a:pPr indent="-400050" lvl="0" marL="1371600" rtl="0" algn="l">
              <a:lnSpc>
                <a:spcPct val="130000"/>
              </a:lnSpc>
              <a:spcBef>
                <a:spcPts val="0"/>
              </a:spcBef>
              <a:spcAft>
                <a:spcPts val="0"/>
              </a:spcAft>
              <a:buClr>
                <a:srgbClr val="3182BD"/>
              </a:buClr>
              <a:buSzPts val="2700"/>
              <a:buChar char="●"/>
            </a:pPr>
            <a:r>
              <a:rPr lang="zh-TW" u="sng">
                <a:solidFill>
                  <a:schemeClr val="hlink"/>
                </a:solidFill>
                <a:hlinkClick r:id="rId9"/>
              </a:rPr>
              <a:t>參考d</a:t>
            </a:r>
            <a:endParaRPr>
              <a:solidFill>
                <a:srgbClr val="3182BD"/>
              </a:solidFill>
            </a:endParaRPr>
          </a:p>
        </p:txBody>
      </p:sp>
      <p:sp>
        <p:nvSpPr>
          <p:cNvPr id="280" name="Google Shape;280;g24fdde46c56_1_0"/>
          <p:cNvSpPr txBox="1"/>
          <p:nvPr>
            <p:ph idx="12" type="sldNum"/>
          </p:nvPr>
        </p:nvSpPr>
        <p:spPr>
          <a:xfrm>
            <a:off x="677505" y="6196171"/>
            <a:ext cx="564900" cy="234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200"/>
              <a:buNone/>
            </a:pPr>
            <a:r>
              <a:rPr lang="zh-TW"/>
              <a:t>P.</a:t>
            </a:r>
            <a:fld id="{00000000-1234-1234-1234-123412341234}" type="slidenum">
              <a:rPr lang="zh-TW"/>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3"/>
          <p:cNvSpPr txBox="1"/>
          <p:nvPr>
            <p:ph type="ctrTitle"/>
          </p:nvPr>
        </p:nvSpPr>
        <p:spPr>
          <a:xfrm>
            <a:off x="967109" y="2419102"/>
            <a:ext cx="10191320" cy="574167"/>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4300"/>
              <a:buFont typeface="Microsoft JhengHei"/>
              <a:buNone/>
            </a:pPr>
            <a:r>
              <a:rPr lang="zh-TW"/>
              <a:t>繳交資訊</a:t>
            </a:r>
            <a:endParaRPr/>
          </a:p>
        </p:txBody>
      </p:sp>
      <p:sp>
        <p:nvSpPr>
          <p:cNvPr id="286" name="Google Shape;286;p43"/>
          <p:cNvSpPr txBox="1"/>
          <p:nvPr>
            <p:ph idx="1" type="body"/>
          </p:nvPr>
        </p:nvSpPr>
        <p:spPr>
          <a:xfrm>
            <a:off x="967109" y="3124542"/>
            <a:ext cx="10191320" cy="1892075"/>
          </a:xfrm>
          <a:prstGeom prst="rect">
            <a:avLst/>
          </a:prstGeom>
          <a:noFill/>
          <a:ln>
            <a:noFill/>
          </a:ln>
        </p:spPr>
        <p:txBody>
          <a:bodyPr anchorCtr="0" anchor="t" bIns="45700" lIns="91425" spcFirstLastPara="1" rIns="91425" wrap="square" tIns="45700">
            <a:noAutofit/>
          </a:bodyPr>
          <a:lstStyle/>
          <a:p>
            <a:pPr indent="-228600" lvl="0" marL="457200" marR="0" rtl="0" algn="l">
              <a:lnSpc>
                <a:spcPct val="90000"/>
              </a:lnSpc>
              <a:spcBef>
                <a:spcPts val="1000"/>
              </a:spcBef>
              <a:spcAft>
                <a:spcPts val="0"/>
              </a:spcAft>
              <a:buClr>
                <a:schemeClr val="lt1"/>
              </a:buClr>
              <a:buSzPts val="3200"/>
              <a:buFont typeface="Arial"/>
              <a:buNone/>
            </a:pPr>
            <a:r>
              <a:t/>
            </a:r>
            <a:endParaRPr/>
          </a:p>
        </p:txBody>
      </p:sp>
      <p:sp>
        <p:nvSpPr>
          <p:cNvPr id="287" name="Google Shape;287;p43"/>
          <p:cNvSpPr txBox="1"/>
          <p:nvPr>
            <p:ph idx="2" type="body"/>
          </p:nvPr>
        </p:nvSpPr>
        <p:spPr>
          <a:xfrm>
            <a:off x="1842554" y="6207371"/>
            <a:ext cx="9762763" cy="234897"/>
          </a:xfrm>
          <a:prstGeom prst="rect">
            <a:avLst/>
          </a:prstGeom>
          <a:noFill/>
          <a:ln>
            <a:noFill/>
          </a:ln>
        </p:spPr>
        <p:txBody>
          <a:bodyPr anchorCtr="0" anchor="ctr" bIns="45700" lIns="91425" spcFirstLastPara="1" rIns="91425" wrap="square" tIns="45700">
            <a:noAutofit/>
          </a:bodyPr>
          <a:lstStyle/>
          <a:p>
            <a:pPr indent="-228600" lvl="0" marL="457200" marR="0" rtl="0" algn="l">
              <a:lnSpc>
                <a:spcPct val="90000"/>
              </a:lnSpc>
              <a:spcBef>
                <a:spcPts val="1000"/>
              </a:spcBef>
              <a:spcAft>
                <a:spcPts val="0"/>
              </a:spcAft>
              <a:buClr>
                <a:schemeClr val="lt1"/>
              </a:buClr>
              <a:buSzPts val="1200"/>
              <a:buFont typeface="Arial"/>
              <a:buNone/>
            </a:pPr>
            <a:r>
              <a:t/>
            </a:r>
            <a:endParaRPr/>
          </a:p>
        </p:txBody>
      </p:sp>
      <p:sp>
        <p:nvSpPr>
          <p:cNvPr id="288" name="Google Shape;288;p43"/>
          <p:cNvSpPr txBox="1"/>
          <p:nvPr>
            <p:ph idx="12" type="sldNum"/>
          </p:nvPr>
        </p:nvSpPr>
        <p:spPr>
          <a:xfrm>
            <a:off x="677505" y="6196171"/>
            <a:ext cx="564777" cy="23489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200"/>
              <a:buNone/>
            </a:pPr>
            <a:r>
              <a:rPr lang="zh-TW"/>
              <a:t>P.</a:t>
            </a:r>
            <a:fld id="{00000000-1234-1234-1234-123412341234}" type="slidenum">
              <a:rPr lang="zh-TW"/>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4"/>
          <p:cNvSpPr txBox="1"/>
          <p:nvPr>
            <p:ph type="ctrTitle"/>
          </p:nvPr>
        </p:nvSpPr>
        <p:spPr>
          <a:xfrm>
            <a:off x="953359" y="824935"/>
            <a:ext cx="8747400" cy="5742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accent2"/>
              </a:buClr>
              <a:buSzPts val="4300"/>
              <a:buFont typeface="Microsoft JhengHei"/>
              <a:buNone/>
            </a:pPr>
            <a:r>
              <a:rPr lang="zh-TW"/>
              <a:t>繳交資訊</a:t>
            </a:r>
            <a:endParaRPr/>
          </a:p>
        </p:txBody>
      </p:sp>
      <p:sp>
        <p:nvSpPr>
          <p:cNvPr id="294" name="Google Shape;294;p44"/>
          <p:cNvSpPr txBox="1"/>
          <p:nvPr>
            <p:ph idx="1" type="body"/>
          </p:nvPr>
        </p:nvSpPr>
        <p:spPr>
          <a:xfrm>
            <a:off x="1242282" y="6207371"/>
            <a:ext cx="10369910" cy="234897"/>
          </a:xfrm>
          <a:prstGeom prst="rect">
            <a:avLst/>
          </a:prstGeom>
          <a:noFill/>
          <a:ln>
            <a:noFill/>
          </a:ln>
        </p:spPr>
        <p:txBody>
          <a:bodyPr anchorCtr="0" anchor="ctr" bIns="45700" lIns="91425" spcFirstLastPara="1" rIns="91425" wrap="square" tIns="45700">
            <a:noAutofit/>
          </a:bodyPr>
          <a:lstStyle/>
          <a:p>
            <a:pPr indent="-228600" lvl="0" marL="457200" marR="0" rtl="0" algn="l">
              <a:lnSpc>
                <a:spcPct val="90000"/>
              </a:lnSpc>
              <a:spcBef>
                <a:spcPts val="1000"/>
              </a:spcBef>
              <a:spcAft>
                <a:spcPts val="0"/>
              </a:spcAft>
              <a:buClr>
                <a:schemeClr val="dk1"/>
              </a:buClr>
              <a:buSzPts val="1200"/>
              <a:buFont typeface="Arial"/>
              <a:buNone/>
            </a:pPr>
            <a:r>
              <a:t/>
            </a:r>
            <a:endParaRPr/>
          </a:p>
        </p:txBody>
      </p:sp>
      <p:sp>
        <p:nvSpPr>
          <p:cNvPr id="295" name="Google Shape;295;p44"/>
          <p:cNvSpPr txBox="1"/>
          <p:nvPr>
            <p:ph idx="2" type="body"/>
          </p:nvPr>
        </p:nvSpPr>
        <p:spPr>
          <a:xfrm>
            <a:off x="1044601" y="1608550"/>
            <a:ext cx="10567500" cy="4089000"/>
          </a:xfrm>
          <a:prstGeom prst="rect">
            <a:avLst/>
          </a:prstGeom>
          <a:noFill/>
          <a:ln>
            <a:noFill/>
          </a:ln>
        </p:spPr>
        <p:txBody>
          <a:bodyPr anchorCtr="0" anchor="t" bIns="45700" lIns="91425" spcFirstLastPara="1" rIns="91425" wrap="square" tIns="45700">
            <a:noAutofit/>
          </a:bodyPr>
          <a:lstStyle/>
          <a:p>
            <a:pPr indent="-438150" lvl="0" marL="685800" rtl="0" algn="l">
              <a:lnSpc>
                <a:spcPct val="130000"/>
              </a:lnSpc>
              <a:spcBef>
                <a:spcPts val="1400"/>
              </a:spcBef>
              <a:spcAft>
                <a:spcPts val="0"/>
              </a:spcAft>
              <a:buSzPts val="2400"/>
              <a:buFont typeface="Arial"/>
              <a:buChar char="•"/>
            </a:pPr>
            <a:r>
              <a:rPr lang="zh-TW" sz="2400"/>
              <a:t>下載檔案解壓縮，將資料夾改名</a:t>
            </a:r>
            <a:r>
              <a:rPr lang="zh-TW" sz="2400">
                <a:solidFill>
                  <a:schemeClr val="accent3"/>
                </a:solidFill>
              </a:rPr>
              <a:t>src-sunburst/strong</a:t>
            </a:r>
            <a:r>
              <a:rPr lang="zh-TW" sz="2400"/>
              <a:t>，並將.csv檔放入</a:t>
            </a:r>
            <a:endParaRPr sz="2400"/>
          </a:p>
        </p:txBody>
      </p:sp>
      <p:sp>
        <p:nvSpPr>
          <p:cNvPr id="296" name="Google Shape;296;p44"/>
          <p:cNvSpPr txBox="1"/>
          <p:nvPr>
            <p:ph idx="12" type="sldNum"/>
          </p:nvPr>
        </p:nvSpPr>
        <p:spPr>
          <a:xfrm>
            <a:off x="677505" y="6196171"/>
            <a:ext cx="564777" cy="23489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200"/>
              <a:buNone/>
            </a:pPr>
            <a:r>
              <a:rPr lang="zh-TW"/>
              <a:t>P.</a:t>
            </a:r>
            <a:fld id="{00000000-1234-1234-1234-123412341234}" type="slidenum">
              <a:rPr lang="zh-TW"/>
              <a:t>‹#›</a:t>
            </a:fld>
            <a:endParaRPr/>
          </a:p>
        </p:txBody>
      </p:sp>
      <p:pic>
        <p:nvPicPr>
          <p:cNvPr id="297" name="Google Shape;297;p44"/>
          <p:cNvPicPr preferRelativeResize="0"/>
          <p:nvPr/>
        </p:nvPicPr>
        <p:blipFill>
          <a:blip r:embed="rId3">
            <a:alphaModFix/>
          </a:blip>
          <a:stretch>
            <a:fillRect/>
          </a:stretch>
        </p:blipFill>
        <p:spPr>
          <a:xfrm>
            <a:off x="0" y="2297867"/>
            <a:ext cx="12192002" cy="3797391"/>
          </a:xfrm>
          <a:prstGeom prst="rect">
            <a:avLst/>
          </a:prstGeom>
          <a:noFill/>
          <a:ln>
            <a:noFill/>
          </a:ln>
        </p:spPr>
      </p:pic>
      <p:sp>
        <p:nvSpPr>
          <p:cNvPr id="298" name="Google Shape;298;p44"/>
          <p:cNvSpPr/>
          <p:nvPr/>
        </p:nvSpPr>
        <p:spPr>
          <a:xfrm>
            <a:off x="10168125" y="2490225"/>
            <a:ext cx="441900" cy="411600"/>
          </a:xfrm>
          <a:prstGeom prst="rect">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44"/>
          <p:cNvSpPr/>
          <p:nvPr/>
        </p:nvSpPr>
        <p:spPr>
          <a:xfrm>
            <a:off x="8872600" y="5050550"/>
            <a:ext cx="1676400" cy="304800"/>
          </a:xfrm>
          <a:prstGeom prst="rect">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44"/>
          <p:cNvSpPr/>
          <p:nvPr/>
        </p:nvSpPr>
        <p:spPr>
          <a:xfrm>
            <a:off x="10610025" y="5355350"/>
            <a:ext cx="1310700" cy="304800"/>
          </a:xfrm>
          <a:prstGeom prst="rect">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44"/>
          <p:cNvSpPr txBox="1"/>
          <p:nvPr/>
        </p:nvSpPr>
        <p:spPr>
          <a:xfrm>
            <a:off x="10549000" y="2091025"/>
            <a:ext cx="441900" cy="48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zh-TW" sz="2400">
                <a:solidFill>
                  <a:schemeClr val="accent3"/>
                </a:solidFill>
              </a:rPr>
              <a:t>1</a:t>
            </a:r>
            <a:endParaRPr b="1" sz="2400">
              <a:solidFill>
                <a:schemeClr val="accent3"/>
              </a:solidFill>
            </a:endParaRPr>
          </a:p>
        </p:txBody>
      </p:sp>
      <p:sp>
        <p:nvSpPr>
          <p:cNvPr id="302" name="Google Shape;302;p44"/>
          <p:cNvSpPr txBox="1"/>
          <p:nvPr/>
        </p:nvSpPr>
        <p:spPr>
          <a:xfrm>
            <a:off x="9700900" y="4562750"/>
            <a:ext cx="441900" cy="48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zh-TW" sz="2400">
                <a:solidFill>
                  <a:schemeClr val="accent3"/>
                </a:solidFill>
              </a:rPr>
              <a:t>2</a:t>
            </a:r>
            <a:endParaRPr b="1" sz="2400">
              <a:solidFill>
                <a:schemeClr val="accent3"/>
              </a:solidFill>
            </a:endParaRPr>
          </a:p>
        </p:txBody>
      </p:sp>
      <p:sp>
        <p:nvSpPr>
          <p:cNvPr id="303" name="Google Shape;303;p44"/>
          <p:cNvSpPr txBox="1"/>
          <p:nvPr/>
        </p:nvSpPr>
        <p:spPr>
          <a:xfrm>
            <a:off x="11612200" y="4867550"/>
            <a:ext cx="441900" cy="48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zh-TW" sz="2400">
                <a:solidFill>
                  <a:schemeClr val="accent3"/>
                </a:solidFill>
              </a:rPr>
              <a:t>3</a:t>
            </a:r>
            <a:endParaRPr b="1" sz="2400">
              <a:solidFill>
                <a:schemeClr val="accent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7"/>
          <p:cNvSpPr txBox="1"/>
          <p:nvPr>
            <p:ph type="ctrTitle"/>
          </p:nvPr>
        </p:nvSpPr>
        <p:spPr>
          <a:xfrm>
            <a:off x="967109" y="2419102"/>
            <a:ext cx="10191320" cy="57416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300"/>
              <a:buFont typeface="Microsoft JhengHei"/>
              <a:buNone/>
            </a:pPr>
            <a:r>
              <a:rPr lang="zh-TW"/>
              <a:t>目錄</a:t>
            </a:r>
            <a:endParaRPr/>
          </a:p>
        </p:txBody>
      </p:sp>
      <p:sp>
        <p:nvSpPr>
          <p:cNvPr id="131" name="Google Shape;131;p7"/>
          <p:cNvSpPr txBox="1"/>
          <p:nvPr>
            <p:ph idx="1" type="body"/>
          </p:nvPr>
        </p:nvSpPr>
        <p:spPr>
          <a:xfrm>
            <a:off x="967109" y="3124542"/>
            <a:ext cx="10191320" cy="189207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Mulish"/>
              <a:buNone/>
            </a:pPr>
            <a:r>
              <a:t/>
            </a:r>
            <a:endParaRPr/>
          </a:p>
        </p:txBody>
      </p:sp>
      <p:sp>
        <p:nvSpPr>
          <p:cNvPr id="132" name="Google Shape;132;p7"/>
          <p:cNvSpPr txBox="1"/>
          <p:nvPr>
            <p:ph idx="2" type="body"/>
          </p:nvPr>
        </p:nvSpPr>
        <p:spPr>
          <a:xfrm>
            <a:off x="1842554" y="6207371"/>
            <a:ext cx="9762763" cy="23489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1200"/>
              <a:buNone/>
            </a:pPr>
            <a:r>
              <a:t/>
            </a:r>
            <a:endParaRPr/>
          </a:p>
        </p:txBody>
      </p:sp>
      <p:sp>
        <p:nvSpPr>
          <p:cNvPr id="133" name="Google Shape;133;p7"/>
          <p:cNvSpPr txBox="1"/>
          <p:nvPr>
            <p:ph idx="12" type="sldNum"/>
          </p:nvPr>
        </p:nvSpPr>
        <p:spPr>
          <a:xfrm>
            <a:off x="677505" y="6196171"/>
            <a:ext cx="564777" cy="23489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200"/>
              <a:buNone/>
            </a:pPr>
            <a:r>
              <a:rPr lang="zh-TW"/>
              <a:t>P.</a:t>
            </a:r>
            <a:fld id="{00000000-1234-1234-1234-123412341234}" type="slidenum">
              <a:rPr lang="zh-TW"/>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g28676dddff5_0_7"/>
          <p:cNvSpPr txBox="1"/>
          <p:nvPr>
            <p:ph type="ctrTitle"/>
          </p:nvPr>
        </p:nvSpPr>
        <p:spPr>
          <a:xfrm>
            <a:off x="953359" y="824935"/>
            <a:ext cx="8747400" cy="5742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accent2"/>
              </a:buClr>
              <a:buSzPts val="4300"/>
              <a:buFont typeface="Microsoft JhengHei"/>
              <a:buNone/>
            </a:pPr>
            <a:r>
              <a:rPr lang="zh-TW"/>
              <a:t>繳交資訊</a:t>
            </a:r>
            <a:endParaRPr/>
          </a:p>
        </p:txBody>
      </p:sp>
      <p:sp>
        <p:nvSpPr>
          <p:cNvPr id="309" name="Google Shape;309;g28676dddff5_0_7"/>
          <p:cNvSpPr txBox="1"/>
          <p:nvPr>
            <p:ph idx="1" type="body"/>
          </p:nvPr>
        </p:nvSpPr>
        <p:spPr>
          <a:xfrm>
            <a:off x="1242282" y="6207371"/>
            <a:ext cx="10369800" cy="234900"/>
          </a:xfrm>
          <a:prstGeom prst="rect">
            <a:avLst/>
          </a:prstGeom>
          <a:noFill/>
          <a:ln>
            <a:noFill/>
          </a:ln>
        </p:spPr>
        <p:txBody>
          <a:bodyPr anchorCtr="0" anchor="ctr" bIns="45700" lIns="91425" spcFirstLastPara="1" rIns="91425" wrap="square" tIns="45700">
            <a:noAutofit/>
          </a:bodyPr>
          <a:lstStyle/>
          <a:p>
            <a:pPr indent="-228600" lvl="0" marL="457200" marR="0" rtl="0" algn="l">
              <a:lnSpc>
                <a:spcPct val="90000"/>
              </a:lnSpc>
              <a:spcBef>
                <a:spcPts val="1000"/>
              </a:spcBef>
              <a:spcAft>
                <a:spcPts val="0"/>
              </a:spcAft>
              <a:buClr>
                <a:schemeClr val="dk1"/>
              </a:buClr>
              <a:buSzPts val="1200"/>
              <a:buFont typeface="Arial"/>
              <a:buNone/>
            </a:pPr>
            <a:r>
              <a:t/>
            </a:r>
            <a:endParaRPr/>
          </a:p>
        </p:txBody>
      </p:sp>
      <p:sp>
        <p:nvSpPr>
          <p:cNvPr id="310" name="Google Shape;310;g28676dddff5_0_7"/>
          <p:cNvSpPr txBox="1"/>
          <p:nvPr>
            <p:ph idx="2" type="body"/>
          </p:nvPr>
        </p:nvSpPr>
        <p:spPr>
          <a:xfrm>
            <a:off x="1044588" y="1608546"/>
            <a:ext cx="10102800" cy="4089000"/>
          </a:xfrm>
          <a:prstGeom prst="rect">
            <a:avLst/>
          </a:prstGeom>
          <a:noFill/>
          <a:ln>
            <a:noFill/>
          </a:ln>
        </p:spPr>
        <p:txBody>
          <a:bodyPr anchorCtr="0" anchor="t" bIns="45700" lIns="91425" spcFirstLastPara="1" rIns="91425" wrap="square" tIns="45700">
            <a:noAutofit/>
          </a:bodyPr>
          <a:lstStyle/>
          <a:p>
            <a:pPr indent="-438150" lvl="0" marL="685800" rtl="0" algn="l">
              <a:lnSpc>
                <a:spcPct val="130000"/>
              </a:lnSpc>
              <a:spcBef>
                <a:spcPts val="1400"/>
              </a:spcBef>
              <a:spcAft>
                <a:spcPts val="0"/>
              </a:spcAft>
              <a:buSzPts val="2400"/>
              <a:buFont typeface="Arial"/>
              <a:buChar char="•"/>
            </a:pPr>
            <a:r>
              <a:rPr lang="zh-TW" sz="2400"/>
              <a:t>將</a:t>
            </a:r>
            <a:r>
              <a:rPr lang="zh-TW" sz="2400"/>
              <a:t>資料夾內最</a:t>
            </a:r>
            <a:r>
              <a:rPr lang="zh-TW" sz="2400"/>
              <a:t>主要的.js檔打開，在最下面function裡找到URL，把網址改成</a:t>
            </a:r>
            <a:r>
              <a:rPr lang="zh-TW" sz="2400">
                <a:solidFill>
                  <a:schemeClr val="accent3"/>
                </a:solidFill>
              </a:rPr>
              <a:t>"./artist.csv"</a:t>
            </a:r>
            <a:r>
              <a:rPr lang="zh-TW" sz="2400"/>
              <a:t>，存檔</a:t>
            </a:r>
            <a:endParaRPr sz="2400"/>
          </a:p>
        </p:txBody>
      </p:sp>
      <p:sp>
        <p:nvSpPr>
          <p:cNvPr id="311" name="Google Shape;311;g28676dddff5_0_7"/>
          <p:cNvSpPr txBox="1"/>
          <p:nvPr>
            <p:ph idx="12" type="sldNum"/>
          </p:nvPr>
        </p:nvSpPr>
        <p:spPr>
          <a:xfrm>
            <a:off x="677505" y="6196171"/>
            <a:ext cx="564900" cy="234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200"/>
              <a:buNone/>
            </a:pPr>
            <a:r>
              <a:rPr lang="zh-TW"/>
              <a:t>P.</a:t>
            </a:r>
            <a:fld id="{00000000-1234-1234-1234-123412341234}" type="slidenum">
              <a:rPr lang="zh-TW"/>
              <a:t>‹#›</a:t>
            </a:fld>
            <a:endParaRPr/>
          </a:p>
        </p:txBody>
      </p:sp>
      <p:pic>
        <p:nvPicPr>
          <p:cNvPr id="312" name="Google Shape;312;g28676dddff5_0_7"/>
          <p:cNvPicPr preferRelativeResize="0"/>
          <p:nvPr/>
        </p:nvPicPr>
        <p:blipFill>
          <a:blip r:embed="rId3">
            <a:alphaModFix/>
          </a:blip>
          <a:stretch>
            <a:fillRect/>
          </a:stretch>
        </p:blipFill>
        <p:spPr>
          <a:xfrm>
            <a:off x="72050" y="3169900"/>
            <a:ext cx="12047899" cy="1773925"/>
          </a:xfrm>
          <a:prstGeom prst="rect">
            <a:avLst/>
          </a:prstGeom>
          <a:noFill/>
          <a:ln>
            <a:noFill/>
          </a:ln>
        </p:spPr>
      </p:pic>
      <p:sp>
        <p:nvSpPr>
          <p:cNvPr id="313" name="Google Shape;313;g28676dddff5_0_7"/>
          <p:cNvSpPr/>
          <p:nvPr/>
        </p:nvSpPr>
        <p:spPr>
          <a:xfrm>
            <a:off x="2563375" y="4334250"/>
            <a:ext cx="3383400" cy="335400"/>
          </a:xfrm>
          <a:prstGeom prst="rect">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g28676dddff5_0_24"/>
          <p:cNvSpPr txBox="1"/>
          <p:nvPr>
            <p:ph type="ctrTitle"/>
          </p:nvPr>
        </p:nvSpPr>
        <p:spPr>
          <a:xfrm>
            <a:off x="953359" y="824935"/>
            <a:ext cx="8747400" cy="5742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accent2"/>
              </a:buClr>
              <a:buSzPts val="4300"/>
              <a:buFont typeface="Microsoft JhengHei"/>
              <a:buNone/>
            </a:pPr>
            <a:r>
              <a:rPr lang="zh-TW"/>
              <a:t>繳交資訊</a:t>
            </a:r>
            <a:endParaRPr/>
          </a:p>
        </p:txBody>
      </p:sp>
      <p:sp>
        <p:nvSpPr>
          <p:cNvPr id="319" name="Google Shape;319;g28676dddff5_0_24"/>
          <p:cNvSpPr txBox="1"/>
          <p:nvPr>
            <p:ph idx="1" type="body"/>
          </p:nvPr>
        </p:nvSpPr>
        <p:spPr>
          <a:xfrm>
            <a:off x="1242282" y="6207371"/>
            <a:ext cx="10369800" cy="234900"/>
          </a:xfrm>
          <a:prstGeom prst="rect">
            <a:avLst/>
          </a:prstGeom>
          <a:noFill/>
          <a:ln>
            <a:noFill/>
          </a:ln>
        </p:spPr>
        <p:txBody>
          <a:bodyPr anchorCtr="0" anchor="ctr" bIns="45700" lIns="91425" spcFirstLastPara="1" rIns="91425" wrap="square" tIns="45700">
            <a:noAutofit/>
          </a:bodyPr>
          <a:lstStyle/>
          <a:p>
            <a:pPr indent="-228600" lvl="0" marL="457200" marR="0" rtl="0" algn="l">
              <a:lnSpc>
                <a:spcPct val="90000"/>
              </a:lnSpc>
              <a:spcBef>
                <a:spcPts val="1000"/>
              </a:spcBef>
              <a:spcAft>
                <a:spcPts val="0"/>
              </a:spcAft>
              <a:buClr>
                <a:schemeClr val="dk1"/>
              </a:buClr>
              <a:buSzPts val="1200"/>
              <a:buFont typeface="Arial"/>
              <a:buNone/>
            </a:pPr>
            <a:r>
              <a:t/>
            </a:r>
            <a:endParaRPr/>
          </a:p>
        </p:txBody>
      </p:sp>
      <p:sp>
        <p:nvSpPr>
          <p:cNvPr id="320" name="Google Shape;320;g28676dddff5_0_24"/>
          <p:cNvSpPr txBox="1"/>
          <p:nvPr>
            <p:ph idx="2" type="body"/>
          </p:nvPr>
        </p:nvSpPr>
        <p:spPr>
          <a:xfrm>
            <a:off x="1044588" y="1608546"/>
            <a:ext cx="10102800" cy="4089000"/>
          </a:xfrm>
          <a:prstGeom prst="rect">
            <a:avLst/>
          </a:prstGeom>
          <a:noFill/>
          <a:ln>
            <a:noFill/>
          </a:ln>
        </p:spPr>
        <p:txBody>
          <a:bodyPr anchorCtr="0" anchor="t" bIns="45700" lIns="91425" spcFirstLastPara="1" rIns="91425" wrap="square" tIns="45700">
            <a:noAutofit/>
          </a:bodyPr>
          <a:lstStyle/>
          <a:p>
            <a:pPr indent="-438150" lvl="0" marL="685800" rtl="0" algn="l">
              <a:lnSpc>
                <a:spcPct val="130000"/>
              </a:lnSpc>
              <a:spcBef>
                <a:spcPts val="1400"/>
              </a:spcBef>
              <a:spcAft>
                <a:spcPts val="0"/>
              </a:spcAft>
              <a:buSzPts val="2400"/>
              <a:buFont typeface="Arial"/>
              <a:buChar char="•"/>
            </a:pPr>
            <a:r>
              <a:rPr lang="zh-TW" sz="2400"/>
              <a:t>將資料夾檔案上傳到github的vis2023f/hw04</a:t>
            </a:r>
            <a:endParaRPr sz="2400"/>
          </a:p>
        </p:txBody>
      </p:sp>
      <p:sp>
        <p:nvSpPr>
          <p:cNvPr id="321" name="Google Shape;321;g28676dddff5_0_24"/>
          <p:cNvSpPr txBox="1"/>
          <p:nvPr>
            <p:ph idx="12" type="sldNum"/>
          </p:nvPr>
        </p:nvSpPr>
        <p:spPr>
          <a:xfrm>
            <a:off x="677505" y="6196171"/>
            <a:ext cx="564900" cy="234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200"/>
              <a:buNone/>
            </a:pPr>
            <a:r>
              <a:rPr lang="zh-TW"/>
              <a:t>P.</a:t>
            </a:r>
            <a:fld id="{00000000-1234-1234-1234-123412341234}" type="slidenum">
              <a:rPr lang="zh-TW"/>
              <a:t>‹#›</a:t>
            </a:fld>
            <a:endParaRPr/>
          </a:p>
        </p:txBody>
      </p:sp>
      <p:pic>
        <p:nvPicPr>
          <p:cNvPr id="322" name="Google Shape;322;g28676dddff5_0_24"/>
          <p:cNvPicPr preferRelativeResize="0"/>
          <p:nvPr/>
        </p:nvPicPr>
        <p:blipFill>
          <a:blip r:embed="rId3">
            <a:alphaModFix/>
          </a:blip>
          <a:stretch>
            <a:fillRect/>
          </a:stretch>
        </p:blipFill>
        <p:spPr>
          <a:xfrm>
            <a:off x="0" y="2417081"/>
            <a:ext cx="12191999" cy="3021389"/>
          </a:xfrm>
          <a:prstGeom prst="rect">
            <a:avLst/>
          </a:prstGeom>
          <a:noFill/>
          <a:ln>
            <a:noFill/>
          </a:ln>
        </p:spPr>
      </p:pic>
      <p:sp>
        <p:nvSpPr>
          <p:cNvPr id="323" name="Google Shape;323;g28676dddff5_0_24"/>
          <p:cNvSpPr/>
          <p:nvPr/>
        </p:nvSpPr>
        <p:spPr>
          <a:xfrm>
            <a:off x="10640575" y="2459725"/>
            <a:ext cx="1036200" cy="426600"/>
          </a:xfrm>
          <a:prstGeom prst="rect">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g28676dddff5_0_24"/>
          <p:cNvSpPr/>
          <p:nvPr/>
        </p:nvSpPr>
        <p:spPr>
          <a:xfrm>
            <a:off x="79250" y="2459725"/>
            <a:ext cx="1386900" cy="426600"/>
          </a:xfrm>
          <a:prstGeom prst="rect">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g28676dddff5_0_24"/>
          <p:cNvSpPr/>
          <p:nvPr/>
        </p:nvSpPr>
        <p:spPr>
          <a:xfrm>
            <a:off x="9700750" y="3282700"/>
            <a:ext cx="1911300" cy="426600"/>
          </a:xfrm>
          <a:prstGeom prst="rect">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g28676dddff5_0_24"/>
          <p:cNvSpPr txBox="1"/>
          <p:nvPr/>
        </p:nvSpPr>
        <p:spPr>
          <a:xfrm>
            <a:off x="1405175" y="2075750"/>
            <a:ext cx="441900" cy="48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zh-TW" sz="2400">
                <a:solidFill>
                  <a:schemeClr val="accent3"/>
                </a:solidFill>
              </a:rPr>
              <a:t>1</a:t>
            </a:r>
            <a:endParaRPr b="1" sz="2400">
              <a:solidFill>
                <a:schemeClr val="accent3"/>
              </a:solidFill>
            </a:endParaRPr>
          </a:p>
        </p:txBody>
      </p:sp>
      <p:sp>
        <p:nvSpPr>
          <p:cNvPr id="327" name="Google Shape;327;g28676dddff5_0_24"/>
          <p:cNvSpPr txBox="1"/>
          <p:nvPr/>
        </p:nvSpPr>
        <p:spPr>
          <a:xfrm>
            <a:off x="11463400" y="1971925"/>
            <a:ext cx="441900" cy="48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zh-TW" sz="2400">
                <a:solidFill>
                  <a:schemeClr val="accent3"/>
                </a:solidFill>
              </a:rPr>
              <a:t>2</a:t>
            </a:r>
            <a:endParaRPr b="1" sz="2400">
              <a:solidFill>
                <a:schemeClr val="accent3"/>
              </a:solidFill>
            </a:endParaRPr>
          </a:p>
          <a:p>
            <a:pPr indent="0" lvl="0" marL="0" rtl="0" algn="ctr">
              <a:spcBef>
                <a:spcPts val="0"/>
              </a:spcBef>
              <a:spcAft>
                <a:spcPts val="0"/>
              </a:spcAft>
              <a:buNone/>
            </a:pPr>
            <a:r>
              <a:t/>
            </a:r>
            <a:endParaRPr b="1" sz="2400">
              <a:solidFill>
                <a:schemeClr val="accent3"/>
              </a:solidFill>
            </a:endParaRPr>
          </a:p>
        </p:txBody>
      </p:sp>
      <p:sp>
        <p:nvSpPr>
          <p:cNvPr id="328" name="Google Shape;328;g28676dddff5_0_24"/>
          <p:cNvSpPr txBox="1"/>
          <p:nvPr/>
        </p:nvSpPr>
        <p:spPr>
          <a:xfrm>
            <a:off x="11463400" y="2886325"/>
            <a:ext cx="441900" cy="48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zh-TW" sz="2400">
                <a:solidFill>
                  <a:schemeClr val="accent3"/>
                </a:solidFill>
              </a:rPr>
              <a:t>3</a:t>
            </a:r>
            <a:endParaRPr b="1" sz="2400">
              <a:solidFill>
                <a:schemeClr val="accent3"/>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g28676dddff5_0_42"/>
          <p:cNvSpPr txBox="1"/>
          <p:nvPr>
            <p:ph type="ctrTitle"/>
          </p:nvPr>
        </p:nvSpPr>
        <p:spPr>
          <a:xfrm>
            <a:off x="953359" y="824935"/>
            <a:ext cx="8747400" cy="5742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accent2"/>
              </a:buClr>
              <a:buSzPts val="4300"/>
              <a:buFont typeface="Microsoft JhengHei"/>
              <a:buNone/>
            </a:pPr>
            <a:r>
              <a:rPr lang="zh-TW"/>
              <a:t>繳交資訊</a:t>
            </a:r>
            <a:endParaRPr/>
          </a:p>
        </p:txBody>
      </p:sp>
      <p:sp>
        <p:nvSpPr>
          <p:cNvPr id="334" name="Google Shape;334;g28676dddff5_0_42"/>
          <p:cNvSpPr txBox="1"/>
          <p:nvPr>
            <p:ph idx="1" type="body"/>
          </p:nvPr>
        </p:nvSpPr>
        <p:spPr>
          <a:xfrm>
            <a:off x="1242282" y="6207371"/>
            <a:ext cx="10369800" cy="234900"/>
          </a:xfrm>
          <a:prstGeom prst="rect">
            <a:avLst/>
          </a:prstGeom>
          <a:noFill/>
          <a:ln>
            <a:noFill/>
          </a:ln>
        </p:spPr>
        <p:txBody>
          <a:bodyPr anchorCtr="0" anchor="ctr" bIns="45700" lIns="91425" spcFirstLastPara="1" rIns="91425" wrap="square" tIns="45700">
            <a:noAutofit/>
          </a:bodyPr>
          <a:lstStyle/>
          <a:p>
            <a:pPr indent="-228600" lvl="0" marL="457200" marR="0" rtl="0" algn="l">
              <a:lnSpc>
                <a:spcPct val="90000"/>
              </a:lnSpc>
              <a:spcBef>
                <a:spcPts val="1000"/>
              </a:spcBef>
              <a:spcAft>
                <a:spcPts val="0"/>
              </a:spcAft>
              <a:buClr>
                <a:schemeClr val="dk1"/>
              </a:buClr>
              <a:buSzPts val="1200"/>
              <a:buFont typeface="Arial"/>
              <a:buNone/>
            </a:pPr>
            <a:r>
              <a:t/>
            </a:r>
            <a:endParaRPr/>
          </a:p>
        </p:txBody>
      </p:sp>
      <p:sp>
        <p:nvSpPr>
          <p:cNvPr id="335" name="Google Shape;335;g28676dddff5_0_42"/>
          <p:cNvSpPr txBox="1"/>
          <p:nvPr>
            <p:ph idx="2" type="body"/>
          </p:nvPr>
        </p:nvSpPr>
        <p:spPr>
          <a:xfrm>
            <a:off x="1044588" y="1608546"/>
            <a:ext cx="10102800" cy="4089000"/>
          </a:xfrm>
          <a:prstGeom prst="rect">
            <a:avLst/>
          </a:prstGeom>
          <a:noFill/>
          <a:ln>
            <a:noFill/>
          </a:ln>
        </p:spPr>
        <p:txBody>
          <a:bodyPr anchorCtr="0" anchor="t" bIns="45700" lIns="91425" spcFirstLastPara="1" rIns="91425" wrap="square" tIns="45700">
            <a:noAutofit/>
          </a:bodyPr>
          <a:lstStyle/>
          <a:p>
            <a:pPr indent="-438150" lvl="0" marL="685800" rtl="0" algn="l">
              <a:lnSpc>
                <a:spcPct val="130000"/>
              </a:lnSpc>
              <a:spcBef>
                <a:spcPts val="1400"/>
              </a:spcBef>
              <a:spcAft>
                <a:spcPts val="0"/>
              </a:spcAft>
              <a:buSzPts val="2400"/>
              <a:buFont typeface="Arial"/>
              <a:buChar char="•"/>
            </a:pPr>
            <a:r>
              <a:rPr lang="zh-TW" sz="2400"/>
              <a:t>確認</a:t>
            </a:r>
            <a:r>
              <a:rPr lang="zh-TW" sz="2400">
                <a:solidFill>
                  <a:schemeClr val="accent1"/>
                </a:solidFill>
              </a:rPr>
              <a:t>https://你的帳號.github.io/vis2023f/hw04/src-sunburst/</a:t>
            </a:r>
            <a:r>
              <a:rPr lang="zh-TW" sz="2400"/>
              <a:t>網頁的圖顯現得出來(如果不行請檢查csv檔是否與js檔同一層，以及URL是否更改)</a:t>
            </a:r>
            <a:endParaRPr sz="2400"/>
          </a:p>
        </p:txBody>
      </p:sp>
      <p:sp>
        <p:nvSpPr>
          <p:cNvPr id="336" name="Google Shape;336;g28676dddff5_0_42"/>
          <p:cNvSpPr txBox="1"/>
          <p:nvPr>
            <p:ph idx="12" type="sldNum"/>
          </p:nvPr>
        </p:nvSpPr>
        <p:spPr>
          <a:xfrm>
            <a:off x="677505" y="6196171"/>
            <a:ext cx="564900" cy="234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200"/>
              <a:buNone/>
            </a:pPr>
            <a:r>
              <a:rPr lang="zh-TW"/>
              <a:t>P.</a:t>
            </a:r>
            <a:fld id="{00000000-1234-1234-1234-123412341234}" type="slidenum">
              <a:rPr lang="zh-TW"/>
              <a:t>‹#›</a:t>
            </a:fld>
            <a:endParaRPr/>
          </a:p>
        </p:txBody>
      </p:sp>
      <p:pic>
        <p:nvPicPr>
          <p:cNvPr id="337" name="Google Shape;337;g28676dddff5_0_42"/>
          <p:cNvPicPr preferRelativeResize="0"/>
          <p:nvPr/>
        </p:nvPicPr>
        <p:blipFill>
          <a:blip r:embed="rId3">
            <a:alphaModFix/>
          </a:blip>
          <a:stretch>
            <a:fillRect/>
          </a:stretch>
        </p:blipFill>
        <p:spPr>
          <a:xfrm>
            <a:off x="3472525" y="3013725"/>
            <a:ext cx="5246951" cy="29756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7"/>
          <p:cNvSpPr txBox="1"/>
          <p:nvPr>
            <p:ph type="ctrTitle"/>
          </p:nvPr>
        </p:nvSpPr>
        <p:spPr>
          <a:xfrm>
            <a:off x="953359" y="824935"/>
            <a:ext cx="8747531" cy="574167"/>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accent2"/>
              </a:buClr>
              <a:buSzPts val="4300"/>
              <a:buFont typeface="Microsoft JhengHei"/>
              <a:buNone/>
            </a:pPr>
            <a:r>
              <a:rPr lang="zh-TW" sz="2400"/>
              <a:t>https://</a:t>
            </a:r>
            <a:r>
              <a:rPr lang="zh-TW" sz="2400"/>
              <a:t>AvaLiya</a:t>
            </a:r>
            <a:r>
              <a:rPr lang="zh-TW" sz="2400"/>
              <a:t>.github.io</a:t>
            </a:r>
            <a:r>
              <a:rPr lang="zh-TW" sz="2400"/>
              <a:t>/vis2023f</a:t>
            </a:r>
            <a:r>
              <a:rPr lang="zh-TW" sz="2400"/>
              <a:t>/</a:t>
            </a:r>
            <a:r>
              <a:rPr lang="zh-TW" sz="2400"/>
              <a:t>hw04/index.html</a:t>
            </a:r>
            <a:endParaRPr sz="2400"/>
          </a:p>
        </p:txBody>
      </p:sp>
      <p:sp>
        <p:nvSpPr>
          <p:cNvPr id="343" name="Google Shape;343;p57"/>
          <p:cNvSpPr txBox="1"/>
          <p:nvPr>
            <p:ph idx="1" type="body"/>
          </p:nvPr>
        </p:nvSpPr>
        <p:spPr>
          <a:xfrm>
            <a:off x="1242282" y="6207371"/>
            <a:ext cx="10369910" cy="234897"/>
          </a:xfrm>
          <a:prstGeom prst="rect">
            <a:avLst/>
          </a:prstGeom>
          <a:noFill/>
          <a:ln>
            <a:noFill/>
          </a:ln>
        </p:spPr>
        <p:txBody>
          <a:bodyPr anchorCtr="0" anchor="ctr" bIns="45700" lIns="91425" spcFirstLastPara="1" rIns="91425" wrap="square" tIns="45700">
            <a:noAutofit/>
          </a:bodyPr>
          <a:lstStyle/>
          <a:p>
            <a:pPr indent="-228600" lvl="0" marL="457200" marR="0" rtl="0" algn="l">
              <a:lnSpc>
                <a:spcPct val="90000"/>
              </a:lnSpc>
              <a:spcBef>
                <a:spcPts val="1000"/>
              </a:spcBef>
              <a:spcAft>
                <a:spcPts val="0"/>
              </a:spcAft>
              <a:buClr>
                <a:schemeClr val="dk1"/>
              </a:buClr>
              <a:buSzPts val="1200"/>
              <a:buFont typeface="Arial"/>
              <a:buNone/>
            </a:pPr>
            <a:r>
              <a:t/>
            </a:r>
            <a:endParaRPr/>
          </a:p>
        </p:txBody>
      </p:sp>
      <p:sp>
        <p:nvSpPr>
          <p:cNvPr id="344" name="Google Shape;344;p57"/>
          <p:cNvSpPr txBox="1"/>
          <p:nvPr>
            <p:ph idx="2" type="body"/>
          </p:nvPr>
        </p:nvSpPr>
        <p:spPr>
          <a:xfrm>
            <a:off x="954088" y="1618596"/>
            <a:ext cx="10102800" cy="40890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30000"/>
              </a:lnSpc>
              <a:spcBef>
                <a:spcPts val="1400"/>
              </a:spcBef>
              <a:spcAft>
                <a:spcPts val="0"/>
              </a:spcAft>
              <a:buClr>
                <a:schemeClr val="dk1"/>
              </a:buClr>
              <a:buSzPts val="2700"/>
              <a:buFont typeface="Arial"/>
              <a:buNone/>
            </a:pPr>
            <a:r>
              <a:t/>
            </a:r>
            <a:endParaRPr/>
          </a:p>
        </p:txBody>
      </p:sp>
      <p:sp>
        <p:nvSpPr>
          <p:cNvPr id="345" name="Google Shape;345;p57"/>
          <p:cNvSpPr txBox="1"/>
          <p:nvPr>
            <p:ph idx="12" type="sldNum"/>
          </p:nvPr>
        </p:nvSpPr>
        <p:spPr>
          <a:xfrm>
            <a:off x="677505" y="6196171"/>
            <a:ext cx="564777" cy="23489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200"/>
              <a:buNone/>
            </a:pPr>
            <a:r>
              <a:rPr lang="zh-TW"/>
              <a:t>P.</a:t>
            </a:r>
            <a:fld id="{00000000-1234-1234-1234-123412341234}" type="slidenum">
              <a:rPr lang="zh-TW"/>
              <a:t>‹#›</a:t>
            </a:fld>
            <a:endParaRPr/>
          </a:p>
        </p:txBody>
      </p:sp>
      <p:pic>
        <p:nvPicPr>
          <p:cNvPr id="346" name="Google Shape;346;p57"/>
          <p:cNvPicPr preferRelativeResize="0"/>
          <p:nvPr/>
        </p:nvPicPr>
        <p:blipFill>
          <a:blip r:embed="rId3">
            <a:alphaModFix/>
          </a:blip>
          <a:stretch>
            <a:fillRect/>
          </a:stretch>
        </p:blipFill>
        <p:spPr>
          <a:xfrm>
            <a:off x="1633324" y="1360425"/>
            <a:ext cx="8925375" cy="46054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8"/>
          <p:cNvSpPr txBox="1"/>
          <p:nvPr>
            <p:ph type="ctrTitle"/>
          </p:nvPr>
        </p:nvSpPr>
        <p:spPr>
          <a:xfrm>
            <a:off x="953359" y="824935"/>
            <a:ext cx="8747531" cy="574167"/>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accent2"/>
              </a:buClr>
              <a:buSzPts val="4300"/>
              <a:buFont typeface="Microsoft JhengHei"/>
              <a:buNone/>
            </a:pPr>
            <a:r>
              <a:rPr lang="zh-TW"/>
              <a:t>修改index.html—</a:t>
            </a:r>
            <a:r>
              <a:rPr lang="zh-TW"/>
              <a:t>Demo</a:t>
            </a:r>
            <a:r>
              <a:rPr lang="zh-TW"/>
              <a:t>網頁</a:t>
            </a:r>
            <a:endParaRPr/>
          </a:p>
        </p:txBody>
      </p:sp>
      <p:sp>
        <p:nvSpPr>
          <p:cNvPr id="353" name="Google Shape;353;p58"/>
          <p:cNvSpPr txBox="1"/>
          <p:nvPr>
            <p:ph idx="1" type="body"/>
          </p:nvPr>
        </p:nvSpPr>
        <p:spPr>
          <a:xfrm>
            <a:off x="1242282" y="6207371"/>
            <a:ext cx="10369910" cy="234897"/>
          </a:xfrm>
          <a:prstGeom prst="rect">
            <a:avLst/>
          </a:prstGeom>
          <a:noFill/>
          <a:ln>
            <a:noFill/>
          </a:ln>
        </p:spPr>
        <p:txBody>
          <a:bodyPr anchorCtr="0" anchor="ctr" bIns="45700" lIns="91425" spcFirstLastPara="1" rIns="91425" wrap="square" tIns="45700">
            <a:noAutofit/>
          </a:bodyPr>
          <a:lstStyle/>
          <a:p>
            <a:pPr indent="-228600" lvl="0" marL="457200" marR="0" rtl="0" algn="l">
              <a:lnSpc>
                <a:spcPct val="90000"/>
              </a:lnSpc>
              <a:spcBef>
                <a:spcPts val="1000"/>
              </a:spcBef>
              <a:spcAft>
                <a:spcPts val="0"/>
              </a:spcAft>
              <a:buClr>
                <a:schemeClr val="dk1"/>
              </a:buClr>
              <a:buSzPts val="1200"/>
              <a:buFont typeface="Arial"/>
              <a:buNone/>
            </a:pPr>
            <a:r>
              <a:t/>
            </a:r>
            <a:endParaRPr/>
          </a:p>
        </p:txBody>
      </p:sp>
      <p:sp>
        <p:nvSpPr>
          <p:cNvPr id="354" name="Google Shape;354;p58"/>
          <p:cNvSpPr txBox="1"/>
          <p:nvPr>
            <p:ph idx="2" type="body"/>
          </p:nvPr>
        </p:nvSpPr>
        <p:spPr>
          <a:xfrm>
            <a:off x="954088" y="1618596"/>
            <a:ext cx="10102795" cy="4089127"/>
          </a:xfrm>
          <a:prstGeom prst="rect">
            <a:avLst/>
          </a:prstGeom>
          <a:noFill/>
          <a:ln>
            <a:noFill/>
          </a:ln>
        </p:spPr>
        <p:txBody>
          <a:bodyPr anchorCtr="0" anchor="t" bIns="45700" lIns="91425" spcFirstLastPara="1" rIns="91425" wrap="square" tIns="45700">
            <a:noAutofit/>
          </a:bodyPr>
          <a:lstStyle/>
          <a:p>
            <a:pPr indent="-228600" lvl="0" marL="457200" marR="0" rtl="0" algn="l">
              <a:lnSpc>
                <a:spcPct val="130000"/>
              </a:lnSpc>
              <a:spcBef>
                <a:spcPts val="1400"/>
              </a:spcBef>
              <a:spcAft>
                <a:spcPts val="0"/>
              </a:spcAft>
              <a:buClr>
                <a:schemeClr val="dk1"/>
              </a:buClr>
              <a:buSzPts val="2700"/>
              <a:buFont typeface="Arial"/>
              <a:buNone/>
            </a:pPr>
            <a:r>
              <a:t/>
            </a:r>
            <a:endParaRPr/>
          </a:p>
        </p:txBody>
      </p:sp>
      <p:sp>
        <p:nvSpPr>
          <p:cNvPr id="355" name="Google Shape;355;p58"/>
          <p:cNvSpPr txBox="1"/>
          <p:nvPr>
            <p:ph idx="12" type="sldNum"/>
          </p:nvPr>
        </p:nvSpPr>
        <p:spPr>
          <a:xfrm>
            <a:off x="677505" y="6196171"/>
            <a:ext cx="564777" cy="23489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200"/>
              <a:buNone/>
            </a:pPr>
            <a:r>
              <a:rPr lang="zh-TW"/>
              <a:t>P.</a:t>
            </a:r>
            <a:fld id="{00000000-1234-1234-1234-123412341234}" type="slidenum">
              <a:rPr lang="zh-TW"/>
              <a:t>‹#›</a:t>
            </a:fld>
            <a:endParaRPr/>
          </a:p>
        </p:txBody>
      </p:sp>
      <p:pic>
        <p:nvPicPr>
          <p:cNvPr id="356" name="Google Shape;356;p58"/>
          <p:cNvPicPr preferRelativeResize="0"/>
          <p:nvPr/>
        </p:nvPicPr>
        <p:blipFill rotWithShape="1">
          <a:blip r:embed="rId3">
            <a:alphaModFix/>
          </a:blip>
          <a:srcRect b="77454" l="0" r="65162" t="7705"/>
          <a:stretch/>
        </p:blipFill>
        <p:spPr>
          <a:xfrm>
            <a:off x="962700" y="2017779"/>
            <a:ext cx="6623449" cy="1455900"/>
          </a:xfrm>
          <a:prstGeom prst="rect">
            <a:avLst/>
          </a:prstGeom>
          <a:noFill/>
          <a:ln>
            <a:noFill/>
          </a:ln>
        </p:spPr>
      </p:pic>
      <p:sp>
        <p:nvSpPr>
          <p:cNvPr id="357" name="Google Shape;357;p58"/>
          <p:cNvSpPr txBox="1"/>
          <p:nvPr/>
        </p:nvSpPr>
        <p:spPr>
          <a:xfrm>
            <a:off x="962700" y="3604700"/>
            <a:ext cx="10266600" cy="19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t>&lt;!-- ------------------------------------------------&gt;</a:t>
            </a:r>
            <a:endParaRPr/>
          </a:p>
          <a:p>
            <a:pPr indent="0" lvl="0" marL="0" rtl="0" algn="l">
              <a:spcBef>
                <a:spcPts val="0"/>
              </a:spcBef>
              <a:spcAft>
                <a:spcPts val="0"/>
              </a:spcAft>
              <a:buNone/>
            </a:pPr>
            <a:r>
              <a:rPr lang="zh-TW"/>
              <a:t>  &lt;div class="row hw12"&gt;</a:t>
            </a:r>
            <a:endParaRPr/>
          </a:p>
          <a:p>
            <a:pPr indent="0" lvl="0" marL="0" rtl="0" algn="l">
              <a:spcBef>
                <a:spcPts val="0"/>
              </a:spcBef>
              <a:spcAft>
                <a:spcPts val="0"/>
              </a:spcAft>
              <a:buNone/>
            </a:pPr>
            <a:r>
              <a:rPr lang="zh-TW"/>
              <a:t>    &lt;div class="col-md-12 twenty"&gt;</a:t>
            </a:r>
            <a:endParaRPr/>
          </a:p>
          <a:p>
            <a:pPr indent="0" lvl="0" marL="0" rtl="0" algn="l">
              <a:spcBef>
                <a:spcPts val="0"/>
              </a:spcBef>
              <a:spcAft>
                <a:spcPts val="0"/>
              </a:spcAft>
              <a:buNone/>
            </a:pPr>
            <a:r>
              <a:rPr lang="zh-TW"/>
              <a:t>      &lt;a href="https://</a:t>
            </a:r>
            <a:r>
              <a:rPr lang="zh-TW">
                <a:highlight>
                  <a:srgbClr val="D9D2E9"/>
                </a:highlight>
              </a:rPr>
              <a:t>你的帳號</a:t>
            </a:r>
            <a:r>
              <a:rPr lang="zh-TW"/>
              <a:t>.github.io/vis2023f/hw04/src-sunburst/"&gt;https://</a:t>
            </a:r>
            <a:r>
              <a:rPr lang="zh-TW">
                <a:solidFill>
                  <a:schemeClr val="dk1"/>
                </a:solidFill>
                <a:highlight>
                  <a:srgbClr val="D9D2E9"/>
                </a:highlight>
              </a:rPr>
              <a:t>你的帳號</a:t>
            </a:r>
            <a:r>
              <a:rPr lang="zh-TW"/>
              <a:t>.github.io/vis2023f/hw04/src-sunburst/&lt;/a&gt;</a:t>
            </a:r>
            <a:endParaRPr/>
          </a:p>
          <a:p>
            <a:pPr indent="0" lvl="0" marL="0" rtl="0" algn="l">
              <a:spcBef>
                <a:spcPts val="0"/>
              </a:spcBef>
              <a:spcAft>
                <a:spcPts val="0"/>
              </a:spcAft>
              <a:buNone/>
            </a:pPr>
            <a:r>
              <a:rPr lang="zh-TW"/>
              <a:t>      &lt;hr&gt;</a:t>
            </a:r>
            <a:endParaRPr/>
          </a:p>
          <a:p>
            <a:pPr indent="0" lvl="0" marL="0" rtl="0" algn="l">
              <a:spcBef>
                <a:spcPts val="0"/>
              </a:spcBef>
              <a:spcAft>
                <a:spcPts val="0"/>
              </a:spcAft>
              <a:buNone/>
            </a:pPr>
            <a:r>
              <a:rPr lang="zh-TW"/>
              <a:t>      &lt;a href="https://</a:t>
            </a:r>
            <a:r>
              <a:rPr lang="zh-TW">
                <a:highlight>
                  <a:srgbClr val="D9D2E9"/>
                </a:highlight>
              </a:rPr>
              <a:t>你的帳號</a:t>
            </a:r>
            <a:r>
              <a:rPr lang="zh-TW"/>
              <a:t>.github.io/vis2023f/hw04/src-strong/"&gt;https://</a:t>
            </a:r>
            <a:r>
              <a:rPr lang="zh-TW">
                <a:solidFill>
                  <a:schemeClr val="dk1"/>
                </a:solidFill>
                <a:highlight>
                  <a:srgbClr val="D9D2E9"/>
                </a:highlight>
              </a:rPr>
              <a:t>你的帳號</a:t>
            </a:r>
            <a:r>
              <a:rPr lang="zh-TW"/>
              <a:t>.github.io/vis2023f/hw04/src-strong/&lt;/a&gt;</a:t>
            </a:r>
            <a:endParaRPr/>
          </a:p>
          <a:p>
            <a:pPr indent="0" lvl="0" marL="0" rtl="0" algn="l">
              <a:spcBef>
                <a:spcPts val="0"/>
              </a:spcBef>
              <a:spcAft>
                <a:spcPts val="0"/>
              </a:spcAft>
              <a:buNone/>
            </a:pPr>
            <a:r>
              <a:rPr lang="zh-TW"/>
              <a:t>      &lt;/div&gt;</a:t>
            </a:r>
            <a:endParaRPr/>
          </a:p>
          <a:p>
            <a:pPr indent="0" lvl="0" marL="0" rtl="0" algn="l">
              <a:spcBef>
                <a:spcPts val="0"/>
              </a:spcBef>
              <a:spcAft>
                <a:spcPts val="0"/>
              </a:spcAft>
              <a:buNone/>
            </a:pPr>
            <a:r>
              <a:rPr lang="zh-TW"/>
              <a:t>  &lt;/div&gt;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g28676dddff5_0_91"/>
          <p:cNvSpPr txBox="1"/>
          <p:nvPr>
            <p:ph type="ctrTitle"/>
          </p:nvPr>
        </p:nvSpPr>
        <p:spPr>
          <a:xfrm>
            <a:off x="953359" y="824935"/>
            <a:ext cx="8747400" cy="5742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accent2"/>
              </a:buClr>
              <a:buSzPts val="4300"/>
              <a:buFont typeface="Microsoft JhengHei"/>
              <a:buNone/>
            </a:pPr>
            <a:r>
              <a:rPr lang="zh-TW"/>
              <a:t>評分表</a:t>
            </a:r>
            <a:endParaRPr/>
          </a:p>
        </p:txBody>
      </p:sp>
      <p:sp>
        <p:nvSpPr>
          <p:cNvPr id="364" name="Google Shape;364;g28676dddff5_0_91"/>
          <p:cNvSpPr txBox="1"/>
          <p:nvPr>
            <p:ph idx="1" type="body"/>
          </p:nvPr>
        </p:nvSpPr>
        <p:spPr>
          <a:xfrm>
            <a:off x="1242282" y="6207371"/>
            <a:ext cx="10369800" cy="234900"/>
          </a:xfrm>
          <a:prstGeom prst="rect">
            <a:avLst/>
          </a:prstGeom>
          <a:noFill/>
          <a:ln>
            <a:noFill/>
          </a:ln>
        </p:spPr>
        <p:txBody>
          <a:bodyPr anchorCtr="0" anchor="ctr" bIns="45700" lIns="91425" spcFirstLastPara="1" rIns="91425" wrap="square" tIns="45700">
            <a:noAutofit/>
          </a:bodyPr>
          <a:lstStyle/>
          <a:p>
            <a:pPr indent="-228600" lvl="0" marL="457200" marR="0" rtl="0" algn="l">
              <a:lnSpc>
                <a:spcPct val="90000"/>
              </a:lnSpc>
              <a:spcBef>
                <a:spcPts val="1000"/>
              </a:spcBef>
              <a:spcAft>
                <a:spcPts val="0"/>
              </a:spcAft>
              <a:buClr>
                <a:schemeClr val="dk1"/>
              </a:buClr>
              <a:buSzPts val="1200"/>
              <a:buFont typeface="Arial"/>
              <a:buNone/>
            </a:pPr>
            <a:r>
              <a:t/>
            </a:r>
            <a:endParaRPr/>
          </a:p>
        </p:txBody>
      </p:sp>
      <p:sp>
        <p:nvSpPr>
          <p:cNvPr id="365" name="Google Shape;365;g28676dddff5_0_91"/>
          <p:cNvSpPr txBox="1"/>
          <p:nvPr>
            <p:ph idx="2" type="body"/>
          </p:nvPr>
        </p:nvSpPr>
        <p:spPr>
          <a:xfrm>
            <a:off x="954088" y="1618596"/>
            <a:ext cx="10102800" cy="40890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30000"/>
              </a:lnSpc>
              <a:spcBef>
                <a:spcPts val="1400"/>
              </a:spcBef>
              <a:spcAft>
                <a:spcPts val="0"/>
              </a:spcAft>
              <a:buClr>
                <a:schemeClr val="dk1"/>
              </a:buClr>
              <a:buSzPts val="2700"/>
              <a:buFont typeface="Arial"/>
              <a:buNone/>
            </a:pPr>
            <a:r>
              <a:t/>
            </a:r>
            <a:endParaRPr/>
          </a:p>
        </p:txBody>
      </p:sp>
      <p:sp>
        <p:nvSpPr>
          <p:cNvPr id="366" name="Google Shape;366;g28676dddff5_0_91"/>
          <p:cNvSpPr txBox="1"/>
          <p:nvPr>
            <p:ph idx="12" type="sldNum"/>
          </p:nvPr>
        </p:nvSpPr>
        <p:spPr>
          <a:xfrm>
            <a:off x="677505" y="6196171"/>
            <a:ext cx="564900" cy="234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200"/>
              <a:buNone/>
            </a:pPr>
            <a:r>
              <a:rPr lang="zh-TW"/>
              <a:t>P.</a:t>
            </a:r>
            <a:fld id="{00000000-1234-1234-1234-123412341234}" type="slidenum">
              <a:rPr lang="zh-TW"/>
              <a:t>‹#›</a:t>
            </a:fld>
            <a:endParaRPr/>
          </a:p>
        </p:txBody>
      </p:sp>
      <p:pic>
        <p:nvPicPr>
          <p:cNvPr id="367" name="Google Shape;367;g28676dddff5_0_91"/>
          <p:cNvPicPr preferRelativeResize="0"/>
          <p:nvPr/>
        </p:nvPicPr>
        <p:blipFill rotWithShape="1">
          <a:blip r:embed="rId3">
            <a:alphaModFix/>
          </a:blip>
          <a:srcRect b="40879" l="29900" r="29539" t="37061"/>
          <a:stretch/>
        </p:blipFill>
        <p:spPr>
          <a:xfrm>
            <a:off x="151925" y="2581750"/>
            <a:ext cx="6038151" cy="1694500"/>
          </a:xfrm>
          <a:prstGeom prst="rect">
            <a:avLst/>
          </a:prstGeom>
          <a:noFill/>
          <a:ln>
            <a:noFill/>
          </a:ln>
        </p:spPr>
      </p:pic>
      <p:sp>
        <p:nvSpPr>
          <p:cNvPr id="368" name="Google Shape;368;g28676dddff5_0_91"/>
          <p:cNvSpPr txBox="1"/>
          <p:nvPr/>
        </p:nvSpPr>
        <p:spPr>
          <a:xfrm>
            <a:off x="5900475" y="0"/>
            <a:ext cx="5822100" cy="616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1000"/>
              <a:t>&lt;!-- ------------------------------------------------&gt;</a:t>
            </a:r>
            <a:endParaRPr sz="1000"/>
          </a:p>
          <a:p>
            <a:pPr indent="0" lvl="0" marL="0" rtl="0" algn="l">
              <a:spcBef>
                <a:spcPts val="0"/>
              </a:spcBef>
              <a:spcAft>
                <a:spcPts val="0"/>
              </a:spcAft>
              <a:buNone/>
            </a:pPr>
            <a:r>
              <a:rPr lang="zh-TW" sz="1000"/>
              <a:t>  &lt;div class="row hw12"&gt;</a:t>
            </a:r>
            <a:endParaRPr sz="1000"/>
          </a:p>
          <a:p>
            <a:pPr indent="0" lvl="0" marL="0" rtl="0" algn="l">
              <a:spcBef>
                <a:spcPts val="0"/>
              </a:spcBef>
              <a:spcAft>
                <a:spcPts val="0"/>
              </a:spcAft>
              <a:buNone/>
            </a:pPr>
            <a:r>
              <a:rPr lang="zh-TW" sz="1000"/>
              <a:t>    &lt;div class="col-md-12 twenty"&gt;</a:t>
            </a:r>
            <a:endParaRPr sz="1000"/>
          </a:p>
          <a:p>
            <a:pPr indent="0" lvl="0" marL="0" rtl="0" algn="l">
              <a:spcBef>
                <a:spcPts val="0"/>
              </a:spcBef>
              <a:spcAft>
                <a:spcPts val="0"/>
              </a:spcAft>
              <a:buNone/>
            </a:pPr>
            <a:r>
              <a:rPr lang="zh-TW" sz="1000"/>
              <a:t>      &lt;table&gt;</a:t>
            </a:r>
            <a:endParaRPr sz="1000"/>
          </a:p>
          <a:p>
            <a:pPr indent="0" lvl="0" marL="0" rtl="0" algn="l">
              <a:spcBef>
                <a:spcPts val="0"/>
              </a:spcBef>
              <a:spcAft>
                <a:spcPts val="0"/>
              </a:spcAft>
              <a:buNone/>
            </a:pPr>
            <a:r>
              <a:rPr lang="zh-TW" sz="1000"/>
              <a:t>        &lt;tr&gt;</a:t>
            </a:r>
            <a:endParaRPr sz="1000"/>
          </a:p>
          <a:p>
            <a:pPr indent="0" lvl="0" marL="0" rtl="0" algn="l">
              <a:spcBef>
                <a:spcPts val="0"/>
              </a:spcBef>
              <a:spcAft>
                <a:spcPts val="0"/>
              </a:spcAft>
              <a:buNone/>
            </a:pPr>
            <a:r>
              <a:rPr lang="zh-TW" sz="1000"/>
              <a:t>          &lt;th&gt;總分&lt;/th&gt;</a:t>
            </a:r>
            <a:endParaRPr sz="1000"/>
          </a:p>
          <a:p>
            <a:pPr indent="0" lvl="0" marL="0" rtl="0" algn="l">
              <a:spcBef>
                <a:spcPts val="0"/>
              </a:spcBef>
              <a:spcAft>
                <a:spcPts val="0"/>
              </a:spcAft>
              <a:buNone/>
            </a:pPr>
            <a:r>
              <a:rPr lang="zh-TW" sz="1000"/>
              <a:t>          &lt;th&gt;完成後打勾&lt;/th&gt;</a:t>
            </a:r>
            <a:endParaRPr sz="1000"/>
          </a:p>
          <a:p>
            <a:pPr indent="0" lvl="0" marL="0" rtl="0" algn="l">
              <a:spcBef>
                <a:spcPts val="0"/>
              </a:spcBef>
              <a:spcAft>
                <a:spcPts val="0"/>
              </a:spcAft>
              <a:buNone/>
            </a:pPr>
            <a:r>
              <a:rPr lang="zh-TW" sz="1000"/>
              <a:t>          &lt;th&gt;配分&lt;/th&gt;</a:t>
            </a:r>
            <a:endParaRPr sz="1000"/>
          </a:p>
          <a:p>
            <a:pPr indent="0" lvl="0" marL="0" rtl="0" algn="l">
              <a:spcBef>
                <a:spcPts val="0"/>
              </a:spcBef>
              <a:spcAft>
                <a:spcPts val="0"/>
              </a:spcAft>
              <a:buNone/>
            </a:pPr>
            <a:r>
              <a:rPr lang="zh-TW" sz="1000"/>
              <a:t>          &lt;th&gt;分項描述&lt;/th&gt;</a:t>
            </a:r>
            <a:endParaRPr sz="1000"/>
          </a:p>
          <a:p>
            <a:pPr indent="0" lvl="0" marL="0" rtl="0" algn="l">
              <a:spcBef>
                <a:spcPts val="0"/>
              </a:spcBef>
              <a:spcAft>
                <a:spcPts val="0"/>
              </a:spcAft>
              <a:buNone/>
            </a:pPr>
            <a:r>
              <a:rPr lang="zh-TW" sz="1000"/>
              <a:t>        &lt;/tr&gt;</a:t>
            </a:r>
            <a:endParaRPr sz="1000"/>
          </a:p>
          <a:p>
            <a:pPr indent="0" lvl="0" marL="0" rtl="0" algn="l">
              <a:spcBef>
                <a:spcPts val="0"/>
              </a:spcBef>
              <a:spcAft>
                <a:spcPts val="0"/>
              </a:spcAft>
              <a:buNone/>
            </a:pPr>
            <a:r>
              <a:rPr lang="zh-TW" sz="1000"/>
              <a:t>        &lt;tr&gt;</a:t>
            </a:r>
            <a:endParaRPr sz="1000"/>
          </a:p>
          <a:p>
            <a:pPr indent="0" lvl="0" marL="0" rtl="0" algn="l">
              <a:spcBef>
                <a:spcPts val="0"/>
              </a:spcBef>
              <a:spcAft>
                <a:spcPts val="0"/>
              </a:spcAft>
              <a:buNone/>
            </a:pPr>
            <a:r>
              <a:rPr lang="zh-TW" sz="1000"/>
              <a:t>          &lt;td rowspan="7" id="myTotal"&gt;&lt;/td&gt;</a:t>
            </a:r>
            <a:endParaRPr sz="1000"/>
          </a:p>
          <a:p>
            <a:pPr indent="0" lvl="0" marL="0" rtl="0" algn="l">
              <a:spcBef>
                <a:spcPts val="0"/>
              </a:spcBef>
              <a:spcAft>
                <a:spcPts val="0"/>
              </a:spcAft>
              <a:buNone/>
            </a:pPr>
            <a:r>
              <a:rPr lang="zh-TW" sz="1000"/>
              <a:t>          &lt;td&gt;&lt;input type="checkbox" class="flipswitch" id="myCheckbox1" </a:t>
            </a:r>
            <a:r>
              <a:rPr lang="zh-TW" sz="1000">
                <a:highlight>
                  <a:srgbClr val="D9D2E9"/>
                </a:highlight>
              </a:rPr>
              <a:t>checked="checked"</a:t>
            </a:r>
            <a:r>
              <a:rPr lang="zh-TW" sz="1000"/>
              <a:t>&gt;&lt;/td&gt;</a:t>
            </a:r>
            <a:endParaRPr sz="1000"/>
          </a:p>
          <a:p>
            <a:pPr indent="0" lvl="0" marL="0" rtl="0" algn="l">
              <a:spcBef>
                <a:spcPts val="0"/>
              </a:spcBef>
              <a:spcAft>
                <a:spcPts val="0"/>
              </a:spcAft>
              <a:buNone/>
            </a:pPr>
            <a:r>
              <a:rPr lang="zh-TW" sz="1000"/>
              <a:t>          &lt;td id='m1'&gt;2&lt;/td&gt;</a:t>
            </a:r>
            <a:endParaRPr sz="1000"/>
          </a:p>
          <a:p>
            <a:pPr indent="0" lvl="0" marL="0" rtl="0" algn="l">
              <a:spcBef>
                <a:spcPts val="0"/>
              </a:spcBef>
              <a:spcAft>
                <a:spcPts val="0"/>
              </a:spcAft>
              <a:buNone/>
            </a:pPr>
            <a:r>
              <a:rPr lang="zh-TW" sz="1000"/>
              <a:t>          &lt;td&gt;Simple baseline 1 - 完成旭日圖&lt;/td&gt;</a:t>
            </a:r>
            <a:endParaRPr sz="1000"/>
          </a:p>
          <a:p>
            <a:pPr indent="0" lvl="0" marL="0" rtl="0" algn="l">
              <a:spcBef>
                <a:spcPts val="0"/>
              </a:spcBef>
              <a:spcAft>
                <a:spcPts val="0"/>
              </a:spcAft>
              <a:buNone/>
            </a:pPr>
            <a:r>
              <a:rPr lang="zh-TW" sz="1000"/>
              <a:t>        &lt;/tr&gt;</a:t>
            </a:r>
            <a:endParaRPr sz="1000"/>
          </a:p>
          <a:p>
            <a:pPr indent="0" lvl="0" marL="0" rtl="0" algn="l">
              <a:spcBef>
                <a:spcPts val="0"/>
              </a:spcBef>
              <a:spcAft>
                <a:spcPts val="0"/>
              </a:spcAft>
              <a:buNone/>
            </a:pPr>
            <a:r>
              <a:rPr lang="zh-TW" sz="1000"/>
              <a:t>        &lt;tr&gt;</a:t>
            </a:r>
            <a:endParaRPr sz="1000"/>
          </a:p>
          <a:p>
            <a:pPr indent="0" lvl="0" marL="0" rtl="0" algn="l">
              <a:spcBef>
                <a:spcPts val="0"/>
              </a:spcBef>
              <a:spcAft>
                <a:spcPts val="0"/>
              </a:spcAft>
              <a:buNone/>
            </a:pPr>
            <a:r>
              <a:rPr lang="zh-TW" sz="1000"/>
              <a:t>          &lt;td&gt;&lt;input type="checkbox" class="flipswitch" id="myCheckbox2" </a:t>
            </a:r>
            <a:r>
              <a:rPr lang="zh-TW" sz="1000">
                <a:highlight>
                  <a:srgbClr val="D9D2E9"/>
                </a:highlight>
              </a:rPr>
              <a:t>checked="checked"</a:t>
            </a:r>
            <a:r>
              <a:rPr lang="zh-TW" sz="1000"/>
              <a:t>&gt;&lt;/td&gt;</a:t>
            </a:r>
            <a:endParaRPr sz="1000"/>
          </a:p>
          <a:p>
            <a:pPr indent="0" lvl="0" marL="0" rtl="0" algn="l">
              <a:spcBef>
                <a:spcPts val="0"/>
              </a:spcBef>
              <a:spcAft>
                <a:spcPts val="0"/>
              </a:spcAft>
              <a:buNone/>
            </a:pPr>
            <a:r>
              <a:rPr lang="zh-TW" sz="1000"/>
              <a:t>          &lt;td id='m2'&gt;1&lt;/td&gt;</a:t>
            </a:r>
            <a:endParaRPr sz="1000"/>
          </a:p>
          <a:p>
            <a:pPr indent="0" lvl="0" marL="0" rtl="0" algn="l">
              <a:spcBef>
                <a:spcPts val="0"/>
              </a:spcBef>
              <a:spcAft>
                <a:spcPts val="0"/>
              </a:spcAft>
              <a:buNone/>
            </a:pPr>
            <a:r>
              <a:rPr lang="zh-TW" sz="1000"/>
              <a:t>          &lt;td&gt;Simple baseline 2 - 完成頁面路徑&lt;/td&gt;</a:t>
            </a:r>
            <a:endParaRPr sz="1000"/>
          </a:p>
          <a:p>
            <a:pPr indent="0" lvl="0" marL="0" rtl="0" algn="l">
              <a:spcBef>
                <a:spcPts val="0"/>
              </a:spcBef>
              <a:spcAft>
                <a:spcPts val="0"/>
              </a:spcAft>
              <a:buNone/>
            </a:pPr>
            <a:r>
              <a:rPr lang="zh-TW" sz="1000"/>
              <a:t>        &lt;/tr&gt;</a:t>
            </a:r>
            <a:endParaRPr sz="1000"/>
          </a:p>
          <a:p>
            <a:pPr indent="0" lvl="0" marL="0" rtl="0" algn="l">
              <a:spcBef>
                <a:spcPts val="0"/>
              </a:spcBef>
              <a:spcAft>
                <a:spcPts val="0"/>
              </a:spcAft>
              <a:buNone/>
            </a:pPr>
            <a:r>
              <a:rPr lang="zh-TW" sz="1000"/>
              <a:t>        &lt;tr&gt;</a:t>
            </a:r>
            <a:endParaRPr sz="1000"/>
          </a:p>
          <a:p>
            <a:pPr indent="0" lvl="0" marL="0" rtl="0" algn="l">
              <a:spcBef>
                <a:spcPts val="0"/>
              </a:spcBef>
              <a:spcAft>
                <a:spcPts val="0"/>
              </a:spcAft>
              <a:buNone/>
            </a:pPr>
            <a:r>
              <a:rPr lang="zh-TW" sz="1000"/>
              <a:t>          &lt;td&gt;&lt;input type="checkbox" class="flipswitch" id="myCheckbox3" </a:t>
            </a:r>
            <a:r>
              <a:rPr lang="zh-TW" sz="1000">
                <a:highlight>
                  <a:srgbClr val="D9D2E9"/>
                </a:highlight>
              </a:rPr>
              <a:t>checked="checked"</a:t>
            </a:r>
            <a:r>
              <a:rPr lang="zh-TW" sz="1000"/>
              <a:t>&gt;&lt;/td&gt;</a:t>
            </a:r>
            <a:endParaRPr sz="1000"/>
          </a:p>
          <a:p>
            <a:pPr indent="0" lvl="0" marL="0" rtl="0" algn="l">
              <a:spcBef>
                <a:spcPts val="0"/>
              </a:spcBef>
              <a:spcAft>
                <a:spcPts val="0"/>
              </a:spcAft>
              <a:buNone/>
            </a:pPr>
            <a:r>
              <a:rPr lang="zh-TW" sz="1000"/>
              <a:t>          &lt;td id='m3'&gt;2&lt;/td&gt;</a:t>
            </a:r>
            <a:endParaRPr sz="1000"/>
          </a:p>
          <a:p>
            <a:pPr indent="0" lvl="0" marL="0" rtl="0" algn="l">
              <a:spcBef>
                <a:spcPts val="0"/>
              </a:spcBef>
              <a:spcAft>
                <a:spcPts val="0"/>
              </a:spcAft>
              <a:buNone/>
            </a:pPr>
            <a:r>
              <a:rPr lang="zh-TW" sz="1000"/>
              <a:t>          &lt;td&gt;Medium baseline 1 - 加入Tooltip &lt;/td&gt;</a:t>
            </a:r>
            <a:endParaRPr sz="1000"/>
          </a:p>
          <a:p>
            <a:pPr indent="0" lvl="0" marL="0" rtl="0" algn="l">
              <a:spcBef>
                <a:spcPts val="0"/>
              </a:spcBef>
              <a:spcAft>
                <a:spcPts val="0"/>
              </a:spcAft>
              <a:buNone/>
            </a:pPr>
            <a:r>
              <a:rPr lang="zh-TW" sz="1000"/>
              <a:t>        &lt;/tr&gt;</a:t>
            </a:r>
            <a:endParaRPr sz="1000"/>
          </a:p>
          <a:p>
            <a:pPr indent="0" lvl="0" marL="0" rtl="0" algn="l">
              <a:spcBef>
                <a:spcPts val="0"/>
              </a:spcBef>
              <a:spcAft>
                <a:spcPts val="0"/>
              </a:spcAft>
              <a:buNone/>
            </a:pPr>
            <a:r>
              <a:rPr lang="zh-TW" sz="1000"/>
              <a:t>        &lt;tr&gt;</a:t>
            </a:r>
            <a:endParaRPr sz="1000"/>
          </a:p>
          <a:p>
            <a:pPr indent="0" lvl="0" marL="0" rtl="0" algn="l">
              <a:spcBef>
                <a:spcPts val="0"/>
              </a:spcBef>
              <a:spcAft>
                <a:spcPts val="0"/>
              </a:spcAft>
              <a:buNone/>
            </a:pPr>
            <a:r>
              <a:rPr lang="zh-TW" sz="1000"/>
              <a:t>          &lt;td&gt;&lt;input type="checkbox" class="flipswitch" id="myCheckbox4" </a:t>
            </a:r>
            <a:r>
              <a:rPr lang="zh-TW" sz="1000">
                <a:highlight>
                  <a:srgbClr val="D9D2E9"/>
                </a:highlight>
              </a:rPr>
              <a:t>checked="checked</a:t>
            </a:r>
            <a:r>
              <a:rPr lang="zh-TW" sz="1000"/>
              <a:t>"&gt;&lt;/td&gt;</a:t>
            </a:r>
            <a:endParaRPr sz="1000"/>
          </a:p>
          <a:p>
            <a:pPr indent="0" lvl="0" marL="0" rtl="0" algn="l">
              <a:spcBef>
                <a:spcPts val="0"/>
              </a:spcBef>
              <a:spcAft>
                <a:spcPts val="0"/>
              </a:spcAft>
              <a:buNone/>
            </a:pPr>
            <a:r>
              <a:rPr lang="zh-TW" sz="1000"/>
              <a:t>          &lt;td id='m4'&gt;2&lt;/td&gt;</a:t>
            </a:r>
            <a:endParaRPr sz="1000"/>
          </a:p>
          <a:p>
            <a:pPr indent="0" lvl="0" marL="0" rtl="0" algn="l">
              <a:spcBef>
                <a:spcPts val="0"/>
              </a:spcBef>
              <a:spcAft>
                <a:spcPts val="0"/>
              </a:spcAft>
              <a:buNone/>
            </a:pPr>
            <a:r>
              <a:rPr lang="zh-TW" sz="1000"/>
              <a:t>          &lt;td&gt;Medium baseline 2 - 完成結論 &lt;/td&gt;</a:t>
            </a:r>
            <a:endParaRPr sz="1000"/>
          </a:p>
          <a:p>
            <a:pPr indent="0" lvl="0" marL="0" rtl="0" algn="l">
              <a:spcBef>
                <a:spcPts val="0"/>
              </a:spcBef>
              <a:spcAft>
                <a:spcPts val="0"/>
              </a:spcAft>
              <a:buNone/>
            </a:pPr>
            <a:r>
              <a:rPr lang="zh-TW" sz="1000"/>
              <a:t>        &lt;/tr&gt;</a:t>
            </a:r>
            <a:endParaRPr sz="1000"/>
          </a:p>
          <a:p>
            <a:pPr indent="0" lvl="0" marL="0" rtl="0" algn="l">
              <a:spcBef>
                <a:spcPts val="0"/>
              </a:spcBef>
              <a:spcAft>
                <a:spcPts val="0"/>
              </a:spcAft>
              <a:buNone/>
            </a:pPr>
            <a:r>
              <a:rPr lang="zh-TW" sz="1000"/>
              <a:t>        &lt;tr&gt;</a:t>
            </a:r>
            <a:endParaRPr sz="1000"/>
          </a:p>
          <a:p>
            <a:pPr indent="0" lvl="0" marL="0" rtl="0" algn="l">
              <a:spcBef>
                <a:spcPts val="0"/>
              </a:spcBef>
              <a:spcAft>
                <a:spcPts val="0"/>
              </a:spcAft>
              <a:buNone/>
            </a:pPr>
            <a:r>
              <a:rPr lang="zh-TW" sz="1000"/>
              <a:t>          &lt;td&gt;&lt;input type="checkbox" class="flipswitch" id="myCheckbox5" </a:t>
            </a:r>
            <a:r>
              <a:rPr lang="zh-TW" sz="1000">
                <a:highlight>
                  <a:srgbClr val="D9D2E9"/>
                </a:highlight>
              </a:rPr>
              <a:t>checked="checked"</a:t>
            </a:r>
            <a:r>
              <a:rPr lang="zh-TW" sz="1000"/>
              <a:t>&gt;&lt;/td&gt;</a:t>
            </a:r>
            <a:endParaRPr sz="1000"/>
          </a:p>
          <a:p>
            <a:pPr indent="0" lvl="0" marL="0" rtl="0" algn="l">
              <a:spcBef>
                <a:spcPts val="0"/>
              </a:spcBef>
              <a:spcAft>
                <a:spcPts val="0"/>
              </a:spcAft>
              <a:buNone/>
            </a:pPr>
            <a:r>
              <a:rPr lang="zh-TW" sz="1000"/>
              <a:t>          &lt;td id='m5'&gt;3&lt;/td&gt;</a:t>
            </a:r>
            <a:endParaRPr sz="1000"/>
          </a:p>
          <a:p>
            <a:pPr indent="0" lvl="0" marL="0" rtl="0" algn="l">
              <a:spcBef>
                <a:spcPts val="0"/>
              </a:spcBef>
              <a:spcAft>
                <a:spcPts val="0"/>
              </a:spcAft>
              <a:buNone/>
            </a:pPr>
            <a:r>
              <a:rPr lang="zh-TW" sz="1000"/>
              <a:t>          &lt;td&gt;Strong baseline - 將兩個問題之間的意義以圖表呈現(可互動) &lt;/td&gt;</a:t>
            </a:r>
            <a:endParaRPr sz="1000"/>
          </a:p>
          <a:p>
            <a:pPr indent="0" lvl="0" marL="0" rtl="0" algn="l">
              <a:spcBef>
                <a:spcPts val="0"/>
              </a:spcBef>
              <a:spcAft>
                <a:spcPts val="0"/>
              </a:spcAft>
              <a:buNone/>
            </a:pPr>
            <a:r>
              <a:rPr lang="zh-TW" sz="1000"/>
              <a:t>        &lt;/tr&gt;</a:t>
            </a:r>
            <a:endParaRPr sz="1000"/>
          </a:p>
          <a:p>
            <a:pPr indent="0" lvl="0" marL="0" rtl="0" algn="l">
              <a:spcBef>
                <a:spcPts val="0"/>
              </a:spcBef>
              <a:spcAft>
                <a:spcPts val="0"/>
              </a:spcAft>
              <a:buNone/>
            </a:pPr>
            <a:r>
              <a:rPr lang="zh-TW" sz="1000"/>
              <a:t>      &lt;/table&gt;</a:t>
            </a:r>
            <a:endParaRPr sz="1000"/>
          </a:p>
          <a:p>
            <a:pPr indent="0" lvl="0" marL="0" rtl="0" algn="l">
              <a:spcBef>
                <a:spcPts val="0"/>
              </a:spcBef>
              <a:spcAft>
                <a:spcPts val="0"/>
              </a:spcAft>
              <a:buNone/>
            </a:pPr>
            <a:r>
              <a:rPr lang="zh-TW" sz="1000"/>
              <a:t>    &lt;/div&gt;</a:t>
            </a:r>
            <a:endParaRPr sz="1000"/>
          </a:p>
          <a:p>
            <a:pPr indent="0" lvl="0" marL="0" rtl="0" algn="l">
              <a:spcBef>
                <a:spcPts val="0"/>
              </a:spcBef>
              <a:spcAft>
                <a:spcPts val="0"/>
              </a:spcAft>
              <a:buNone/>
            </a:pPr>
            <a:r>
              <a:rPr lang="zh-TW" sz="1000"/>
              <a:t>  &lt;/div&gt;</a:t>
            </a:r>
            <a:endParaRPr sz="10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g28676dddff5_0_101"/>
          <p:cNvSpPr txBox="1"/>
          <p:nvPr>
            <p:ph type="ctrTitle"/>
          </p:nvPr>
        </p:nvSpPr>
        <p:spPr>
          <a:xfrm>
            <a:off x="953359" y="824935"/>
            <a:ext cx="8747400" cy="5742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accent2"/>
              </a:buClr>
              <a:buSzPts val="4300"/>
              <a:buFont typeface="Microsoft JhengHei"/>
              <a:buNone/>
            </a:pPr>
            <a:r>
              <a:rPr lang="zh-TW"/>
              <a:t>observable</a:t>
            </a:r>
            <a:endParaRPr/>
          </a:p>
        </p:txBody>
      </p:sp>
      <p:sp>
        <p:nvSpPr>
          <p:cNvPr id="375" name="Google Shape;375;g28676dddff5_0_101"/>
          <p:cNvSpPr txBox="1"/>
          <p:nvPr>
            <p:ph idx="1" type="body"/>
          </p:nvPr>
        </p:nvSpPr>
        <p:spPr>
          <a:xfrm>
            <a:off x="1242282" y="6207371"/>
            <a:ext cx="10369800" cy="234900"/>
          </a:xfrm>
          <a:prstGeom prst="rect">
            <a:avLst/>
          </a:prstGeom>
          <a:noFill/>
          <a:ln>
            <a:noFill/>
          </a:ln>
        </p:spPr>
        <p:txBody>
          <a:bodyPr anchorCtr="0" anchor="ctr" bIns="45700" lIns="91425" spcFirstLastPara="1" rIns="91425" wrap="square" tIns="45700">
            <a:noAutofit/>
          </a:bodyPr>
          <a:lstStyle/>
          <a:p>
            <a:pPr indent="-228600" lvl="0" marL="457200" marR="0" rtl="0" algn="l">
              <a:lnSpc>
                <a:spcPct val="90000"/>
              </a:lnSpc>
              <a:spcBef>
                <a:spcPts val="1000"/>
              </a:spcBef>
              <a:spcAft>
                <a:spcPts val="0"/>
              </a:spcAft>
              <a:buClr>
                <a:schemeClr val="dk1"/>
              </a:buClr>
              <a:buSzPts val="1200"/>
              <a:buFont typeface="Arial"/>
              <a:buNone/>
            </a:pPr>
            <a:r>
              <a:t/>
            </a:r>
            <a:endParaRPr/>
          </a:p>
        </p:txBody>
      </p:sp>
      <p:sp>
        <p:nvSpPr>
          <p:cNvPr id="376" name="Google Shape;376;g28676dddff5_0_101"/>
          <p:cNvSpPr txBox="1"/>
          <p:nvPr>
            <p:ph idx="2" type="body"/>
          </p:nvPr>
        </p:nvSpPr>
        <p:spPr>
          <a:xfrm>
            <a:off x="954088" y="1618596"/>
            <a:ext cx="10102800" cy="40890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30000"/>
              </a:lnSpc>
              <a:spcBef>
                <a:spcPts val="1400"/>
              </a:spcBef>
              <a:spcAft>
                <a:spcPts val="0"/>
              </a:spcAft>
              <a:buClr>
                <a:schemeClr val="dk1"/>
              </a:buClr>
              <a:buSzPts val="2700"/>
              <a:buFont typeface="Arial"/>
              <a:buNone/>
            </a:pPr>
            <a:r>
              <a:t/>
            </a:r>
            <a:endParaRPr/>
          </a:p>
        </p:txBody>
      </p:sp>
      <p:sp>
        <p:nvSpPr>
          <p:cNvPr id="377" name="Google Shape;377;g28676dddff5_0_101"/>
          <p:cNvSpPr txBox="1"/>
          <p:nvPr>
            <p:ph idx="12" type="sldNum"/>
          </p:nvPr>
        </p:nvSpPr>
        <p:spPr>
          <a:xfrm>
            <a:off x="677505" y="6196171"/>
            <a:ext cx="564900" cy="234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200"/>
              <a:buNone/>
            </a:pPr>
            <a:r>
              <a:rPr lang="zh-TW"/>
              <a:t>P.</a:t>
            </a:r>
            <a:fld id="{00000000-1234-1234-1234-123412341234}" type="slidenum">
              <a:rPr lang="zh-TW"/>
              <a:t>‹#›</a:t>
            </a:fld>
            <a:endParaRPr/>
          </a:p>
        </p:txBody>
      </p:sp>
      <p:pic>
        <p:nvPicPr>
          <p:cNvPr id="378" name="Google Shape;378;g28676dddff5_0_101"/>
          <p:cNvPicPr preferRelativeResize="0"/>
          <p:nvPr/>
        </p:nvPicPr>
        <p:blipFill rotWithShape="1">
          <a:blip r:embed="rId3">
            <a:alphaModFix/>
          </a:blip>
          <a:srcRect b="0" l="15785" r="4450" t="0"/>
          <a:stretch/>
        </p:blipFill>
        <p:spPr>
          <a:xfrm>
            <a:off x="475275" y="1846287"/>
            <a:ext cx="3048176" cy="3633625"/>
          </a:xfrm>
          <a:prstGeom prst="rect">
            <a:avLst/>
          </a:prstGeom>
          <a:noFill/>
          <a:ln cap="flat" cmpd="sng" w="9525">
            <a:solidFill>
              <a:srgbClr val="595959"/>
            </a:solidFill>
            <a:prstDash val="solid"/>
            <a:round/>
            <a:headEnd len="sm" w="sm" type="none"/>
            <a:tailEnd len="sm" w="sm" type="none"/>
          </a:ln>
        </p:spPr>
      </p:pic>
      <p:pic>
        <p:nvPicPr>
          <p:cNvPr id="379" name="Google Shape;379;g28676dddff5_0_101"/>
          <p:cNvPicPr preferRelativeResize="0"/>
          <p:nvPr/>
        </p:nvPicPr>
        <p:blipFill>
          <a:blip r:embed="rId4">
            <a:alphaModFix/>
          </a:blip>
          <a:stretch>
            <a:fillRect/>
          </a:stretch>
        </p:blipFill>
        <p:spPr>
          <a:xfrm>
            <a:off x="3723325" y="1332012"/>
            <a:ext cx="3207450" cy="4662175"/>
          </a:xfrm>
          <a:prstGeom prst="rect">
            <a:avLst/>
          </a:prstGeom>
          <a:noFill/>
          <a:ln cap="flat" cmpd="sng" w="9525">
            <a:solidFill>
              <a:srgbClr val="595959"/>
            </a:solidFill>
            <a:prstDash val="solid"/>
            <a:round/>
            <a:headEnd len="sm" w="sm" type="none"/>
            <a:tailEnd len="sm" w="sm" type="none"/>
          </a:ln>
        </p:spPr>
      </p:pic>
      <p:sp>
        <p:nvSpPr>
          <p:cNvPr id="380" name="Google Shape;380;g28676dddff5_0_101"/>
          <p:cNvSpPr/>
          <p:nvPr/>
        </p:nvSpPr>
        <p:spPr>
          <a:xfrm>
            <a:off x="2304275" y="4395225"/>
            <a:ext cx="1082100" cy="234900"/>
          </a:xfrm>
          <a:prstGeom prst="rect">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g28676dddff5_0_101"/>
          <p:cNvSpPr/>
          <p:nvPr/>
        </p:nvSpPr>
        <p:spPr>
          <a:xfrm>
            <a:off x="3813075" y="1399125"/>
            <a:ext cx="1082100" cy="234900"/>
          </a:xfrm>
          <a:prstGeom prst="rect">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g28676dddff5_0_101"/>
          <p:cNvSpPr txBox="1"/>
          <p:nvPr/>
        </p:nvSpPr>
        <p:spPr>
          <a:xfrm>
            <a:off x="6944275" y="2523238"/>
            <a:ext cx="4896300" cy="227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t>&lt;!-- ------------------------------------------------&gt;</a:t>
            </a:r>
            <a:endParaRPr/>
          </a:p>
          <a:p>
            <a:pPr indent="0" lvl="0" marL="0" rtl="0" algn="l">
              <a:spcBef>
                <a:spcPts val="0"/>
              </a:spcBef>
              <a:spcAft>
                <a:spcPts val="0"/>
              </a:spcAft>
              <a:buNone/>
            </a:pPr>
            <a:r>
              <a:rPr lang="zh-TW"/>
              <a:t>  &lt;div class="row hw12"&gt;</a:t>
            </a:r>
            <a:endParaRPr/>
          </a:p>
          <a:p>
            <a:pPr indent="0" lvl="0" marL="0" rtl="0" algn="l">
              <a:spcBef>
                <a:spcPts val="0"/>
              </a:spcBef>
              <a:spcAft>
                <a:spcPts val="0"/>
              </a:spcAft>
              <a:buNone/>
            </a:pPr>
            <a:r>
              <a:rPr lang="zh-TW"/>
              <a:t>    &lt;div class="col-md-12 twenty"&gt;</a:t>
            </a:r>
            <a:endParaRPr/>
          </a:p>
          <a:p>
            <a:pPr indent="0" lvl="0" marL="0" rtl="0" algn="l">
              <a:spcBef>
                <a:spcPts val="0"/>
              </a:spcBef>
              <a:spcAft>
                <a:spcPts val="0"/>
              </a:spcAft>
              <a:buNone/>
            </a:pPr>
            <a:r>
              <a:rPr lang="zh-TW"/>
              <a:t>      &lt;iframe width="100%" height="500" frameborder="0" style="background-color: #FFFFFF"</a:t>
            </a:r>
            <a:endParaRPr/>
          </a:p>
          <a:p>
            <a:pPr indent="0" lvl="0" marL="0" rtl="0" algn="l">
              <a:spcBef>
                <a:spcPts val="0"/>
              </a:spcBef>
              <a:spcAft>
                <a:spcPts val="0"/>
              </a:spcAft>
              <a:buNone/>
            </a:pPr>
            <a:r>
              <a:rPr lang="zh-TW"/>
              <a:t>  src="</a:t>
            </a:r>
            <a:r>
              <a:rPr lang="zh-TW">
                <a:highlight>
                  <a:srgbClr val="D9D2E9"/>
                </a:highlight>
              </a:rPr>
              <a:t>你的URL</a:t>
            </a:r>
            <a:r>
              <a:rPr lang="zh-TW"/>
              <a:t>"&gt;&lt;/iframe&gt;</a:t>
            </a:r>
            <a:endParaRPr/>
          </a:p>
          <a:p>
            <a:pPr indent="0" lvl="0" marL="0" rtl="0" algn="l">
              <a:spcBef>
                <a:spcPts val="0"/>
              </a:spcBef>
              <a:spcAft>
                <a:spcPts val="0"/>
              </a:spcAft>
              <a:buNone/>
            </a:pPr>
            <a:r>
              <a:rPr lang="zh-TW"/>
              <a:t>    &lt;/div&gt;</a:t>
            </a:r>
            <a:endParaRPr/>
          </a:p>
          <a:p>
            <a:pPr indent="0" lvl="0" marL="0" rtl="0" algn="l">
              <a:spcBef>
                <a:spcPts val="0"/>
              </a:spcBef>
              <a:spcAft>
                <a:spcPts val="0"/>
              </a:spcAft>
              <a:buNone/>
            </a:pPr>
            <a:r>
              <a:rPr lang="zh-TW"/>
              <a:t>  &lt;/div&gt;</a:t>
            </a:r>
            <a:endParaRPr/>
          </a:p>
        </p:txBody>
      </p:sp>
      <p:sp>
        <p:nvSpPr>
          <p:cNvPr id="383" name="Google Shape;383;g28676dddff5_0_101"/>
          <p:cNvSpPr/>
          <p:nvPr/>
        </p:nvSpPr>
        <p:spPr>
          <a:xfrm>
            <a:off x="5199925" y="5707600"/>
            <a:ext cx="1082100" cy="234900"/>
          </a:xfrm>
          <a:prstGeom prst="rect">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g28676dddff5_0_101"/>
          <p:cNvSpPr/>
          <p:nvPr/>
        </p:nvSpPr>
        <p:spPr>
          <a:xfrm>
            <a:off x="3813075" y="4081375"/>
            <a:ext cx="1082100" cy="234900"/>
          </a:xfrm>
          <a:prstGeom prst="rect">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g208cba9ff31_1_0"/>
          <p:cNvSpPr txBox="1"/>
          <p:nvPr>
            <p:ph type="ctrTitle"/>
          </p:nvPr>
        </p:nvSpPr>
        <p:spPr>
          <a:xfrm>
            <a:off x="953359" y="824935"/>
            <a:ext cx="8747400" cy="574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4300"/>
              <a:buNone/>
            </a:pPr>
            <a:r>
              <a:rPr lang="zh-TW"/>
              <a:t>Regulations</a:t>
            </a:r>
            <a:endParaRPr/>
          </a:p>
        </p:txBody>
      </p:sp>
      <p:sp>
        <p:nvSpPr>
          <p:cNvPr id="391" name="Google Shape;391;g208cba9ff31_1_0"/>
          <p:cNvSpPr txBox="1"/>
          <p:nvPr>
            <p:ph idx="1" type="body"/>
          </p:nvPr>
        </p:nvSpPr>
        <p:spPr>
          <a:xfrm>
            <a:off x="1242282" y="6207371"/>
            <a:ext cx="10369800" cy="234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1000"/>
              </a:spcBef>
              <a:spcAft>
                <a:spcPts val="0"/>
              </a:spcAft>
              <a:buSzPts val="1200"/>
              <a:buNone/>
            </a:pPr>
            <a:r>
              <a:t/>
            </a:r>
            <a:endParaRPr/>
          </a:p>
        </p:txBody>
      </p:sp>
      <p:sp>
        <p:nvSpPr>
          <p:cNvPr id="392" name="Google Shape;392;g208cba9ff31_1_0"/>
          <p:cNvSpPr txBox="1"/>
          <p:nvPr>
            <p:ph idx="2" type="body"/>
          </p:nvPr>
        </p:nvSpPr>
        <p:spPr>
          <a:xfrm>
            <a:off x="954088" y="1618596"/>
            <a:ext cx="10442918" cy="4089000"/>
          </a:xfrm>
          <a:prstGeom prst="rect">
            <a:avLst/>
          </a:prstGeom>
          <a:noFill/>
          <a:ln>
            <a:noFill/>
          </a:ln>
        </p:spPr>
        <p:txBody>
          <a:bodyPr anchorCtr="0" anchor="t" bIns="45700" lIns="91425" spcFirstLastPara="1" rIns="91425" wrap="square" tIns="45700">
            <a:noAutofit/>
          </a:bodyPr>
          <a:lstStyle/>
          <a:p>
            <a:pPr indent="-342900" lvl="0" marL="571500" rtl="0" algn="l">
              <a:lnSpc>
                <a:spcPct val="130000"/>
              </a:lnSpc>
              <a:spcBef>
                <a:spcPts val="1400"/>
              </a:spcBef>
              <a:spcAft>
                <a:spcPts val="0"/>
              </a:spcAft>
              <a:buClr>
                <a:srgbClr val="FF0000"/>
              </a:buClr>
              <a:buSzPts val="3600"/>
              <a:buFont typeface="Arial"/>
              <a:buChar char="•"/>
            </a:pPr>
            <a:r>
              <a:rPr b="1" lang="zh-TW" sz="2400">
                <a:solidFill>
                  <a:srgbClr val="FF0000"/>
                </a:solidFill>
              </a:rPr>
              <a:t>You should finish your homework on your own. </a:t>
            </a:r>
            <a:endParaRPr sz="2400">
              <a:solidFill>
                <a:srgbClr val="FF0000"/>
              </a:solidFill>
            </a:endParaRPr>
          </a:p>
          <a:p>
            <a:pPr indent="-342900" lvl="0" marL="571500" rtl="0" algn="l">
              <a:lnSpc>
                <a:spcPct val="130000"/>
              </a:lnSpc>
              <a:spcBef>
                <a:spcPts val="1400"/>
              </a:spcBef>
              <a:spcAft>
                <a:spcPts val="0"/>
              </a:spcAft>
              <a:buClr>
                <a:srgbClr val="FF0000"/>
              </a:buClr>
              <a:buSzPts val="3600"/>
              <a:buFont typeface="Arial"/>
              <a:buChar char="•"/>
            </a:pPr>
            <a:r>
              <a:rPr b="1" lang="zh-TW" sz="2400">
                <a:solidFill>
                  <a:srgbClr val="FF0000"/>
                </a:solidFill>
              </a:rPr>
              <a:t>Do not share your codes with any living creatures. </a:t>
            </a:r>
            <a:endParaRPr sz="2400">
              <a:solidFill>
                <a:srgbClr val="FF0000"/>
              </a:solidFill>
            </a:endParaRPr>
          </a:p>
          <a:p>
            <a:pPr indent="-342900" lvl="0" marL="571500" rtl="0" algn="l">
              <a:lnSpc>
                <a:spcPct val="130000"/>
              </a:lnSpc>
              <a:spcBef>
                <a:spcPts val="1400"/>
              </a:spcBef>
              <a:spcAft>
                <a:spcPts val="0"/>
              </a:spcAft>
              <a:buClr>
                <a:srgbClr val="FF0000"/>
              </a:buClr>
              <a:buSzPts val="3600"/>
              <a:buFont typeface="Arial"/>
              <a:buChar char="•"/>
            </a:pPr>
            <a:r>
              <a:rPr b="1" lang="zh-TW" sz="2400">
                <a:solidFill>
                  <a:srgbClr val="FF0000"/>
                </a:solidFill>
              </a:rPr>
              <a:t>Your HW will get 0 pt if you violate any of the above rules. </a:t>
            </a:r>
            <a:endParaRPr sz="2400">
              <a:solidFill>
                <a:srgbClr val="FF0000"/>
              </a:solidFill>
            </a:endParaRPr>
          </a:p>
          <a:p>
            <a:pPr indent="-342900" lvl="0" marL="571500" rtl="0" algn="l">
              <a:lnSpc>
                <a:spcPct val="130000"/>
              </a:lnSpc>
              <a:spcBef>
                <a:spcPts val="1400"/>
              </a:spcBef>
              <a:spcAft>
                <a:spcPts val="0"/>
              </a:spcAft>
              <a:buClr>
                <a:srgbClr val="FF0000"/>
              </a:buClr>
              <a:buSzPts val="3600"/>
              <a:buFont typeface="Arial"/>
              <a:buChar char="•"/>
            </a:pPr>
            <a:r>
              <a:rPr b="1" lang="zh-TW" sz="2400">
                <a:solidFill>
                  <a:srgbClr val="FF0000"/>
                </a:solidFill>
              </a:rPr>
              <a:t>Professor &amp; TAs preserve the rights to change the rules &amp; grades.</a:t>
            </a:r>
            <a:endParaRPr sz="2400">
              <a:solidFill>
                <a:srgbClr val="FF0000"/>
              </a:solidFill>
            </a:endParaRPr>
          </a:p>
        </p:txBody>
      </p:sp>
      <p:sp>
        <p:nvSpPr>
          <p:cNvPr id="393" name="Google Shape;393;g208cba9ff31_1_0"/>
          <p:cNvSpPr txBox="1"/>
          <p:nvPr>
            <p:ph idx="12" type="sldNum"/>
          </p:nvPr>
        </p:nvSpPr>
        <p:spPr>
          <a:xfrm>
            <a:off x="677505" y="6196171"/>
            <a:ext cx="564900" cy="234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00"/>
              </a:buClr>
              <a:buSzPts val="1200"/>
              <a:buFont typeface="Arial"/>
              <a:buNone/>
            </a:pPr>
            <a:r>
              <a:rPr lang="zh-TW"/>
              <a:t>P.</a:t>
            </a:r>
            <a:fld id="{00000000-1234-1234-1234-123412341234}" type="slidenum">
              <a:rPr lang="zh-TW"/>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62"/>
          <p:cNvSpPr txBox="1"/>
          <p:nvPr>
            <p:ph type="ctrTitle"/>
          </p:nvPr>
        </p:nvSpPr>
        <p:spPr>
          <a:xfrm>
            <a:off x="967109" y="2419102"/>
            <a:ext cx="10191320" cy="574167"/>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4300"/>
              <a:buFont typeface="Microsoft JhengHei"/>
              <a:buNone/>
            </a:pPr>
            <a:r>
              <a:rPr lang="zh-TW"/>
              <a:t>助教聯絡資訊</a:t>
            </a:r>
            <a:endParaRPr/>
          </a:p>
        </p:txBody>
      </p:sp>
      <p:sp>
        <p:nvSpPr>
          <p:cNvPr id="399" name="Google Shape;399;p62"/>
          <p:cNvSpPr txBox="1"/>
          <p:nvPr>
            <p:ph idx="1" type="body"/>
          </p:nvPr>
        </p:nvSpPr>
        <p:spPr>
          <a:xfrm>
            <a:off x="967109" y="3124542"/>
            <a:ext cx="10191320" cy="1892075"/>
          </a:xfrm>
          <a:prstGeom prst="rect">
            <a:avLst/>
          </a:prstGeom>
          <a:noFill/>
          <a:ln>
            <a:noFill/>
          </a:ln>
        </p:spPr>
        <p:txBody>
          <a:bodyPr anchorCtr="0" anchor="t" bIns="45700" lIns="91425" spcFirstLastPara="1" rIns="91425" wrap="square" tIns="45700">
            <a:noAutofit/>
          </a:bodyPr>
          <a:lstStyle/>
          <a:p>
            <a:pPr indent="-228600" lvl="0" marL="457200" marR="0" rtl="0" algn="l">
              <a:lnSpc>
                <a:spcPct val="90000"/>
              </a:lnSpc>
              <a:spcBef>
                <a:spcPts val="1000"/>
              </a:spcBef>
              <a:spcAft>
                <a:spcPts val="0"/>
              </a:spcAft>
              <a:buClr>
                <a:schemeClr val="lt1"/>
              </a:buClr>
              <a:buSzPts val="3200"/>
              <a:buFont typeface="Arial"/>
              <a:buNone/>
            </a:pPr>
            <a:r>
              <a:t/>
            </a:r>
            <a:endParaRPr/>
          </a:p>
        </p:txBody>
      </p:sp>
      <p:sp>
        <p:nvSpPr>
          <p:cNvPr id="400" name="Google Shape;400;p62"/>
          <p:cNvSpPr txBox="1"/>
          <p:nvPr>
            <p:ph idx="2" type="body"/>
          </p:nvPr>
        </p:nvSpPr>
        <p:spPr>
          <a:xfrm>
            <a:off x="1842554" y="6207371"/>
            <a:ext cx="9762763" cy="234897"/>
          </a:xfrm>
          <a:prstGeom prst="rect">
            <a:avLst/>
          </a:prstGeom>
          <a:noFill/>
          <a:ln>
            <a:noFill/>
          </a:ln>
        </p:spPr>
        <p:txBody>
          <a:bodyPr anchorCtr="0" anchor="ctr" bIns="45700" lIns="91425" spcFirstLastPara="1" rIns="91425" wrap="square" tIns="45700">
            <a:noAutofit/>
          </a:bodyPr>
          <a:lstStyle/>
          <a:p>
            <a:pPr indent="-228600" lvl="0" marL="457200" marR="0" rtl="0" algn="l">
              <a:lnSpc>
                <a:spcPct val="90000"/>
              </a:lnSpc>
              <a:spcBef>
                <a:spcPts val="1000"/>
              </a:spcBef>
              <a:spcAft>
                <a:spcPts val="0"/>
              </a:spcAft>
              <a:buClr>
                <a:schemeClr val="lt1"/>
              </a:buClr>
              <a:buSzPts val="1200"/>
              <a:buFont typeface="Arial"/>
              <a:buNone/>
            </a:pPr>
            <a:r>
              <a:t/>
            </a:r>
            <a:endParaRPr/>
          </a:p>
        </p:txBody>
      </p:sp>
      <p:sp>
        <p:nvSpPr>
          <p:cNvPr id="401" name="Google Shape;401;p62"/>
          <p:cNvSpPr txBox="1"/>
          <p:nvPr>
            <p:ph idx="12" type="sldNum"/>
          </p:nvPr>
        </p:nvSpPr>
        <p:spPr>
          <a:xfrm>
            <a:off x="677505" y="6196171"/>
            <a:ext cx="564777" cy="23489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200"/>
              <a:buNone/>
            </a:pPr>
            <a:r>
              <a:rPr lang="zh-TW"/>
              <a:t>P.</a:t>
            </a:r>
            <a:fld id="{00000000-1234-1234-1234-123412341234}" type="slidenum">
              <a:rPr lang="zh-TW"/>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g208cba9ff31_2_5"/>
          <p:cNvSpPr txBox="1"/>
          <p:nvPr>
            <p:ph type="ctrTitle"/>
          </p:nvPr>
        </p:nvSpPr>
        <p:spPr>
          <a:xfrm>
            <a:off x="953359" y="824935"/>
            <a:ext cx="8747400" cy="574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4300"/>
              <a:buNone/>
            </a:pPr>
            <a:r>
              <a:rPr lang="zh-TW"/>
              <a:t>助教聯絡資訊</a:t>
            </a:r>
            <a:endParaRPr/>
          </a:p>
        </p:txBody>
      </p:sp>
      <p:sp>
        <p:nvSpPr>
          <p:cNvPr id="408" name="Google Shape;408;g208cba9ff31_2_5"/>
          <p:cNvSpPr txBox="1"/>
          <p:nvPr>
            <p:ph idx="1" type="body"/>
          </p:nvPr>
        </p:nvSpPr>
        <p:spPr>
          <a:xfrm>
            <a:off x="1242282" y="6207371"/>
            <a:ext cx="10369800" cy="234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1000"/>
              </a:spcBef>
              <a:spcAft>
                <a:spcPts val="0"/>
              </a:spcAft>
              <a:buSzPts val="1200"/>
              <a:buNone/>
            </a:pPr>
            <a:r>
              <a:t/>
            </a:r>
            <a:endParaRPr/>
          </a:p>
        </p:txBody>
      </p:sp>
      <p:sp>
        <p:nvSpPr>
          <p:cNvPr id="409" name="Google Shape;409;g208cba9ff31_2_5"/>
          <p:cNvSpPr txBox="1"/>
          <p:nvPr>
            <p:ph idx="2" type="body"/>
          </p:nvPr>
        </p:nvSpPr>
        <p:spPr>
          <a:xfrm>
            <a:off x="954088" y="1618596"/>
            <a:ext cx="10102800" cy="4089000"/>
          </a:xfrm>
          <a:prstGeom prst="rect">
            <a:avLst/>
          </a:prstGeom>
          <a:noFill/>
          <a:ln>
            <a:noFill/>
          </a:ln>
        </p:spPr>
        <p:txBody>
          <a:bodyPr anchorCtr="0" anchor="t" bIns="45700" lIns="91425" spcFirstLastPara="1" rIns="91425" wrap="square" tIns="45700">
            <a:noAutofit/>
          </a:bodyPr>
          <a:lstStyle/>
          <a:p>
            <a:pPr indent="-457200" lvl="0" marL="685800" rtl="0" algn="l">
              <a:lnSpc>
                <a:spcPct val="130000"/>
              </a:lnSpc>
              <a:spcBef>
                <a:spcPts val="1400"/>
              </a:spcBef>
              <a:spcAft>
                <a:spcPts val="0"/>
              </a:spcAft>
              <a:buSzPts val="2700"/>
              <a:buFont typeface="Arial"/>
              <a:buChar char="•"/>
            </a:pPr>
            <a:r>
              <a:rPr lang="zh-TW"/>
              <a:t>TA Email</a:t>
            </a:r>
            <a:endParaRPr/>
          </a:p>
          <a:p>
            <a:pPr indent="-342900" lvl="1" marL="1028700" rtl="0" algn="l">
              <a:lnSpc>
                <a:spcPct val="100000"/>
              </a:lnSpc>
              <a:spcBef>
                <a:spcPts val="500"/>
              </a:spcBef>
              <a:spcAft>
                <a:spcPts val="0"/>
              </a:spcAft>
              <a:buSzPts val="2400"/>
              <a:buFont typeface="Arial"/>
              <a:buChar char="•"/>
            </a:pPr>
            <a:r>
              <a:rPr lang="zh-TW">
                <a:latin typeface="Microsoft JhengHei"/>
                <a:ea typeface="Microsoft JhengHei"/>
                <a:cs typeface="Microsoft JhengHei"/>
                <a:sym typeface="Microsoft JhengHei"/>
              </a:rPr>
              <a:t>王麗雅</a:t>
            </a:r>
            <a:r>
              <a:rPr lang="zh-TW">
                <a:latin typeface="Microsoft JhengHei"/>
                <a:ea typeface="Microsoft JhengHei"/>
                <a:cs typeface="Microsoft JhengHei"/>
                <a:sym typeface="Microsoft JhengHei"/>
              </a:rPr>
              <a:t> </a:t>
            </a:r>
            <a:r>
              <a:rPr lang="zh-TW">
                <a:latin typeface="Microsoft JhengHei"/>
                <a:ea typeface="Microsoft JhengHei"/>
                <a:cs typeface="Microsoft JhengHei"/>
                <a:sym typeface="Microsoft JhengHei"/>
              </a:rPr>
              <a:t>t112598040@ntut.org.tw</a:t>
            </a:r>
            <a:endParaRPr>
              <a:latin typeface="Microsoft JhengHei"/>
              <a:ea typeface="Microsoft JhengHei"/>
              <a:cs typeface="Microsoft JhengHei"/>
              <a:sym typeface="Microsoft JhengHei"/>
            </a:endParaRPr>
          </a:p>
          <a:p>
            <a:pPr indent="-342900" lvl="1" marL="1028700" rtl="0" algn="l">
              <a:lnSpc>
                <a:spcPct val="100000"/>
              </a:lnSpc>
              <a:spcBef>
                <a:spcPts val="500"/>
              </a:spcBef>
              <a:spcAft>
                <a:spcPts val="0"/>
              </a:spcAft>
              <a:buSzPts val="2400"/>
              <a:buFont typeface="Arial"/>
              <a:buChar char="•"/>
            </a:pPr>
            <a:r>
              <a:rPr lang="zh-TW">
                <a:latin typeface="Microsoft JhengHei"/>
                <a:ea typeface="Microsoft JhengHei"/>
                <a:cs typeface="Microsoft JhengHei"/>
                <a:sym typeface="Microsoft JhengHei"/>
              </a:rPr>
              <a:t>Email 標題請按照此格式(X為作業編號) : [vis2023f-hwX-學號]</a:t>
            </a:r>
            <a:endParaRPr>
              <a:latin typeface="Microsoft JhengHei"/>
              <a:ea typeface="Microsoft JhengHei"/>
              <a:cs typeface="Microsoft JhengHei"/>
              <a:sym typeface="Microsoft JhengHei"/>
            </a:endParaRPr>
          </a:p>
        </p:txBody>
      </p:sp>
      <p:sp>
        <p:nvSpPr>
          <p:cNvPr id="410" name="Google Shape;410;g208cba9ff31_2_5"/>
          <p:cNvSpPr txBox="1"/>
          <p:nvPr>
            <p:ph idx="12" type="sldNum"/>
          </p:nvPr>
        </p:nvSpPr>
        <p:spPr>
          <a:xfrm>
            <a:off x="677505" y="6196171"/>
            <a:ext cx="564900" cy="234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00"/>
              </a:buClr>
              <a:buSzPts val="1200"/>
              <a:buFont typeface="Arial"/>
              <a:buNone/>
            </a:pPr>
            <a:r>
              <a:rPr lang="zh-TW"/>
              <a:t>P.</a:t>
            </a:r>
            <a:fld id="{00000000-1234-1234-1234-123412341234}" type="slidenum">
              <a:rPr lang="zh-TW"/>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
          <p:cNvSpPr txBox="1"/>
          <p:nvPr>
            <p:ph type="ctrTitle"/>
          </p:nvPr>
        </p:nvSpPr>
        <p:spPr>
          <a:xfrm>
            <a:off x="953359" y="824935"/>
            <a:ext cx="8747531" cy="574167"/>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accent2"/>
              </a:buClr>
              <a:buSzPts val="4300"/>
              <a:buFont typeface="Microsoft JhengHei"/>
              <a:buNone/>
            </a:pPr>
            <a:r>
              <a:rPr lang="zh-TW"/>
              <a:t>目錄</a:t>
            </a:r>
            <a:endParaRPr/>
          </a:p>
        </p:txBody>
      </p:sp>
      <p:sp>
        <p:nvSpPr>
          <p:cNvPr id="139" name="Google Shape;139;p1"/>
          <p:cNvSpPr txBox="1"/>
          <p:nvPr>
            <p:ph idx="1" type="body"/>
          </p:nvPr>
        </p:nvSpPr>
        <p:spPr>
          <a:xfrm>
            <a:off x="1242282" y="6207371"/>
            <a:ext cx="10369910" cy="234897"/>
          </a:xfrm>
          <a:prstGeom prst="rect">
            <a:avLst/>
          </a:prstGeom>
          <a:noFill/>
          <a:ln>
            <a:noFill/>
          </a:ln>
        </p:spPr>
        <p:txBody>
          <a:bodyPr anchorCtr="0" anchor="ctr" bIns="45700" lIns="91425" spcFirstLastPara="1" rIns="91425" wrap="square" tIns="45700">
            <a:noAutofit/>
          </a:bodyPr>
          <a:lstStyle/>
          <a:p>
            <a:pPr indent="-228600" lvl="0" marL="457200" marR="0" rtl="0" algn="l">
              <a:lnSpc>
                <a:spcPct val="90000"/>
              </a:lnSpc>
              <a:spcBef>
                <a:spcPts val="1000"/>
              </a:spcBef>
              <a:spcAft>
                <a:spcPts val="0"/>
              </a:spcAft>
              <a:buClr>
                <a:schemeClr val="dk1"/>
              </a:buClr>
              <a:buSzPts val="1200"/>
              <a:buFont typeface="Arial"/>
              <a:buNone/>
            </a:pPr>
            <a:r>
              <a:t/>
            </a:r>
            <a:endParaRPr/>
          </a:p>
        </p:txBody>
      </p:sp>
      <p:sp>
        <p:nvSpPr>
          <p:cNvPr id="140" name="Google Shape;140;p1"/>
          <p:cNvSpPr txBox="1"/>
          <p:nvPr>
            <p:ph idx="2" type="body"/>
          </p:nvPr>
        </p:nvSpPr>
        <p:spPr>
          <a:xfrm>
            <a:off x="954088" y="1618596"/>
            <a:ext cx="10102795" cy="4089127"/>
          </a:xfrm>
          <a:prstGeom prst="rect">
            <a:avLst/>
          </a:prstGeom>
          <a:noFill/>
          <a:ln>
            <a:noFill/>
          </a:ln>
        </p:spPr>
        <p:txBody>
          <a:bodyPr anchorCtr="0" anchor="t" bIns="45700" lIns="91425" spcFirstLastPara="1" rIns="91425" wrap="square" tIns="45700">
            <a:noAutofit/>
          </a:bodyPr>
          <a:lstStyle/>
          <a:p>
            <a:pPr indent="-457200" lvl="0" marL="685800" rtl="0" algn="l">
              <a:lnSpc>
                <a:spcPct val="100000"/>
              </a:lnSpc>
              <a:spcBef>
                <a:spcPts val="1400"/>
              </a:spcBef>
              <a:spcAft>
                <a:spcPts val="0"/>
              </a:spcAft>
              <a:buSzPts val="2700"/>
              <a:buFont typeface="Arial"/>
              <a:buChar char="•"/>
            </a:pPr>
            <a:r>
              <a:rPr lang="zh-TW"/>
              <a:t>介紹</a:t>
            </a:r>
            <a:endParaRPr/>
          </a:p>
          <a:p>
            <a:pPr indent="-381000" lvl="1" marL="914400" rtl="0" algn="l">
              <a:lnSpc>
                <a:spcPct val="100000"/>
              </a:lnSpc>
              <a:spcBef>
                <a:spcPts val="1400"/>
              </a:spcBef>
              <a:spcAft>
                <a:spcPts val="0"/>
              </a:spcAft>
              <a:buSzPts val="2400"/>
              <a:buChar char="•"/>
            </a:pPr>
            <a:r>
              <a:rPr lang="zh-TW"/>
              <a:t>資料介紹</a:t>
            </a:r>
            <a:endParaRPr/>
          </a:p>
          <a:p>
            <a:pPr indent="-381000" lvl="1" marL="914400" rtl="0" algn="l">
              <a:lnSpc>
                <a:spcPct val="100000"/>
              </a:lnSpc>
              <a:spcBef>
                <a:spcPts val="1400"/>
              </a:spcBef>
              <a:spcAft>
                <a:spcPts val="0"/>
              </a:spcAft>
              <a:buSzPts val="2400"/>
              <a:buChar char="•"/>
            </a:pPr>
            <a:r>
              <a:rPr lang="zh-TW"/>
              <a:t>旭日圖</a:t>
            </a:r>
            <a:endParaRPr/>
          </a:p>
          <a:p>
            <a:pPr indent="-457200" lvl="0" marL="685800" rtl="0" algn="l">
              <a:lnSpc>
                <a:spcPct val="100000"/>
              </a:lnSpc>
              <a:spcBef>
                <a:spcPts val="1400"/>
              </a:spcBef>
              <a:spcAft>
                <a:spcPts val="0"/>
              </a:spcAft>
              <a:buSzPts val="2700"/>
              <a:buFont typeface="Arial"/>
              <a:buChar char="•"/>
            </a:pPr>
            <a:r>
              <a:rPr lang="zh-TW"/>
              <a:t>評分標準</a:t>
            </a:r>
            <a:endParaRPr/>
          </a:p>
          <a:p>
            <a:pPr indent="-457200" lvl="0" marL="685800" rtl="0" algn="l">
              <a:lnSpc>
                <a:spcPct val="100000"/>
              </a:lnSpc>
              <a:spcBef>
                <a:spcPts val="1400"/>
              </a:spcBef>
              <a:spcAft>
                <a:spcPts val="0"/>
              </a:spcAft>
              <a:buSzPts val="2700"/>
              <a:buFont typeface="Arial"/>
              <a:buChar char="•"/>
            </a:pPr>
            <a:r>
              <a:rPr lang="zh-TW"/>
              <a:t>作業說明</a:t>
            </a:r>
            <a:endParaRPr/>
          </a:p>
          <a:p>
            <a:pPr indent="-457200" lvl="0" marL="685800" rtl="0" algn="l">
              <a:lnSpc>
                <a:spcPct val="100000"/>
              </a:lnSpc>
              <a:spcBef>
                <a:spcPts val="1400"/>
              </a:spcBef>
              <a:spcAft>
                <a:spcPts val="0"/>
              </a:spcAft>
              <a:buSzPts val="2700"/>
              <a:buFont typeface="Arial"/>
              <a:buChar char="•"/>
            </a:pPr>
            <a:r>
              <a:rPr lang="zh-TW"/>
              <a:t>繳交資訊</a:t>
            </a:r>
            <a:endParaRPr/>
          </a:p>
        </p:txBody>
      </p:sp>
      <p:sp>
        <p:nvSpPr>
          <p:cNvPr id="141" name="Google Shape;141;p1"/>
          <p:cNvSpPr txBox="1"/>
          <p:nvPr>
            <p:ph idx="12" type="sldNum"/>
          </p:nvPr>
        </p:nvSpPr>
        <p:spPr>
          <a:xfrm>
            <a:off x="677505" y="6196171"/>
            <a:ext cx="564777" cy="23489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200"/>
              <a:buNone/>
            </a:pPr>
            <a:r>
              <a:rPr lang="zh-TW"/>
              <a:t>P.</a:t>
            </a:r>
            <a:fld id="{00000000-1234-1234-1234-123412341234}" type="slidenum">
              <a:rPr lang="zh-TW"/>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
          <p:cNvSpPr txBox="1"/>
          <p:nvPr>
            <p:ph type="ctrTitle"/>
          </p:nvPr>
        </p:nvSpPr>
        <p:spPr>
          <a:xfrm>
            <a:off x="967109" y="2419102"/>
            <a:ext cx="10191320" cy="574167"/>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4300"/>
              <a:buFont typeface="Microsoft JhengHei"/>
              <a:buNone/>
            </a:pPr>
            <a:r>
              <a:rPr lang="zh-TW"/>
              <a:t>介紹</a:t>
            </a:r>
            <a:endParaRPr/>
          </a:p>
        </p:txBody>
      </p:sp>
      <p:sp>
        <p:nvSpPr>
          <p:cNvPr id="147" name="Google Shape;147;p2"/>
          <p:cNvSpPr txBox="1"/>
          <p:nvPr>
            <p:ph idx="1" type="body"/>
          </p:nvPr>
        </p:nvSpPr>
        <p:spPr>
          <a:xfrm>
            <a:off x="967109" y="3238367"/>
            <a:ext cx="10191300" cy="1892100"/>
          </a:xfrm>
          <a:prstGeom prst="rect">
            <a:avLst/>
          </a:prstGeom>
          <a:noFill/>
          <a:ln>
            <a:noFill/>
          </a:ln>
        </p:spPr>
        <p:txBody>
          <a:bodyPr anchorCtr="0" anchor="t" bIns="45700" lIns="91425" spcFirstLastPara="1" rIns="91425" wrap="square" tIns="45700">
            <a:noAutofit/>
          </a:bodyPr>
          <a:lstStyle/>
          <a:p>
            <a:pPr indent="-381000" lvl="0" marL="457200" marR="0" rtl="0" algn="l">
              <a:lnSpc>
                <a:spcPct val="150000"/>
              </a:lnSpc>
              <a:spcBef>
                <a:spcPts val="1000"/>
              </a:spcBef>
              <a:spcAft>
                <a:spcPts val="0"/>
              </a:spcAft>
              <a:buSzPts val="2400"/>
              <a:buChar char="●"/>
            </a:pPr>
            <a:r>
              <a:rPr lang="zh-TW" sz="2400"/>
              <a:t>資料介紹</a:t>
            </a:r>
            <a:endParaRPr sz="2400"/>
          </a:p>
          <a:p>
            <a:pPr indent="-381000" lvl="0" marL="457200" marR="0" rtl="0" algn="l">
              <a:lnSpc>
                <a:spcPct val="150000"/>
              </a:lnSpc>
              <a:spcBef>
                <a:spcPts val="0"/>
              </a:spcBef>
              <a:spcAft>
                <a:spcPts val="0"/>
              </a:spcAft>
              <a:buSzPts val="2400"/>
              <a:buChar char="●"/>
            </a:pPr>
            <a:r>
              <a:rPr lang="zh-TW" sz="2400"/>
              <a:t>旭日圖</a:t>
            </a:r>
            <a:endParaRPr sz="2400"/>
          </a:p>
        </p:txBody>
      </p:sp>
      <p:sp>
        <p:nvSpPr>
          <p:cNvPr id="148" name="Google Shape;148;p2"/>
          <p:cNvSpPr txBox="1"/>
          <p:nvPr>
            <p:ph idx="2" type="body"/>
          </p:nvPr>
        </p:nvSpPr>
        <p:spPr>
          <a:xfrm>
            <a:off x="1842554" y="6207371"/>
            <a:ext cx="9762763" cy="234897"/>
          </a:xfrm>
          <a:prstGeom prst="rect">
            <a:avLst/>
          </a:prstGeom>
          <a:noFill/>
          <a:ln>
            <a:noFill/>
          </a:ln>
        </p:spPr>
        <p:txBody>
          <a:bodyPr anchorCtr="0" anchor="ctr" bIns="45700" lIns="91425" spcFirstLastPara="1" rIns="91425" wrap="square" tIns="45700">
            <a:noAutofit/>
          </a:bodyPr>
          <a:lstStyle/>
          <a:p>
            <a:pPr indent="-228600" lvl="0" marL="457200" marR="0" rtl="0" algn="l">
              <a:lnSpc>
                <a:spcPct val="90000"/>
              </a:lnSpc>
              <a:spcBef>
                <a:spcPts val="1000"/>
              </a:spcBef>
              <a:spcAft>
                <a:spcPts val="0"/>
              </a:spcAft>
              <a:buClr>
                <a:schemeClr val="lt1"/>
              </a:buClr>
              <a:buSzPts val="1200"/>
              <a:buFont typeface="Arial"/>
              <a:buNone/>
            </a:pPr>
            <a:r>
              <a:t/>
            </a:r>
            <a:endParaRPr/>
          </a:p>
        </p:txBody>
      </p:sp>
      <p:sp>
        <p:nvSpPr>
          <p:cNvPr id="149" name="Google Shape;149;p2"/>
          <p:cNvSpPr txBox="1"/>
          <p:nvPr>
            <p:ph idx="12" type="sldNum"/>
          </p:nvPr>
        </p:nvSpPr>
        <p:spPr>
          <a:xfrm>
            <a:off x="677505" y="6196171"/>
            <a:ext cx="564777" cy="23489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200"/>
              <a:buNone/>
            </a:pPr>
            <a:r>
              <a:rPr lang="zh-TW"/>
              <a:t>P.</a:t>
            </a:r>
            <a:fld id="{00000000-1234-1234-1234-123412341234}" type="slidenum">
              <a:rPr lang="zh-TW"/>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27e719b61a8_0_36"/>
          <p:cNvSpPr txBox="1"/>
          <p:nvPr>
            <p:ph type="ctrTitle"/>
          </p:nvPr>
        </p:nvSpPr>
        <p:spPr>
          <a:xfrm>
            <a:off x="953359" y="824935"/>
            <a:ext cx="8747400" cy="5742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accent2"/>
              </a:buClr>
              <a:buSzPts val="4300"/>
              <a:buFont typeface="Microsoft JhengHei"/>
              <a:buNone/>
            </a:pPr>
            <a:r>
              <a:rPr lang="zh-TW"/>
              <a:t>問卷介紹</a:t>
            </a:r>
            <a:endParaRPr/>
          </a:p>
        </p:txBody>
      </p:sp>
      <p:sp>
        <p:nvSpPr>
          <p:cNvPr id="155" name="Google Shape;155;g27e719b61a8_0_36"/>
          <p:cNvSpPr txBox="1"/>
          <p:nvPr>
            <p:ph idx="1" type="body"/>
          </p:nvPr>
        </p:nvSpPr>
        <p:spPr>
          <a:xfrm>
            <a:off x="1242282" y="6207371"/>
            <a:ext cx="10369800" cy="234900"/>
          </a:xfrm>
          <a:prstGeom prst="rect">
            <a:avLst/>
          </a:prstGeom>
          <a:noFill/>
          <a:ln>
            <a:noFill/>
          </a:ln>
        </p:spPr>
        <p:txBody>
          <a:bodyPr anchorCtr="0" anchor="ctr" bIns="45700" lIns="91425" spcFirstLastPara="1" rIns="91425" wrap="square" tIns="45700">
            <a:noAutofit/>
          </a:bodyPr>
          <a:lstStyle/>
          <a:p>
            <a:pPr indent="-228600" lvl="0" marL="457200" marR="0" rtl="0" algn="l">
              <a:lnSpc>
                <a:spcPct val="90000"/>
              </a:lnSpc>
              <a:spcBef>
                <a:spcPts val="1000"/>
              </a:spcBef>
              <a:spcAft>
                <a:spcPts val="0"/>
              </a:spcAft>
              <a:buClr>
                <a:schemeClr val="dk1"/>
              </a:buClr>
              <a:buSzPts val="1200"/>
              <a:buFont typeface="Arial"/>
              <a:buNone/>
            </a:pPr>
            <a:r>
              <a:t/>
            </a:r>
            <a:endParaRPr/>
          </a:p>
        </p:txBody>
      </p:sp>
      <p:sp>
        <p:nvSpPr>
          <p:cNvPr id="156" name="Google Shape;156;g27e719b61a8_0_36"/>
          <p:cNvSpPr txBox="1"/>
          <p:nvPr>
            <p:ph idx="2" type="body"/>
          </p:nvPr>
        </p:nvSpPr>
        <p:spPr>
          <a:xfrm>
            <a:off x="695994" y="1637650"/>
            <a:ext cx="5400000" cy="4392000"/>
          </a:xfrm>
          <a:prstGeom prst="rect">
            <a:avLst/>
          </a:prstGeom>
          <a:noFill/>
          <a:ln cap="flat" cmpd="sng" w="9525">
            <a:solidFill>
              <a:schemeClr val="accent3"/>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30000"/>
              </a:lnSpc>
              <a:spcBef>
                <a:spcPts val="1400"/>
              </a:spcBef>
              <a:spcAft>
                <a:spcPts val="0"/>
              </a:spcAft>
              <a:buClr>
                <a:schemeClr val="dk1"/>
              </a:buClr>
              <a:buSzPts val="2700"/>
              <a:buFont typeface="Arial"/>
              <a:buNone/>
            </a:pPr>
            <a:r>
              <a:rPr b="1" lang="zh-TW" sz="1800"/>
              <a:t>藝術工作者</a:t>
            </a:r>
            <a:endParaRPr sz="1800"/>
          </a:p>
        </p:txBody>
      </p:sp>
      <p:sp>
        <p:nvSpPr>
          <p:cNvPr id="157" name="Google Shape;157;g27e719b61a8_0_36"/>
          <p:cNvSpPr txBox="1"/>
          <p:nvPr>
            <p:ph idx="12" type="sldNum"/>
          </p:nvPr>
        </p:nvSpPr>
        <p:spPr>
          <a:xfrm>
            <a:off x="677505" y="6196171"/>
            <a:ext cx="564900" cy="234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200"/>
              <a:buNone/>
            </a:pPr>
            <a:r>
              <a:rPr lang="zh-TW"/>
              <a:t>P.</a:t>
            </a:r>
            <a:fld id="{00000000-1234-1234-1234-123412341234}" type="slidenum">
              <a:rPr lang="zh-TW"/>
              <a:t>‹#›</a:t>
            </a:fld>
            <a:endParaRPr/>
          </a:p>
        </p:txBody>
      </p:sp>
      <p:sp>
        <p:nvSpPr>
          <p:cNvPr id="158" name="Google Shape;158;g27e719b61a8_0_36"/>
          <p:cNvSpPr txBox="1"/>
          <p:nvPr>
            <p:ph idx="2" type="body"/>
          </p:nvPr>
        </p:nvSpPr>
        <p:spPr>
          <a:xfrm>
            <a:off x="6095994" y="1637650"/>
            <a:ext cx="5400000" cy="4392000"/>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30000"/>
              </a:lnSpc>
              <a:spcBef>
                <a:spcPts val="1400"/>
              </a:spcBef>
              <a:spcAft>
                <a:spcPts val="0"/>
              </a:spcAft>
              <a:buClr>
                <a:schemeClr val="dk1"/>
              </a:buClr>
              <a:buSzPts val="2700"/>
              <a:buFont typeface="Arial"/>
              <a:buNone/>
            </a:pPr>
            <a:r>
              <a:rPr b="1" lang="zh-TW" sz="1800"/>
              <a:t>一般公眾</a:t>
            </a:r>
            <a:endParaRPr sz="1800"/>
          </a:p>
        </p:txBody>
      </p:sp>
      <p:pic>
        <p:nvPicPr>
          <p:cNvPr id="159" name="Google Shape;159;g27e719b61a8_0_36"/>
          <p:cNvPicPr preferRelativeResize="0"/>
          <p:nvPr/>
        </p:nvPicPr>
        <p:blipFill>
          <a:blip r:embed="rId3">
            <a:alphaModFix/>
          </a:blip>
          <a:stretch>
            <a:fillRect/>
          </a:stretch>
        </p:blipFill>
        <p:spPr>
          <a:xfrm>
            <a:off x="1872000" y="2909650"/>
            <a:ext cx="3048000" cy="3048000"/>
          </a:xfrm>
          <a:prstGeom prst="rect">
            <a:avLst/>
          </a:prstGeom>
          <a:noFill/>
          <a:ln>
            <a:noFill/>
          </a:ln>
        </p:spPr>
      </p:pic>
      <p:pic>
        <p:nvPicPr>
          <p:cNvPr id="160" name="Google Shape;160;g27e719b61a8_0_36"/>
          <p:cNvPicPr preferRelativeResize="0"/>
          <p:nvPr/>
        </p:nvPicPr>
        <p:blipFill>
          <a:blip r:embed="rId4">
            <a:alphaModFix/>
          </a:blip>
          <a:stretch>
            <a:fillRect/>
          </a:stretch>
        </p:blipFill>
        <p:spPr>
          <a:xfrm>
            <a:off x="9144000" y="2878150"/>
            <a:ext cx="3048000" cy="3048000"/>
          </a:xfrm>
          <a:prstGeom prst="rect">
            <a:avLst/>
          </a:prstGeom>
          <a:noFill/>
          <a:ln>
            <a:noFill/>
          </a:ln>
        </p:spPr>
      </p:pic>
      <p:pic>
        <p:nvPicPr>
          <p:cNvPr id="161" name="Google Shape;161;g27e719b61a8_0_36"/>
          <p:cNvPicPr preferRelativeResize="0"/>
          <p:nvPr/>
        </p:nvPicPr>
        <p:blipFill>
          <a:blip r:embed="rId5">
            <a:alphaModFix/>
          </a:blip>
          <a:stretch>
            <a:fillRect/>
          </a:stretch>
        </p:blipFill>
        <p:spPr>
          <a:xfrm rot="-5400000">
            <a:off x="7162000" y="667725"/>
            <a:ext cx="3048000" cy="3048000"/>
          </a:xfrm>
          <a:prstGeom prst="rect">
            <a:avLst/>
          </a:prstGeom>
          <a:noFill/>
          <a:ln>
            <a:noFill/>
          </a:ln>
        </p:spPr>
      </p:pic>
      <p:pic>
        <p:nvPicPr>
          <p:cNvPr id="162" name="Google Shape;162;g27e719b61a8_0_36"/>
          <p:cNvPicPr preferRelativeResize="0"/>
          <p:nvPr/>
        </p:nvPicPr>
        <p:blipFill>
          <a:blip r:embed="rId6">
            <a:alphaModFix/>
          </a:blip>
          <a:stretch>
            <a:fillRect/>
          </a:stretch>
        </p:blipFill>
        <p:spPr>
          <a:xfrm>
            <a:off x="7162000" y="2878150"/>
            <a:ext cx="3048000" cy="3048000"/>
          </a:xfrm>
          <a:prstGeom prst="rect">
            <a:avLst/>
          </a:prstGeom>
          <a:noFill/>
          <a:ln>
            <a:noFill/>
          </a:ln>
        </p:spPr>
      </p:pic>
      <p:pic>
        <p:nvPicPr>
          <p:cNvPr id="163" name="Google Shape;163;g27e719b61a8_0_36"/>
          <p:cNvPicPr preferRelativeResize="0"/>
          <p:nvPr/>
        </p:nvPicPr>
        <p:blipFill>
          <a:blip r:embed="rId7">
            <a:alphaModFix/>
          </a:blip>
          <a:stretch>
            <a:fillRect/>
          </a:stretch>
        </p:blipFill>
        <p:spPr>
          <a:xfrm>
            <a:off x="5273050" y="2878150"/>
            <a:ext cx="3048000" cy="3048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27e719b61a8_0_45"/>
          <p:cNvSpPr txBox="1"/>
          <p:nvPr>
            <p:ph type="ctrTitle"/>
          </p:nvPr>
        </p:nvSpPr>
        <p:spPr>
          <a:xfrm>
            <a:off x="953359" y="824935"/>
            <a:ext cx="8747400" cy="5742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accent2"/>
              </a:buClr>
              <a:buSzPts val="4300"/>
              <a:buFont typeface="Microsoft JhengHei"/>
              <a:buNone/>
            </a:pPr>
            <a:r>
              <a:rPr lang="zh-TW"/>
              <a:t>問卷介紹</a:t>
            </a:r>
            <a:endParaRPr/>
          </a:p>
        </p:txBody>
      </p:sp>
      <p:sp>
        <p:nvSpPr>
          <p:cNvPr id="169" name="Google Shape;169;g27e719b61a8_0_45"/>
          <p:cNvSpPr txBox="1"/>
          <p:nvPr>
            <p:ph idx="1" type="body"/>
          </p:nvPr>
        </p:nvSpPr>
        <p:spPr>
          <a:xfrm>
            <a:off x="1242282" y="6207371"/>
            <a:ext cx="10369800" cy="234900"/>
          </a:xfrm>
          <a:prstGeom prst="rect">
            <a:avLst/>
          </a:prstGeom>
          <a:noFill/>
          <a:ln>
            <a:noFill/>
          </a:ln>
        </p:spPr>
        <p:txBody>
          <a:bodyPr anchorCtr="0" anchor="ctr" bIns="45700" lIns="91425" spcFirstLastPara="1" rIns="91425" wrap="square" tIns="45700">
            <a:noAutofit/>
          </a:bodyPr>
          <a:lstStyle/>
          <a:p>
            <a:pPr indent="-228600" lvl="0" marL="457200" marR="0" rtl="0" algn="l">
              <a:lnSpc>
                <a:spcPct val="90000"/>
              </a:lnSpc>
              <a:spcBef>
                <a:spcPts val="1000"/>
              </a:spcBef>
              <a:spcAft>
                <a:spcPts val="0"/>
              </a:spcAft>
              <a:buClr>
                <a:schemeClr val="dk1"/>
              </a:buClr>
              <a:buSzPts val="1200"/>
              <a:buFont typeface="Arial"/>
              <a:buNone/>
            </a:pPr>
            <a:r>
              <a:t/>
            </a:r>
            <a:endParaRPr/>
          </a:p>
        </p:txBody>
      </p:sp>
      <p:sp>
        <p:nvSpPr>
          <p:cNvPr id="170" name="Google Shape;170;g27e719b61a8_0_45"/>
          <p:cNvSpPr txBox="1"/>
          <p:nvPr>
            <p:ph idx="2" type="body"/>
          </p:nvPr>
        </p:nvSpPr>
        <p:spPr>
          <a:xfrm>
            <a:off x="695994" y="1637650"/>
            <a:ext cx="5400000" cy="4392000"/>
          </a:xfrm>
          <a:prstGeom prst="rect">
            <a:avLst/>
          </a:prstGeom>
          <a:noFill/>
          <a:ln cap="flat" cmpd="sng" w="9525">
            <a:solidFill>
              <a:schemeClr val="accent3"/>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30000"/>
              </a:lnSpc>
              <a:spcBef>
                <a:spcPts val="1400"/>
              </a:spcBef>
              <a:spcAft>
                <a:spcPts val="0"/>
              </a:spcAft>
              <a:buClr>
                <a:schemeClr val="dk1"/>
              </a:buClr>
              <a:buSzPts val="2700"/>
              <a:buFont typeface="Arial"/>
              <a:buNone/>
            </a:pPr>
            <a:r>
              <a:rPr b="1" lang="zh-TW" sz="1800"/>
              <a:t>藝術工作者</a:t>
            </a:r>
            <a:endParaRPr b="1" sz="1800"/>
          </a:p>
          <a:p>
            <a:pPr indent="0" lvl="0" marL="0" marR="0" rtl="0" algn="l">
              <a:lnSpc>
                <a:spcPct val="130000"/>
              </a:lnSpc>
              <a:spcBef>
                <a:spcPts val="1400"/>
              </a:spcBef>
              <a:spcAft>
                <a:spcPts val="0"/>
              </a:spcAft>
              <a:buClr>
                <a:schemeClr val="dk1"/>
              </a:buClr>
              <a:buSzPts val="2700"/>
              <a:buFont typeface="Arial"/>
              <a:buNone/>
            </a:pPr>
            <a:r>
              <a:rPr b="1" lang="zh-TW" sz="1800"/>
              <a:t>目的</a:t>
            </a:r>
            <a:r>
              <a:rPr lang="zh-TW" sz="1800"/>
              <a:t>：瞭解</a:t>
            </a:r>
            <a:r>
              <a:rPr b="1" lang="zh-TW" sz="1800"/>
              <a:t>臺灣視覺藝術工作者</a:t>
            </a:r>
            <a:r>
              <a:rPr lang="zh-TW" sz="1800"/>
              <a:t>對於氣候正義的認知與行動意向。</a:t>
            </a:r>
            <a:endParaRPr sz="1800"/>
          </a:p>
          <a:p>
            <a:pPr indent="0" lvl="0" marL="0" marR="0" rtl="0" algn="l">
              <a:lnSpc>
                <a:spcPct val="100000"/>
              </a:lnSpc>
              <a:spcBef>
                <a:spcPts val="1400"/>
              </a:spcBef>
              <a:spcAft>
                <a:spcPts val="0"/>
              </a:spcAft>
              <a:buClr>
                <a:schemeClr val="dk1"/>
              </a:buClr>
              <a:buSzPts val="2700"/>
              <a:buFont typeface="Arial"/>
              <a:buNone/>
            </a:pPr>
            <a:r>
              <a:rPr b="1" lang="zh-TW" sz="1800"/>
              <a:t>調查</a:t>
            </a:r>
            <a:r>
              <a:rPr lang="zh-TW" sz="1800"/>
              <a:t>：</a:t>
            </a:r>
            <a:endParaRPr sz="1800"/>
          </a:p>
          <a:p>
            <a:pPr indent="-342900" lvl="0" marL="457200" marR="0" rtl="0" algn="l">
              <a:lnSpc>
                <a:spcPct val="130000"/>
              </a:lnSpc>
              <a:spcBef>
                <a:spcPts val="1400"/>
              </a:spcBef>
              <a:spcAft>
                <a:spcPts val="0"/>
              </a:spcAft>
              <a:buSzPts val="1800"/>
              <a:buAutoNum type="arabicPeriod"/>
            </a:pPr>
            <a:r>
              <a:rPr lang="zh-TW" sz="1800"/>
              <a:t>認為藝術產業碳排放量高低</a:t>
            </a:r>
            <a:endParaRPr sz="1800"/>
          </a:p>
          <a:p>
            <a:pPr indent="-342900" lvl="0" marL="457200" marR="0" rtl="0" algn="l">
              <a:lnSpc>
                <a:spcPct val="130000"/>
              </a:lnSpc>
              <a:spcBef>
                <a:spcPts val="0"/>
              </a:spcBef>
              <a:spcAft>
                <a:spcPts val="0"/>
              </a:spcAft>
              <a:buSzPts val="1800"/>
              <a:buAutoNum type="arabicPeriod"/>
            </a:pPr>
            <a:r>
              <a:rPr lang="zh-TW" sz="1800"/>
              <a:t>是否了解聯合國永續發展目標（SDGs）</a:t>
            </a:r>
            <a:endParaRPr sz="1800"/>
          </a:p>
          <a:p>
            <a:pPr indent="-342900" lvl="0" marL="457200" marR="0" rtl="0" algn="l">
              <a:lnSpc>
                <a:spcPct val="130000"/>
              </a:lnSpc>
              <a:spcBef>
                <a:spcPts val="0"/>
              </a:spcBef>
              <a:spcAft>
                <a:spcPts val="0"/>
              </a:spcAft>
              <a:buSzPts val="1800"/>
              <a:buAutoNum type="arabicPeriod"/>
            </a:pPr>
            <a:r>
              <a:rPr lang="zh-TW" sz="1800"/>
              <a:t>藝術跟環境保護、社會責任、機構治理相關度</a:t>
            </a:r>
            <a:endParaRPr sz="1800"/>
          </a:p>
          <a:p>
            <a:pPr indent="-342900" lvl="0" marL="457200" marR="0" rtl="0" algn="l">
              <a:lnSpc>
                <a:spcPct val="130000"/>
              </a:lnSpc>
              <a:spcBef>
                <a:spcPts val="0"/>
              </a:spcBef>
              <a:spcAft>
                <a:spcPts val="0"/>
              </a:spcAft>
              <a:buSzPts val="1800"/>
              <a:buAutoNum type="arabicPeriod"/>
            </a:pPr>
            <a:r>
              <a:rPr lang="zh-TW" sz="1800"/>
              <a:t>是否了解台灣2050凈零排放</a:t>
            </a:r>
            <a:endParaRPr sz="1800"/>
          </a:p>
          <a:p>
            <a:pPr indent="-342900" lvl="0" marL="457200" marR="0" rtl="0" algn="l">
              <a:lnSpc>
                <a:spcPct val="130000"/>
              </a:lnSpc>
              <a:spcBef>
                <a:spcPts val="0"/>
              </a:spcBef>
              <a:spcAft>
                <a:spcPts val="0"/>
              </a:spcAft>
              <a:buSzPts val="1800"/>
              <a:buAutoNum type="arabicPeriod"/>
            </a:pPr>
            <a:r>
              <a:rPr lang="zh-TW" sz="1800"/>
              <a:t>是否</a:t>
            </a:r>
            <a:r>
              <a:rPr b="1" lang="zh-TW" sz="1800"/>
              <a:t>採取</a:t>
            </a:r>
            <a:r>
              <a:rPr lang="zh-TW" sz="1800"/>
              <a:t>永續行動</a:t>
            </a:r>
            <a:endParaRPr sz="1800"/>
          </a:p>
          <a:p>
            <a:pPr indent="-342900" lvl="0" marL="457200" marR="0" rtl="0" algn="l">
              <a:lnSpc>
                <a:spcPct val="130000"/>
              </a:lnSpc>
              <a:spcBef>
                <a:spcPts val="0"/>
              </a:spcBef>
              <a:spcAft>
                <a:spcPts val="0"/>
              </a:spcAft>
              <a:buSzPts val="1800"/>
              <a:buAutoNum type="arabicPeriod"/>
            </a:pPr>
            <a:r>
              <a:rPr lang="zh-TW" sz="1800"/>
              <a:t>認為數位展覽能否有效降低碳排</a:t>
            </a:r>
            <a:endParaRPr sz="1800"/>
          </a:p>
          <a:p>
            <a:pPr indent="-342900" lvl="0" marL="457200" marR="0" rtl="0" algn="l">
              <a:lnSpc>
                <a:spcPct val="130000"/>
              </a:lnSpc>
              <a:spcBef>
                <a:spcPts val="0"/>
              </a:spcBef>
              <a:spcAft>
                <a:spcPts val="0"/>
              </a:spcAft>
              <a:buSzPts val="1800"/>
              <a:buAutoNum type="arabicPeriod"/>
            </a:pPr>
            <a:r>
              <a:rPr lang="zh-TW" sz="1800"/>
              <a:t>是否支持要求領藝文補助需提供碳排報告</a:t>
            </a:r>
            <a:endParaRPr sz="1800"/>
          </a:p>
        </p:txBody>
      </p:sp>
      <p:sp>
        <p:nvSpPr>
          <p:cNvPr id="171" name="Google Shape;171;g27e719b61a8_0_45"/>
          <p:cNvSpPr txBox="1"/>
          <p:nvPr>
            <p:ph idx="12" type="sldNum"/>
          </p:nvPr>
        </p:nvSpPr>
        <p:spPr>
          <a:xfrm>
            <a:off x="677505" y="6196171"/>
            <a:ext cx="564900" cy="234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200"/>
              <a:buNone/>
            </a:pPr>
            <a:r>
              <a:rPr lang="zh-TW"/>
              <a:t>P.</a:t>
            </a:r>
            <a:fld id="{00000000-1234-1234-1234-123412341234}" type="slidenum">
              <a:rPr lang="zh-TW"/>
              <a:t>‹#›</a:t>
            </a:fld>
            <a:endParaRPr/>
          </a:p>
        </p:txBody>
      </p:sp>
      <p:sp>
        <p:nvSpPr>
          <p:cNvPr id="172" name="Google Shape;172;g27e719b61a8_0_45"/>
          <p:cNvSpPr txBox="1"/>
          <p:nvPr>
            <p:ph idx="2" type="body"/>
          </p:nvPr>
        </p:nvSpPr>
        <p:spPr>
          <a:xfrm>
            <a:off x="6095994" y="1637650"/>
            <a:ext cx="5400000" cy="4392000"/>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30000"/>
              </a:lnSpc>
              <a:spcBef>
                <a:spcPts val="1400"/>
              </a:spcBef>
              <a:spcAft>
                <a:spcPts val="0"/>
              </a:spcAft>
              <a:buClr>
                <a:schemeClr val="dk1"/>
              </a:buClr>
              <a:buSzPts val="2700"/>
              <a:buFont typeface="Arial"/>
              <a:buNone/>
            </a:pPr>
            <a:r>
              <a:rPr b="1" lang="zh-TW" sz="1800"/>
              <a:t>一般公眾</a:t>
            </a:r>
            <a:endParaRPr b="1" sz="1800"/>
          </a:p>
          <a:p>
            <a:pPr indent="0" lvl="0" marL="0" marR="0" rtl="0" algn="l">
              <a:lnSpc>
                <a:spcPct val="130000"/>
              </a:lnSpc>
              <a:spcBef>
                <a:spcPts val="1400"/>
              </a:spcBef>
              <a:spcAft>
                <a:spcPts val="0"/>
              </a:spcAft>
              <a:buClr>
                <a:schemeClr val="dk1"/>
              </a:buClr>
              <a:buSzPts val="2700"/>
              <a:buFont typeface="Arial"/>
              <a:buNone/>
            </a:pPr>
            <a:r>
              <a:rPr b="1" lang="zh-TW" sz="1800"/>
              <a:t>目的</a:t>
            </a:r>
            <a:r>
              <a:rPr lang="zh-TW" sz="1800"/>
              <a:t>：瞭解</a:t>
            </a:r>
            <a:r>
              <a:rPr b="1" lang="zh-TW" sz="1800"/>
              <a:t>公眾</a:t>
            </a:r>
            <a:r>
              <a:rPr lang="zh-TW" sz="1800"/>
              <a:t>對於「藝術—環境—永續」之間的認知與行動意向。</a:t>
            </a:r>
            <a:endParaRPr sz="1800"/>
          </a:p>
          <a:p>
            <a:pPr indent="0" lvl="0" marL="0" rtl="0" algn="l">
              <a:lnSpc>
                <a:spcPct val="100000"/>
              </a:lnSpc>
              <a:spcBef>
                <a:spcPts val="1400"/>
              </a:spcBef>
              <a:spcAft>
                <a:spcPts val="0"/>
              </a:spcAft>
              <a:buClr>
                <a:schemeClr val="dk1"/>
              </a:buClr>
              <a:buSzPts val="2700"/>
              <a:buFont typeface="Arial"/>
              <a:buNone/>
            </a:pPr>
            <a:r>
              <a:rPr b="1" lang="zh-TW" sz="1800"/>
              <a:t>調查</a:t>
            </a:r>
            <a:r>
              <a:rPr lang="zh-TW" sz="1800"/>
              <a:t>：</a:t>
            </a:r>
            <a:endParaRPr sz="1800"/>
          </a:p>
          <a:p>
            <a:pPr indent="-342900" lvl="0" marL="457200" rtl="0" algn="l">
              <a:spcBef>
                <a:spcPts val="1400"/>
              </a:spcBef>
              <a:spcAft>
                <a:spcPts val="0"/>
              </a:spcAft>
              <a:buSzPts val="1800"/>
              <a:buAutoNum type="arabicPeriod"/>
            </a:pPr>
            <a:r>
              <a:rPr lang="zh-TW" sz="1800"/>
              <a:t>認為藝術產業碳排放量高低</a:t>
            </a:r>
            <a:endParaRPr sz="1800"/>
          </a:p>
          <a:p>
            <a:pPr indent="-342900" lvl="0" marL="457200" rtl="0" algn="l">
              <a:spcBef>
                <a:spcPts val="0"/>
              </a:spcBef>
              <a:spcAft>
                <a:spcPts val="0"/>
              </a:spcAft>
              <a:buSzPts val="1800"/>
              <a:buAutoNum type="arabicPeriod"/>
            </a:pPr>
            <a:r>
              <a:rPr lang="zh-TW" sz="1800"/>
              <a:t>是否了解聯合國永續發展目標（SDGs）</a:t>
            </a:r>
            <a:endParaRPr sz="1800"/>
          </a:p>
          <a:p>
            <a:pPr indent="-342900" lvl="0" marL="457200" rtl="0" algn="l">
              <a:spcBef>
                <a:spcPts val="0"/>
              </a:spcBef>
              <a:spcAft>
                <a:spcPts val="0"/>
              </a:spcAft>
              <a:buSzPts val="1800"/>
              <a:buAutoNum type="arabicPeriod"/>
            </a:pPr>
            <a:r>
              <a:rPr lang="zh-TW" sz="1800"/>
              <a:t>藝術跟環境保護、社會責任、機構治理相關度</a:t>
            </a:r>
            <a:endParaRPr sz="1800"/>
          </a:p>
          <a:p>
            <a:pPr indent="-342900" lvl="0" marL="457200" rtl="0" algn="l">
              <a:spcBef>
                <a:spcPts val="0"/>
              </a:spcBef>
              <a:spcAft>
                <a:spcPts val="0"/>
              </a:spcAft>
              <a:buSzPts val="1800"/>
              <a:buAutoNum type="arabicPeriod"/>
            </a:pPr>
            <a:r>
              <a:rPr lang="zh-TW" sz="1800"/>
              <a:t>是否了解台灣2050凈零排放</a:t>
            </a:r>
            <a:endParaRPr sz="1800"/>
          </a:p>
          <a:p>
            <a:pPr indent="-342900" lvl="0" marL="457200" rtl="0" algn="l">
              <a:spcBef>
                <a:spcPts val="0"/>
              </a:spcBef>
              <a:spcAft>
                <a:spcPts val="0"/>
              </a:spcAft>
              <a:buSzPts val="1800"/>
              <a:buAutoNum type="arabicPeriod"/>
            </a:pPr>
            <a:r>
              <a:rPr lang="zh-TW" sz="1800"/>
              <a:t>是否</a:t>
            </a:r>
            <a:r>
              <a:rPr b="1" lang="zh-TW" sz="1800"/>
              <a:t>支持</a:t>
            </a:r>
            <a:r>
              <a:rPr lang="zh-TW" sz="1800"/>
              <a:t>永續行動</a:t>
            </a:r>
            <a:endParaRPr sz="1800"/>
          </a:p>
          <a:p>
            <a:pPr indent="-342900" lvl="0" marL="457200" rtl="0" algn="l">
              <a:spcBef>
                <a:spcPts val="0"/>
              </a:spcBef>
              <a:spcAft>
                <a:spcPts val="0"/>
              </a:spcAft>
              <a:buSzPts val="1800"/>
              <a:buAutoNum type="arabicPeriod"/>
            </a:pPr>
            <a:r>
              <a:rPr lang="zh-TW" sz="1800"/>
              <a:t>是否願意參加數位展覽</a:t>
            </a:r>
            <a:endParaRPr sz="1800"/>
          </a:p>
          <a:p>
            <a:pPr indent="-342900" lvl="0" marL="457200" rtl="0" algn="l">
              <a:spcBef>
                <a:spcPts val="0"/>
              </a:spcBef>
              <a:spcAft>
                <a:spcPts val="0"/>
              </a:spcAft>
              <a:buSzPts val="1800"/>
              <a:buAutoNum type="arabicPeriod"/>
            </a:pPr>
            <a:r>
              <a:rPr lang="zh-TW" sz="1800"/>
              <a:t>是否支持要求領藝文補助需提供碳排報告</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27e719b61a8_0_28"/>
          <p:cNvSpPr txBox="1"/>
          <p:nvPr>
            <p:ph type="ctrTitle"/>
          </p:nvPr>
        </p:nvSpPr>
        <p:spPr>
          <a:xfrm>
            <a:off x="953359" y="824935"/>
            <a:ext cx="8747400" cy="5742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accent2"/>
              </a:buClr>
              <a:buSzPts val="4300"/>
              <a:buFont typeface="Microsoft JhengHei"/>
              <a:buNone/>
            </a:pPr>
            <a:r>
              <a:rPr lang="zh-TW"/>
              <a:t>旭日圖介紹</a:t>
            </a:r>
            <a:endParaRPr/>
          </a:p>
        </p:txBody>
      </p:sp>
      <p:sp>
        <p:nvSpPr>
          <p:cNvPr id="178" name="Google Shape;178;g27e719b61a8_0_28"/>
          <p:cNvSpPr txBox="1"/>
          <p:nvPr>
            <p:ph idx="1" type="body"/>
          </p:nvPr>
        </p:nvSpPr>
        <p:spPr>
          <a:xfrm>
            <a:off x="1242282" y="6207371"/>
            <a:ext cx="10369800" cy="234900"/>
          </a:xfrm>
          <a:prstGeom prst="rect">
            <a:avLst/>
          </a:prstGeom>
          <a:noFill/>
          <a:ln>
            <a:noFill/>
          </a:ln>
        </p:spPr>
        <p:txBody>
          <a:bodyPr anchorCtr="0" anchor="ctr" bIns="45700" lIns="91425" spcFirstLastPara="1" rIns="91425" wrap="square" tIns="45700">
            <a:noAutofit/>
          </a:bodyPr>
          <a:lstStyle/>
          <a:p>
            <a:pPr indent="-228600" lvl="0" marL="457200" marR="0" rtl="0" algn="l">
              <a:lnSpc>
                <a:spcPct val="90000"/>
              </a:lnSpc>
              <a:spcBef>
                <a:spcPts val="1000"/>
              </a:spcBef>
              <a:spcAft>
                <a:spcPts val="0"/>
              </a:spcAft>
              <a:buClr>
                <a:schemeClr val="dk1"/>
              </a:buClr>
              <a:buSzPts val="1200"/>
              <a:buFont typeface="Arial"/>
              <a:buNone/>
            </a:pPr>
            <a:r>
              <a:t/>
            </a:r>
            <a:endParaRPr/>
          </a:p>
        </p:txBody>
      </p:sp>
      <p:sp>
        <p:nvSpPr>
          <p:cNvPr id="179" name="Google Shape;179;g27e719b61a8_0_28"/>
          <p:cNvSpPr txBox="1"/>
          <p:nvPr>
            <p:ph idx="2" type="body"/>
          </p:nvPr>
        </p:nvSpPr>
        <p:spPr>
          <a:xfrm>
            <a:off x="954094" y="1618600"/>
            <a:ext cx="5038800" cy="4089000"/>
          </a:xfrm>
          <a:prstGeom prst="rect">
            <a:avLst/>
          </a:prstGeom>
          <a:noFill/>
          <a:ln>
            <a:noFill/>
          </a:ln>
        </p:spPr>
        <p:txBody>
          <a:bodyPr anchorCtr="0" anchor="t" bIns="45700" lIns="91425" spcFirstLastPara="1" rIns="91425" wrap="square" tIns="45700">
            <a:noAutofit/>
          </a:bodyPr>
          <a:lstStyle/>
          <a:p>
            <a:pPr indent="0" lvl="0" marL="0" marR="0" rtl="0" algn="l">
              <a:lnSpc>
                <a:spcPct val="130000"/>
              </a:lnSpc>
              <a:spcBef>
                <a:spcPts val="1400"/>
              </a:spcBef>
              <a:spcAft>
                <a:spcPts val="0"/>
              </a:spcAft>
              <a:buClr>
                <a:schemeClr val="dk1"/>
              </a:buClr>
              <a:buSzPts val="2700"/>
              <a:buFont typeface="Arial"/>
              <a:buNone/>
            </a:pPr>
            <a:r>
              <a:rPr b="1" lang="zh-TW" sz="1800"/>
              <a:t>旭日圖(Sunburst chart)能像圓餅圖一樣表現局部和整體的的占比，也能像樹狀圖一樣表現層級的關係。</a:t>
            </a:r>
            <a:endParaRPr b="1" sz="1800"/>
          </a:p>
          <a:p>
            <a:pPr indent="0" lvl="0" marL="0" marR="0" rtl="0" algn="l">
              <a:lnSpc>
                <a:spcPct val="130000"/>
              </a:lnSpc>
              <a:spcBef>
                <a:spcPts val="1400"/>
              </a:spcBef>
              <a:spcAft>
                <a:spcPts val="0"/>
              </a:spcAft>
              <a:buClr>
                <a:schemeClr val="dk1"/>
              </a:buClr>
              <a:buSzPts val="2700"/>
              <a:buFont typeface="Arial"/>
              <a:buNone/>
            </a:pPr>
            <a:r>
              <a:rPr lang="zh-TW" sz="1800"/>
              <a:t>旭日圖中的環根據其與父節點的層級關係進行劃分。關注環中的某個片段可以了解該維度相對於其父環片段的部分與整體關係。</a:t>
            </a:r>
            <a:endParaRPr sz="1800"/>
          </a:p>
          <a:p>
            <a:pPr indent="0" lvl="0" marL="0" marR="0" rtl="0" algn="l">
              <a:lnSpc>
                <a:spcPct val="130000"/>
              </a:lnSpc>
              <a:spcBef>
                <a:spcPts val="1400"/>
              </a:spcBef>
              <a:spcAft>
                <a:spcPts val="0"/>
              </a:spcAft>
              <a:buClr>
                <a:schemeClr val="dk1"/>
              </a:buClr>
              <a:buSzPts val="2700"/>
              <a:buFont typeface="Arial"/>
              <a:buNone/>
            </a:pPr>
            <a:r>
              <a:rPr lang="zh-TW" sz="1800"/>
              <a:t>右圖為旭日圖的範例，展示了FIFA 2018聯賽階段的賽事。</a:t>
            </a:r>
            <a:endParaRPr sz="1800"/>
          </a:p>
          <a:p>
            <a:pPr indent="0" lvl="0" marL="0" marR="0" rtl="0" algn="l">
              <a:lnSpc>
                <a:spcPct val="130000"/>
              </a:lnSpc>
              <a:spcBef>
                <a:spcPts val="1400"/>
              </a:spcBef>
              <a:spcAft>
                <a:spcPts val="0"/>
              </a:spcAft>
              <a:buClr>
                <a:schemeClr val="dk1"/>
              </a:buClr>
              <a:buSzPts val="2700"/>
              <a:buFont typeface="Arial"/>
              <a:buNone/>
            </a:pPr>
            <a:r>
              <a:rPr lang="zh-TW" sz="1800" u="sng">
                <a:solidFill>
                  <a:schemeClr val="hlink"/>
                </a:solidFill>
                <a:hlinkClick r:id="rId3"/>
              </a:rPr>
              <a:t>https://observablehq.com/@kerryrodden/sequences-sunburst</a:t>
            </a:r>
            <a:endParaRPr sz="1800"/>
          </a:p>
        </p:txBody>
      </p:sp>
      <p:sp>
        <p:nvSpPr>
          <p:cNvPr id="180" name="Google Shape;180;g27e719b61a8_0_28"/>
          <p:cNvSpPr txBox="1"/>
          <p:nvPr>
            <p:ph idx="12" type="sldNum"/>
          </p:nvPr>
        </p:nvSpPr>
        <p:spPr>
          <a:xfrm>
            <a:off x="677505" y="6196171"/>
            <a:ext cx="564900" cy="234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200"/>
              <a:buNone/>
            </a:pPr>
            <a:r>
              <a:rPr lang="zh-TW"/>
              <a:t>P.</a:t>
            </a:r>
            <a:fld id="{00000000-1234-1234-1234-123412341234}" type="slidenum">
              <a:rPr lang="zh-TW"/>
              <a:t>‹#›</a:t>
            </a:fld>
            <a:endParaRPr/>
          </a:p>
        </p:txBody>
      </p:sp>
      <p:pic>
        <p:nvPicPr>
          <p:cNvPr id="181" name="Google Shape;181;g27e719b61a8_0_28">
            <a:hlinkClick r:id="rId4"/>
          </p:cNvPr>
          <p:cNvPicPr preferRelativeResize="0"/>
          <p:nvPr/>
        </p:nvPicPr>
        <p:blipFill>
          <a:blip r:embed="rId5">
            <a:alphaModFix/>
          </a:blip>
          <a:stretch>
            <a:fillRect/>
          </a:stretch>
        </p:blipFill>
        <p:spPr>
          <a:xfrm>
            <a:off x="6116844" y="1177265"/>
            <a:ext cx="5023971" cy="450346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7"/>
          <p:cNvSpPr txBox="1"/>
          <p:nvPr>
            <p:ph type="ctrTitle"/>
          </p:nvPr>
        </p:nvSpPr>
        <p:spPr>
          <a:xfrm>
            <a:off x="967109" y="2419102"/>
            <a:ext cx="10191320" cy="574167"/>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4300"/>
              <a:buFont typeface="Microsoft JhengHei"/>
              <a:buNone/>
            </a:pPr>
            <a:r>
              <a:rPr lang="zh-TW"/>
              <a:t>評分標準</a:t>
            </a:r>
            <a:endParaRPr/>
          </a:p>
        </p:txBody>
      </p:sp>
      <p:sp>
        <p:nvSpPr>
          <p:cNvPr id="187" name="Google Shape;187;p37"/>
          <p:cNvSpPr txBox="1"/>
          <p:nvPr>
            <p:ph idx="1" type="body"/>
          </p:nvPr>
        </p:nvSpPr>
        <p:spPr>
          <a:xfrm>
            <a:off x="967109" y="3124542"/>
            <a:ext cx="10191320" cy="1892075"/>
          </a:xfrm>
          <a:prstGeom prst="rect">
            <a:avLst/>
          </a:prstGeom>
          <a:noFill/>
          <a:ln>
            <a:noFill/>
          </a:ln>
        </p:spPr>
        <p:txBody>
          <a:bodyPr anchorCtr="0" anchor="t" bIns="45700" lIns="91425" spcFirstLastPara="1" rIns="91425" wrap="square" tIns="45700">
            <a:noAutofit/>
          </a:bodyPr>
          <a:lstStyle/>
          <a:p>
            <a:pPr indent="-228600" lvl="0" marL="457200" marR="0" rtl="0" algn="l">
              <a:lnSpc>
                <a:spcPct val="90000"/>
              </a:lnSpc>
              <a:spcBef>
                <a:spcPts val="1000"/>
              </a:spcBef>
              <a:spcAft>
                <a:spcPts val="0"/>
              </a:spcAft>
              <a:buClr>
                <a:schemeClr val="lt1"/>
              </a:buClr>
              <a:buSzPts val="3200"/>
              <a:buFont typeface="Arial"/>
              <a:buNone/>
            </a:pPr>
            <a:r>
              <a:t/>
            </a:r>
            <a:endParaRPr/>
          </a:p>
        </p:txBody>
      </p:sp>
      <p:sp>
        <p:nvSpPr>
          <p:cNvPr id="188" name="Google Shape;188;p37"/>
          <p:cNvSpPr txBox="1"/>
          <p:nvPr>
            <p:ph idx="2" type="body"/>
          </p:nvPr>
        </p:nvSpPr>
        <p:spPr>
          <a:xfrm>
            <a:off x="1842554" y="6207371"/>
            <a:ext cx="9762763" cy="234897"/>
          </a:xfrm>
          <a:prstGeom prst="rect">
            <a:avLst/>
          </a:prstGeom>
          <a:noFill/>
          <a:ln>
            <a:noFill/>
          </a:ln>
        </p:spPr>
        <p:txBody>
          <a:bodyPr anchorCtr="0" anchor="ctr" bIns="45700" lIns="91425" spcFirstLastPara="1" rIns="91425" wrap="square" tIns="45700">
            <a:noAutofit/>
          </a:bodyPr>
          <a:lstStyle/>
          <a:p>
            <a:pPr indent="-228600" lvl="0" marL="457200" marR="0" rtl="0" algn="l">
              <a:lnSpc>
                <a:spcPct val="90000"/>
              </a:lnSpc>
              <a:spcBef>
                <a:spcPts val="1000"/>
              </a:spcBef>
              <a:spcAft>
                <a:spcPts val="0"/>
              </a:spcAft>
              <a:buClr>
                <a:schemeClr val="lt1"/>
              </a:buClr>
              <a:buSzPts val="1200"/>
              <a:buFont typeface="Arial"/>
              <a:buNone/>
            </a:pPr>
            <a:r>
              <a:t/>
            </a:r>
            <a:endParaRPr/>
          </a:p>
        </p:txBody>
      </p:sp>
      <p:sp>
        <p:nvSpPr>
          <p:cNvPr id="189" name="Google Shape;189;p37"/>
          <p:cNvSpPr txBox="1"/>
          <p:nvPr>
            <p:ph idx="12" type="sldNum"/>
          </p:nvPr>
        </p:nvSpPr>
        <p:spPr>
          <a:xfrm>
            <a:off x="677505" y="6196171"/>
            <a:ext cx="564777" cy="23489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200"/>
              <a:buNone/>
            </a:pPr>
            <a:r>
              <a:rPr lang="zh-TW"/>
              <a:t>P.</a:t>
            </a:r>
            <a:fld id="{00000000-1234-1234-1234-123412341234}" type="slidenum">
              <a:rPr lang="zh-TW"/>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8"/>
          <p:cNvSpPr txBox="1"/>
          <p:nvPr>
            <p:ph type="ctrTitle"/>
          </p:nvPr>
        </p:nvSpPr>
        <p:spPr>
          <a:xfrm>
            <a:off x="953359" y="824935"/>
            <a:ext cx="8747531" cy="574167"/>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accent2"/>
              </a:buClr>
              <a:buSzPts val="4300"/>
              <a:buFont typeface="Microsoft JhengHei"/>
              <a:buNone/>
            </a:pPr>
            <a:r>
              <a:rPr lang="zh-TW"/>
              <a:t>評分標準</a:t>
            </a:r>
            <a:endParaRPr/>
          </a:p>
        </p:txBody>
      </p:sp>
      <p:sp>
        <p:nvSpPr>
          <p:cNvPr id="195" name="Google Shape;195;p38"/>
          <p:cNvSpPr txBox="1"/>
          <p:nvPr>
            <p:ph idx="1" type="body"/>
          </p:nvPr>
        </p:nvSpPr>
        <p:spPr>
          <a:xfrm>
            <a:off x="1242282" y="6207371"/>
            <a:ext cx="10369910" cy="234897"/>
          </a:xfrm>
          <a:prstGeom prst="rect">
            <a:avLst/>
          </a:prstGeom>
          <a:noFill/>
          <a:ln>
            <a:noFill/>
          </a:ln>
        </p:spPr>
        <p:txBody>
          <a:bodyPr anchorCtr="0" anchor="ctr" bIns="45700" lIns="91425" spcFirstLastPara="1" rIns="91425" wrap="square" tIns="45700">
            <a:noAutofit/>
          </a:bodyPr>
          <a:lstStyle/>
          <a:p>
            <a:pPr indent="-228600" lvl="0" marL="457200" marR="0" rtl="0" algn="l">
              <a:lnSpc>
                <a:spcPct val="90000"/>
              </a:lnSpc>
              <a:spcBef>
                <a:spcPts val="1000"/>
              </a:spcBef>
              <a:spcAft>
                <a:spcPts val="0"/>
              </a:spcAft>
              <a:buClr>
                <a:schemeClr val="dk1"/>
              </a:buClr>
              <a:buSzPts val="1200"/>
              <a:buFont typeface="Arial"/>
              <a:buNone/>
            </a:pPr>
            <a:r>
              <a:t/>
            </a:r>
            <a:endParaRPr/>
          </a:p>
        </p:txBody>
      </p:sp>
      <p:sp>
        <p:nvSpPr>
          <p:cNvPr id="196" name="Google Shape;196;p38"/>
          <p:cNvSpPr txBox="1"/>
          <p:nvPr>
            <p:ph idx="2" type="body"/>
          </p:nvPr>
        </p:nvSpPr>
        <p:spPr>
          <a:xfrm>
            <a:off x="954100" y="1618600"/>
            <a:ext cx="10530900" cy="4089000"/>
          </a:xfrm>
          <a:prstGeom prst="rect">
            <a:avLst/>
          </a:prstGeom>
          <a:noFill/>
          <a:ln>
            <a:noFill/>
          </a:ln>
        </p:spPr>
        <p:txBody>
          <a:bodyPr anchorCtr="0" anchor="t" bIns="45700" lIns="91425" spcFirstLastPara="1" rIns="91425" wrap="square" tIns="45700">
            <a:noAutofit/>
          </a:bodyPr>
          <a:lstStyle/>
          <a:p>
            <a:pPr indent="-334327" lvl="0" marL="457200" rtl="0" algn="l">
              <a:lnSpc>
                <a:spcPct val="150000"/>
              </a:lnSpc>
              <a:spcBef>
                <a:spcPts val="0"/>
              </a:spcBef>
              <a:spcAft>
                <a:spcPts val="0"/>
              </a:spcAft>
              <a:buClr>
                <a:srgbClr val="00B050"/>
              </a:buClr>
              <a:buSzPts val="2400"/>
              <a:buChar char="●"/>
            </a:pPr>
            <a:r>
              <a:rPr b="1" lang="zh-TW" sz="2400">
                <a:solidFill>
                  <a:srgbClr val="00B050"/>
                </a:solidFill>
                <a:latin typeface="Mulish"/>
                <a:ea typeface="Mulish"/>
                <a:cs typeface="Mulish"/>
                <a:sym typeface="Mulish"/>
              </a:rPr>
              <a:t>Simple baseline (3pt)</a:t>
            </a:r>
            <a:endParaRPr b="1" sz="2400">
              <a:solidFill>
                <a:srgbClr val="00B050"/>
              </a:solidFill>
              <a:latin typeface="Mulish"/>
              <a:ea typeface="Mulish"/>
              <a:cs typeface="Mulish"/>
              <a:sym typeface="Mulish"/>
            </a:endParaRPr>
          </a:p>
          <a:p>
            <a:pPr indent="-361950" lvl="1" marL="914400" rtl="0" algn="l">
              <a:lnSpc>
                <a:spcPct val="150000"/>
              </a:lnSpc>
              <a:spcBef>
                <a:spcPts val="0"/>
              </a:spcBef>
              <a:spcAft>
                <a:spcPts val="0"/>
              </a:spcAft>
              <a:buClr>
                <a:srgbClr val="00B050"/>
              </a:buClr>
              <a:buSzPts val="2100"/>
              <a:buFont typeface="Mulish"/>
              <a:buChar char="●"/>
            </a:pPr>
            <a:r>
              <a:rPr b="1" lang="zh-TW" sz="2100">
                <a:solidFill>
                  <a:srgbClr val="00B050"/>
                </a:solidFill>
                <a:latin typeface="Mulish"/>
                <a:ea typeface="Mulish"/>
                <a:cs typeface="Mulish"/>
                <a:sym typeface="Mulish"/>
              </a:rPr>
              <a:t>完成</a:t>
            </a:r>
            <a:r>
              <a:rPr b="1" lang="zh-TW" sz="2100">
                <a:solidFill>
                  <a:srgbClr val="00B050"/>
                </a:solidFill>
                <a:latin typeface="Mulish"/>
                <a:ea typeface="Mulish"/>
                <a:cs typeface="Mulish"/>
                <a:sym typeface="Mulish"/>
              </a:rPr>
              <a:t>旭日圖</a:t>
            </a:r>
            <a:r>
              <a:rPr b="1" lang="zh-TW" sz="2100">
                <a:solidFill>
                  <a:srgbClr val="00B050"/>
                </a:solidFill>
                <a:latin typeface="Microsoft JhengHei"/>
                <a:ea typeface="Microsoft JhengHei"/>
                <a:cs typeface="Microsoft JhengHei"/>
                <a:sym typeface="Microsoft JhengHei"/>
              </a:rPr>
              <a:t> (2pt)</a:t>
            </a:r>
            <a:endParaRPr b="1" sz="2100">
              <a:solidFill>
                <a:srgbClr val="00B050"/>
              </a:solidFill>
              <a:latin typeface="Microsoft JhengHei"/>
              <a:ea typeface="Microsoft JhengHei"/>
              <a:cs typeface="Microsoft JhengHei"/>
              <a:sym typeface="Microsoft JhengHei"/>
            </a:endParaRPr>
          </a:p>
          <a:p>
            <a:pPr indent="-334326" lvl="1" marL="914400" rtl="0" algn="l">
              <a:lnSpc>
                <a:spcPct val="150000"/>
              </a:lnSpc>
              <a:spcBef>
                <a:spcPts val="0"/>
              </a:spcBef>
              <a:spcAft>
                <a:spcPts val="0"/>
              </a:spcAft>
              <a:buClr>
                <a:srgbClr val="00B050"/>
              </a:buClr>
              <a:buSzPts val="2100"/>
              <a:buFont typeface="Microsoft JhengHei"/>
              <a:buChar char="●"/>
            </a:pPr>
            <a:r>
              <a:rPr b="1" lang="zh-TW" sz="2100">
                <a:solidFill>
                  <a:srgbClr val="00B050"/>
                </a:solidFill>
                <a:latin typeface="Microsoft JhengHei"/>
                <a:ea typeface="Microsoft JhengHei"/>
                <a:cs typeface="Microsoft JhengHei"/>
                <a:sym typeface="Microsoft JhengHei"/>
              </a:rPr>
              <a:t>完成頁面路徑 (1pt)</a:t>
            </a:r>
            <a:endParaRPr b="1" sz="2100">
              <a:solidFill>
                <a:srgbClr val="00B050"/>
              </a:solidFill>
              <a:latin typeface="Microsoft JhengHei"/>
              <a:ea typeface="Microsoft JhengHei"/>
              <a:cs typeface="Microsoft JhengHei"/>
              <a:sym typeface="Microsoft JhengHei"/>
            </a:endParaRPr>
          </a:p>
          <a:p>
            <a:pPr indent="-334327" lvl="0" marL="457200" rtl="0" algn="l">
              <a:lnSpc>
                <a:spcPct val="150000"/>
              </a:lnSpc>
              <a:spcBef>
                <a:spcPts val="0"/>
              </a:spcBef>
              <a:spcAft>
                <a:spcPts val="0"/>
              </a:spcAft>
              <a:buClr>
                <a:srgbClr val="FF0000"/>
              </a:buClr>
              <a:buSzPts val="2400"/>
              <a:buChar char="●"/>
            </a:pPr>
            <a:r>
              <a:rPr b="1" lang="zh-TW" sz="2400">
                <a:solidFill>
                  <a:srgbClr val="FF0000"/>
                </a:solidFill>
                <a:latin typeface="Mulish"/>
                <a:ea typeface="Mulish"/>
                <a:cs typeface="Mulish"/>
                <a:sym typeface="Mulish"/>
              </a:rPr>
              <a:t>Medium baseline (4pt)</a:t>
            </a:r>
            <a:endParaRPr/>
          </a:p>
          <a:p>
            <a:pPr indent="-334326" lvl="1" marL="914400" rtl="0" algn="l">
              <a:lnSpc>
                <a:spcPct val="150000"/>
              </a:lnSpc>
              <a:spcBef>
                <a:spcPts val="0"/>
              </a:spcBef>
              <a:spcAft>
                <a:spcPts val="0"/>
              </a:spcAft>
              <a:buClr>
                <a:srgbClr val="FF0000"/>
              </a:buClr>
              <a:buSzPts val="2100"/>
              <a:buFont typeface="Microsoft JhengHei"/>
              <a:buChar char="●"/>
            </a:pPr>
            <a:r>
              <a:rPr b="1" lang="zh-TW" sz="2100">
                <a:solidFill>
                  <a:srgbClr val="FF0000"/>
                </a:solidFill>
                <a:latin typeface="Microsoft JhengHei"/>
                <a:ea typeface="Microsoft JhengHei"/>
                <a:cs typeface="Microsoft JhengHei"/>
                <a:sym typeface="Microsoft JhengHei"/>
              </a:rPr>
              <a:t>加入Tooltip (2pt)</a:t>
            </a:r>
            <a:endParaRPr b="1" sz="2100">
              <a:solidFill>
                <a:srgbClr val="FF0000"/>
              </a:solidFill>
              <a:latin typeface="Microsoft JhengHei"/>
              <a:ea typeface="Microsoft JhengHei"/>
              <a:cs typeface="Microsoft JhengHei"/>
              <a:sym typeface="Microsoft JhengHei"/>
            </a:endParaRPr>
          </a:p>
          <a:p>
            <a:pPr indent="-361950" lvl="1" marL="914400" rtl="0" algn="l">
              <a:lnSpc>
                <a:spcPct val="150000"/>
              </a:lnSpc>
              <a:spcBef>
                <a:spcPts val="0"/>
              </a:spcBef>
              <a:spcAft>
                <a:spcPts val="0"/>
              </a:spcAft>
              <a:buClr>
                <a:srgbClr val="FF0000"/>
              </a:buClr>
              <a:buSzPts val="2100"/>
              <a:buFont typeface="Microsoft JhengHei"/>
              <a:buChar char="●"/>
            </a:pPr>
            <a:r>
              <a:rPr b="1" lang="zh-TW" sz="2100">
                <a:solidFill>
                  <a:srgbClr val="FF0000"/>
                </a:solidFill>
                <a:latin typeface="Microsoft JhengHei"/>
                <a:ea typeface="Microsoft JhengHei"/>
                <a:cs typeface="Microsoft JhengHei"/>
                <a:sym typeface="Microsoft JhengHei"/>
              </a:rPr>
              <a:t>完成結論 (2pt)</a:t>
            </a:r>
            <a:endParaRPr b="1" sz="2100">
              <a:solidFill>
                <a:srgbClr val="FF0000"/>
              </a:solidFill>
              <a:latin typeface="Microsoft JhengHei"/>
              <a:ea typeface="Microsoft JhengHei"/>
              <a:cs typeface="Microsoft JhengHei"/>
              <a:sym typeface="Microsoft JhengHei"/>
            </a:endParaRPr>
          </a:p>
          <a:p>
            <a:pPr indent="-334327" lvl="0" marL="457200" rtl="0" algn="l">
              <a:lnSpc>
                <a:spcPct val="150000"/>
              </a:lnSpc>
              <a:spcBef>
                <a:spcPts val="0"/>
              </a:spcBef>
              <a:spcAft>
                <a:spcPts val="0"/>
              </a:spcAft>
              <a:buClr>
                <a:srgbClr val="7030A0"/>
              </a:buClr>
              <a:buSzPts val="2400"/>
              <a:buChar char="●"/>
            </a:pPr>
            <a:r>
              <a:rPr b="1" lang="zh-TW" sz="2400">
                <a:solidFill>
                  <a:srgbClr val="7030A0"/>
                </a:solidFill>
                <a:latin typeface="Mulish"/>
                <a:ea typeface="Mulish"/>
                <a:cs typeface="Mulish"/>
                <a:sym typeface="Mulish"/>
              </a:rPr>
              <a:t>Strong baseline (3pt)</a:t>
            </a:r>
            <a:endParaRPr/>
          </a:p>
          <a:p>
            <a:pPr indent="-334326" lvl="1" marL="914400" rtl="0" algn="l">
              <a:lnSpc>
                <a:spcPct val="150000"/>
              </a:lnSpc>
              <a:spcBef>
                <a:spcPts val="0"/>
              </a:spcBef>
              <a:spcAft>
                <a:spcPts val="0"/>
              </a:spcAft>
              <a:buClr>
                <a:srgbClr val="7030A0"/>
              </a:buClr>
              <a:buSzPts val="2100"/>
              <a:buChar char="●"/>
            </a:pPr>
            <a:r>
              <a:rPr b="1" lang="zh-TW" sz="2100">
                <a:solidFill>
                  <a:srgbClr val="7030A0"/>
                </a:solidFill>
                <a:latin typeface="Microsoft JhengHei"/>
                <a:ea typeface="Microsoft JhengHei"/>
                <a:cs typeface="Microsoft JhengHei"/>
                <a:sym typeface="Microsoft JhengHei"/>
              </a:rPr>
              <a:t>將</a:t>
            </a:r>
            <a:r>
              <a:rPr b="1" lang="zh-TW" sz="2100">
                <a:solidFill>
                  <a:srgbClr val="7030A0"/>
                </a:solidFill>
                <a:latin typeface="Microsoft JhengHei"/>
                <a:ea typeface="Microsoft JhengHei"/>
                <a:cs typeface="Microsoft JhengHei"/>
                <a:sym typeface="Microsoft JhengHei"/>
              </a:rPr>
              <a:t>兩個問題之間的意義以圖表呈現(可互動) (3pt)</a:t>
            </a:r>
            <a:endParaRPr>
              <a:latin typeface="Microsoft JhengHei"/>
              <a:ea typeface="Microsoft JhengHei"/>
              <a:cs typeface="Microsoft JhengHei"/>
              <a:sym typeface="Microsoft JhengHei"/>
            </a:endParaRPr>
          </a:p>
        </p:txBody>
      </p:sp>
      <p:sp>
        <p:nvSpPr>
          <p:cNvPr id="197" name="Google Shape;197;p38"/>
          <p:cNvSpPr txBox="1"/>
          <p:nvPr>
            <p:ph idx="12" type="sldNum"/>
          </p:nvPr>
        </p:nvSpPr>
        <p:spPr>
          <a:xfrm>
            <a:off x="677505" y="6196171"/>
            <a:ext cx="564777" cy="23489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200"/>
              <a:buNone/>
            </a:pPr>
            <a:r>
              <a:rPr lang="zh-TW"/>
              <a:t>P.</a:t>
            </a:r>
            <a:fld id="{00000000-1234-1234-1234-123412341234}" type="slidenum">
              <a:rPr lang="zh-TW"/>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章節頁_章節2">
  <a:themeElements>
    <a:clrScheme name="新興智慧顯示科技應用">
      <a:dk1>
        <a:srgbClr val="000000"/>
      </a:dk1>
      <a:lt1>
        <a:srgbClr val="FFFFFF"/>
      </a:lt1>
      <a:dk2>
        <a:srgbClr val="5C5C5C"/>
      </a:dk2>
      <a:lt2>
        <a:srgbClr val="E7E6E6"/>
      </a:lt2>
      <a:accent1>
        <a:srgbClr val="7B67E6"/>
      </a:accent1>
      <a:accent2>
        <a:srgbClr val="432FA6"/>
      </a:accent2>
      <a:accent3>
        <a:srgbClr val="ED2C39"/>
      </a:accent3>
      <a:accent4>
        <a:srgbClr val="FFC000"/>
      </a:accent4>
      <a:accent5>
        <a:srgbClr val="429AEB"/>
      </a:accent5>
      <a:accent6>
        <a:srgbClr val="3CA43B"/>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首頁">
  <a:themeElements>
    <a:clrScheme name="新興智慧顯示科技應用">
      <a:dk1>
        <a:srgbClr val="000000"/>
      </a:dk1>
      <a:lt1>
        <a:srgbClr val="FFFFFF"/>
      </a:lt1>
      <a:dk2>
        <a:srgbClr val="5C5C5C"/>
      </a:dk2>
      <a:lt2>
        <a:srgbClr val="E7E6E6"/>
      </a:lt2>
      <a:accent1>
        <a:srgbClr val="7B67E6"/>
      </a:accent1>
      <a:accent2>
        <a:srgbClr val="432FA6"/>
      </a:accent2>
      <a:accent3>
        <a:srgbClr val="ED2C39"/>
      </a:accent3>
      <a:accent4>
        <a:srgbClr val="FFC000"/>
      </a:accent4>
      <a:accent5>
        <a:srgbClr val="429AEB"/>
      </a:accent5>
      <a:accent6>
        <a:srgbClr val="3CA43B"/>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章節頁_章節3">
  <a:themeElements>
    <a:clrScheme name="新興智慧顯示科技應用">
      <a:dk1>
        <a:srgbClr val="000000"/>
      </a:dk1>
      <a:lt1>
        <a:srgbClr val="FFFFFF"/>
      </a:lt1>
      <a:dk2>
        <a:srgbClr val="5C5C5C"/>
      </a:dk2>
      <a:lt2>
        <a:srgbClr val="E7E6E6"/>
      </a:lt2>
      <a:accent1>
        <a:srgbClr val="7B67E6"/>
      </a:accent1>
      <a:accent2>
        <a:srgbClr val="432FA6"/>
      </a:accent2>
      <a:accent3>
        <a:srgbClr val="ED2C39"/>
      </a:accent3>
      <a:accent4>
        <a:srgbClr val="FFC000"/>
      </a:accent4>
      <a:accent5>
        <a:srgbClr val="429AEB"/>
      </a:accent5>
      <a:accent6>
        <a:srgbClr val="3CA43B"/>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佈景主題">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章節頁_章節4">
  <a:themeElements>
    <a:clrScheme name="新興智慧顯示科技應用">
      <a:dk1>
        <a:srgbClr val="000000"/>
      </a:dk1>
      <a:lt1>
        <a:srgbClr val="FFFFFF"/>
      </a:lt1>
      <a:dk2>
        <a:srgbClr val="5C5C5C"/>
      </a:dk2>
      <a:lt2>
        <a:srgbClr val="E7E6E6"/>
      </a:lt2>
      <a:accent1>
        <a:srgbClr val="7B67E6"/>
      </a:accent1>
      <a:accent2>
        <a:srgbClr val="432FA6"/>
      </a:accent2>
      <a:accent3>
        <a:srgbClr val="ED2C39"/>
      </a:accent3>
      <a:accent4>
        <a:srgbClr val="FFC000"/>
      </a:accent4>
      <a:accent5>
        <a:srgbClr val="429AEB"/>
      </a:accent5>
      <a:accent6>
        <a:srgbClr val="3CA43B"/>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章節頁_章節1">
  <a:themeElements>
    <a:clrScheme name="新興智慧顯示科技應用">
      <a:dk1>
        <a:srgbClr val="000000"/>
      </a:dk1>
      <a:lt1>
        <a:srgbClr val="FFFFFF"/>
      </a:lt1>
      <a:dk2>
        <a:srgbClr val="5C5C5C"/>
      </a:dk2>
      <a:lt2>
        <a:srgbClr val="E7E6E6"/>
      </a:lt2>
      <a:accent1>
        <a:srgbClr val="7B67E6"/>
      </a:accent1>
      <a:accent2>
        <a:srgbClr val="432FA6"/>
      </a:accent2>
      <a:accent3>
        <a:srgbClr val="ED2C39"/>
      </a:accent3>
      <a:accent4>
        <a:srgbClr val="FFC000"/>
      </a:accent4>
      <a:accent5>
        <a:srgbClr val="429AEB"/>
      </a:accent5>
      <a:accent6>
        <a:srgbClr val="3CA43B"/>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內容頁">
  <a:themeElements>
    <a:clrScheme name="新興智慧顯示科技應用">
      <a:dk1>
        <a:srgbClr val="000000"/>
      </a:dk1>
      <a:lt1>
        <a:srgbClr val="FFFFFF"/>
      </a:lt1>
      <a:dk2>
        <a:srgbClr val="5C5C5C"/>
      </a:dk2>
      <a:lt2>
        <a:srgbClr val="E7E6E6"/>
      </a:lt2>
      <a:accent1>
        <a:srgbClr val="7B67E6"/>
      </a:accent1>
      <a:accent2>
        <a:srgbClr val="432FA6"/>
      </a:accent2>
      <a:accent3>
        <a:srgbClr val="ED2C39"/>
      </a:accent3>
      <a:accent4>
        <a:srgbClr val="FFC000"/>
      </a:accent4>
      <a:accent5>
        <a:srgbClr val="429AEB"/>
      </a:accent5>
      <a:accent6>
        <a:srgbClr val="3CA43B"/>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2021-11-03T01:57:43Z</dcterms:created>
  <dc:creator>Microsoft Office User</dc:creator>
</cp:coreProperties>
</file>