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92" r:id="rId5"/>
    <p:sldId id="354" r:id="rId6"/>
    <p:sldId id="353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52" r:id="rId20"/>
  </p:sldIdLst>
  <p:sldSz cx="6400800" cy="3670300"/>
  <p:notesSz cx="6858000" cy="9144000"/>
  <p:defaultTextStyle>
    <a:lvl1pPr defTabSz="322776">
      <a:defRPr sz="1300">
        <a:latin typeface="Calibri"/>
        <a:ea typeface="Calibri"/>
        <a:cs typeface="Calibri"/>
        <a:sym typeface="Calibri"/>
      </a:defRPr>
    </a:lvl1pPr>
    <a:lvl2pPr indent="322776" defTabSz="322776">
      <a:defRPr sz="1300">
        <a:latin typeface="Calibri"/>
        <a:ea typeface="Calibri"/>
        <a:cs typeface="Calibri"/>
        <a:sym typeface="Calibri"/>
      </a:defRPr>
    </a:lvl2pPr>
    <a:lvl3pPr indent="645552" defTabSz="322776">
      <a:defRPr sz="1300">
        <a:latin typeface="Calibri"/>
        <a:ea typeface="Calibri"/>
        <a:cs typeface="Calibri"/>
        <a:sym typeface="Calibri"/>
      </a:defRPr>
    </a:lvl3pPr>
    <a:lvl4pPr indent="968328" defTabSz="322776">
      <a:defRPr sz="1300">
        <a:latin typeface="Calibri"/>
        <a:ea typeface="Calibri"/>
        <a:cs typeface="Calibri"/>
        <a:sym typeface="Calibri"/>
      </a:defRPr>
    </a:lvl4pPr>
    <a:lvl5pPr indent="1291105" defTabSz="322776">
      <a:defRPr sz="1300">
        <a:latin typeface="Calibri"/>
        <a:ea typeface="Calibri"/>
        <a:cs typeface="Calibri"/>
        <a:sym typeface="Calibri"/>
      </a:defRPr>
    </a:lvl5pPr>
    <a:lvl6pPr indent="1613881" defTabSz="322776">
      <a:defRPr sz="1300">
        <a:latin typeface="Calibri"/>
        <a:ea typeface="Calibri"/>
        <a:cs typeface="Calibri"/>
        <a:sym typeface="Calibri"/>
      </a:defRPr>
    </a:lvl6pPr>
    <a:lvl7pPr indent="1936656" defTabSz="322776">
      <a:defRPr sz="1300">
        <a:latin typeface="Calibri"/>
        <a:ea typeface="Calibri"/>
        <a:cs typeface="Calibri"/>
        <a:sym typeface="Calibri"/>
      </a:defRPr>
    </a:lvl7pPr>
    <a:lvl8pPr indent="2259433" defTabSz="322776">
      <a:defRPr sz="1300">
        <a:latin typeface="Calibri"/>
        <a:ea typeface="Calibri"/>
        <a:cs typeface="Calibri"/>
        <a:sym typeface="Calibri"/>
      </a:defRPr>
    </a:lvl8pPr>
    <a:lvl9pPr indent="2582210" defTabSz="322776">
      <a:defRPr sz="13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156">
          <p15:clr>
            <a:srgbClr val="A4A3A4"/>
          </p15:clr>
        </p15:guide>
        <p15:guide id="2" pos="2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5D5CB"/>
          </a:solidFill>
        </a:fill>
      </a:tcStyle>
    </a:wholeTbl>
    <a:band2H>
      <a:tcTxStyle/>
      <a:tcStyle>
        <a:tcBdr/>
        <a:fill>
          <a:solidFill>
            <a:srgbClr val="FAEBE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4782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47823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47823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BD5"/>
          </a:solidFill>
        </a:fill>
      </a:tcStyle>
    </a:wholeTbl>
    <a:band2H>
      <a:tcTxStyle/>
      <a:tcStyle>
        <a:tcBdr/>
        <a:fill>
          <a:solidFill>
            <a:srgbClr val="EBE7EB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52774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52774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52774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7CA"/>
          </a:solidFill>
        </a:fill>
      </a:tcStyle>
    </a:wholeTbl>
    <a:band2H>
      <a:tcTxStyle/>
      <a:tcStyle>
        <a:tcBdr/>
        <a:fill>
          <a:solidFill>
            <a:srgbClr val="E6EC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000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000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8000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47823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47823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29"/>
    <p:restoredTop sz="75610" autoAdjust="0"/>
  </p:normalViewPr>
  <p:slideViewPr>
    <p:cSldViewPr snapToGrid="0" snapToObjects="1">
      <p:cViewPr>
        <p:scale>
          <a:sx n="148" d="100"/>
          <a:sy n="148" d="100"/>
        </p:scale>
        <p:origin x="824" y="152"/>
      </p:cViewPr>
      <p:guideLst>
        <p:guide orient="horz" pos="1156"/>
        <p:guide pos="20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2" name="Shape 3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770050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4613" y="390525"/>
            <a:ext cx="7007226" cy="4019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b="0" i="1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1" u="sng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457083"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D8C2C35-2B8A-446E-BEC0-FD36716C29AC}" type="slidenum">
              <a:rPr smtClean="0">
                <a:solidFill>
                  <a:prstClr val="black"/>
                </a:solidFill>
              </a:rPr>
              <a:pPr/>
              <a:t>1</a:t>
            </a:fld>
            <a:endParaRPr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42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71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70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9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82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33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8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14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29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2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45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76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01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03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36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9738" y="685800"/>
            <a:ext cx="5978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7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 with icon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0173" cy="50752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xfrm>
            <a:off x="4673870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_2_ 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 text_3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6513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c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1" y="0"/>
            <a:ext cx="6410324" cy="367665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74" name="Shape 74"/>
          <p:cNvSpPr/>
          <p:nvPr/>
        </p:nvSpPr>
        <p:spPr>
          <a:xfrm>
            <a:off x="-1580084" y="1250899"/>
            <a:ext cx="1514248" cy="761366"/>
          </a:xfrm>
          <a:prstGeom prst="rect">
            <a:avLst/>
          </a:prstGeom>
          <a:ln>
            <a:solidFill>
              <a:srgbClr val="E47823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FFFFFF"/>
                </a:solidFill>
              </a:rPr>
              <a:t>This is a blanc dia. You can use this if you have a lot of pictures, tables, icons etc. 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ead Titl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2286" y="207249"/>
            <a:ext cx="1528961" cy="64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hape 86"/>
          <p:cNvSpPr/>
          <p:nvPr/>
        </p:nvSpPr>
        <p:spPr>
          <a:xfrm>
            <a:off x="-2" y="3348637"/>
            <a:ext cx="6410328" cy="72001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87" name="image2.jpeg" descr="slogancmyknosymbol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7538" y="3106522"/>
            <a:ext cx="2118669" cy="165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image3.png" descr="blokjes slide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0594" y="2780430"/>
            <a:ext cx="2258700" cy="892293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754767" y="862482"/>
            <a:ext cx="5218402" cy="120280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 b="1">
                <a:solidFill>
                  <a:srgbClr val="31323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 b="1">
                <a:solidFill>
                  <a:srgbClr val="31323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 b="1">
                <a:solidFill>
                  <a:srgbClr val="31323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 b="1">
                <a:solidFill>
                  <a:srgbClr val="31323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 b="1">
                <a:solidFill>
                  <a:srgbClr val="31323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313231"/>
                </a:solidFill>
              </a:rPr>
              <a:t>Body Level One</a:t>
            </a:r>
          </a:p>
          <a:p>
            <a:pPr lvl="1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313231"/>
                </a:solidFill>
              </a:rPr>
              <a:t>Body Level Two</a:t>
            </a:r>
          </a:p>
          <a:p>
            <a:pPr lvl="2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313231"/>
                </a:solidFill>
              </a:rPr>
              <a:t>Body Level Three</a:t>
            </a:r>
          </a:p>
          <a:p>
            <a:pPr lvl="3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313231"/>
                </a:solidFill>
              </a:rPr>
              <a:t>Body Level Four</a:t>
            </a:r>
          </a:p>
          <a:p>
            <a:pPr lvl="4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313231"/>
                </a:solidFill>
              </a:rPr>
              <a:t>Body Level Five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-2013044" y="15777"/>
            <a:ext cx="1958452" cy="3076176"/>
            <a:chOff x="0" y="0"/>
            <a:chExt cx="1958451" cy="3076175"/>
          </a:xfrm>
        </p:grpSpPr>
        <p:sp>
          <p:nvSpPr>
            <p:cNvPr id="90" name="Shape 90"/>
            <p:cNvSpPr/>
            <p:nvPr/>
          </p:nvSpPr>
          <p:spPr>
            <a:xfrm>
              <a:off x="0" y="0"/>
              <a:ext cx="1958452" cy="3076176"/>
            </a:xfrm>
            <a:prstGeom prst="rect">
              <a:avLst/>
            </a:prstGeom>
            <a:noFill/>
            <a:ln w="9525" cap="flat">
              <a:solidFill>
                <a:srgbClr val="73B632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sz="1100" b="1">
                  <a:solidFill>
                    <a:srgbClr val="FFFFFF"/>
                  </a:solidFill>
                </a:rPr>
                <a:t>General Information:</a:t>
              </a:r>
            </a:p>
            <a:p>
              <a:pPr marL="145073" lvl="0" indent="-145073">
                <a:buClr>
                  <a:srgbClr val="E47823"/>
                </a:buClr>
                <a:buSzPct val="100000"/>
                <a:buFont typeface="Arial"/>
                <a:buChar char="•"/>
                <a:defRPr sz="1800"/>
              </a:pPr>
              <a:r>
                <a:rPr sz="1100" b="1">
                  <a:solidFill>
                    <a:srgbClr val="FFFFFF"/>
                  </a:solidFill>
                </a:rPr>
                <a:t>PowerPoint Colours</a:t>
              </a:r>
            </a:p>
            <a:p>
              <a:pPr lvl="0">
                <a:defRPr sz="1800"/>
              </a:pPr>
              <a:endParaRPr sz="1100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endParaRPr sz="1100" b="1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endParaRPr sz="1000" b="1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Grey: 		RGB 119 – 120 – 119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Orange: 	RGB 228  - 120 – 35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Yellow: 	RGB 246 – 188 - 28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Purple: 	RGB 117 – 39 – 116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Red: 		RGB 205 – 9 – 32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Light Green: RGB 115 – 182 – 50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Dark Green: RGB 0 – 128 - 0</a:t>
              </a:r>
            </a:p>
            <a:p>
              <a:pPr lvl="0">
                <a:defRPr sz="1800"/>
              </a:pPr>
              <a:endParaRPr sz="1000"/>
            </a:p>
            <a:p>
              <a:pPr marL="145073" lvl="0" indent="-145073">
                <a:buClr>
                  <a:srgbClr val="E47823"/>
                </a:buClr>
                <a:buSzPct val="100000"/>
                <a:buFont typeface="Arial"/>
                <a:buChar char="•"/>
                <a:defRPr sz="1800"/>
              </a:pPr>
              <a:r>
                <a:rPr sz="1100" b="1">
                  <a:solidFill>
                    <a:srgbClr val="FFFFFF"/>
                  </a:solidFill>
                </a:rPr>
                <a:t>Font</a:t>
              </a:r>
              <a:r>
                <a:rPr sz="1000" b="1">
                  <a:solidFill>
                    <a:srgbClr val="FFFFFF"/>
                  </a:solidFill>
                </a:rPr>
                <a:t> </a:t>
              </a:r>
              <a:r>
                <a:rPr sz="1100" b="1">
                  <a:solidFill>
                    <a:srgbClr val="FFFFFF"/>
                  </a:solidFill>
                </a:rPr>
                <a:t>Size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Titles = Century Gothic  18pt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Subtitles = Century Gothic 16pt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Text = Calibri 13pt</a:t>
              </a:r>
            </a:p>
          </p:txBody>
        </p:sp>
        <p:pic>
          <p:nvPicPr>
            <p:cNvPr id="91" name="image4.png"/>
            <p:cNvPicPr/>
            <p:nvPr/>
          </p:nvPicPr>
          <p:blipFill>
            <a:blip r:embed="rId5">
              <a:extLst/>
            </a:blip>
            <a:srcRect l="29545" t="12508" r="59835" b="83596"/>
            <a:stretch>
              <a:fillRect/>
            </a:stretch>
          </p:blipFill>
          <p:spPr>
            <a:xfrm>
              <a:off x="289369" y="408774"/>
              <a:ext cx="1379714" cy="321225"/>
            </a:xfrm>
            <a:prstGeom prst="rect">
              <a:avLst/>
            </a:prstGeom>
            <a:ln w="9525" cap="flat">
              <a:solidFill>
                <a:srgbClr val="73B632"/>
              </a:solidFill>
              <a:prstDash val="solid"/>
              <a:bevel/>
            </a:ln>
            <a:effectLst/>
          </p:spPr>
        </p:pic>
      </p:grp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ead Titl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2286" y="207249"/>
            <a:ext cx="1528961" cy="64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Shape 95"/>
          <p:cNvSpPr/>
          <p:nvPr/>
        </p:nvSpPr>
        <p:spPr>
          <a:xfrm>
            <a:off x="-2" y="3348637"/>
            <a:ext cx="6410328" cy="72001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754767" y="1875645"/>
            <a:ext cx="5218402" cy="155189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84163" indent="-161388">
              <a:lnSpc>
                <a:spcPct val="90000"/>
              </a:lnSpc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97446" indent="-151895">
              <a:lnSpc>
                <a:spcPct val="90000"/>
              </a:lnSpc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2771" indent="-184444">
              <a:lnSpc>
                <a:spcPct val="90000"/>
              </a:lnSpc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75548" indent="-184444">
              <a:lnSpc>
                <a:spcPct val="90000"/>
              </a:lnSpc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Five</a:t>
            </a:r>
          </a:p>
        </p:txBody>
      </p:sp>
      <p:pic>
        <p:nvPicPr>
          <p:cNvPr id="97" name="image2.jpeg" descr="slogancmyknosymbol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7538" y="3106522"/>
            <a:ext cx="2118669" cy="165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image3.png" descr="blokjes slide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0594" y="2780430"/>
            <a:ext cx="2258700" cy="8922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1" name="Group 101"/>
          <p:cNvGrpSpPr/>
          <p:nvPr/>
        </p:nvGrpSpPr>
        <p:grpSpPr>
          <a:xfrm>
            <a:off x="-2013044" y="15777"/>
            <a:ext cx="1958452" cy="3076176"/>
            <a:chOff x="0" y="0"/>
            <a:chExt cx="1958451" cy="3076175"/>
          </a:xfrm>
        </p:grpSpPr>
        <p:sp>
          <p:nvSpPr>
            <p:cNvPr id="99" name="Shape 99"/>
            <p:cNvSpPr/>
            <p:nvPr/>
          </p:nvSpPr>
          <p:spPr>
            <a:xfrm>
              <a:off x="0" y="0"/>
              <a:ext cx="1958452" cy="3076176"/>
            </a:xfrm>
            <a:prstGeom prst="rect">
              <a:avLst/>
            </a:prstGeom>
            <a:noFill/>
            <a:ln w="9525" cap="flat">
              <a:solidFill>
                <a:srgbClr val="73B632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sz="1100" b="1">
                  <a:solidFill>
                    <a:srgbClr val="FFFFFF"/>
                  </a:solidFill>
                </a:rPr>
                <a:t>General Information:</a:t>
              </a:r>
            </a:p>
            <a:p>
              <a:pPr marL="145073" lvl="0" indent="-145073">
                <a:buClr>
                  <a:srgbClr val="E47823"/>
                </a:buClr>
                <a:buSzPct val="100000"/>
                <a:buFont typeface="Arial"/>
                <a:buChar char="•"/>
                <a:defRPr sz="1800"/>
              </a:pPr>
              <a:r>
                <a:rPr sz="1100" b="1">
                  <a:solidFill>
                    <a:srgbClr val="FFFFFF"/>
                  </a:solidFill>
                </a:rPr>
                <a:t>PowerPoint Colours</a:t>
              </a:r>
            </a:p>
            <a:p>
              <a:pPr lvl="0">
                <a:defRPr sz="1800"/>
              </a:pPr>
              <a:endParaRPr sz="1100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endParaRPr sz="1100" b="1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endParaRPr sz="1000" b="1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Grey: 		RGB 119 – 120 – 119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Orange: 	RGB 228  - 120 – 35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Yellow: 	RGB 246 – 188 - 28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Purple: 	RGB 117 – 39 – 116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Red: 		RGB 205 – 9 – 32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Light Green: RGB 115 – 182 – 50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Dark Green: RGB 0 – 128 - 0</a:t>
              </a:r>
            </a:p>
            <a:p>
              <a:pPr lvl="0">
                <a:defRPr sz="1800"/>
              </a:pPr>
              <a:endParaRPr sz="1000"/>
            </a:p>
            <a:p>
              <a:pPr marL="145073" lvl="0" indent="-145073">
                <a:buClr>
                  <a:srgbClr val="E47823"/>
                </a:buClr>
                <a:buSzPct val="100000"/>
                <a:buFont typeface="Arial"/>
                <a:buChar char="•"/>
                <a:defRPr sz="1800"/>
              </a:pPr>
              <a:r>
                <a:rPr sz="1100" b="1">
                  <a:solidFill>
                    <a:srgbClr val="FFFFFF"/>
                  </a:solidFill>
                </a:rPr>
                <a:t>Font</a:t>
              </a:r>
              <a:r>
                <a:rPr sz="1000" b="1">
                  <a:solidFill>
                    <a:srgbClr val="FFFFFF"/>
                  </a:solidFill>
                </a:rPr>
                <a:t> </a:t>
              </a:r>
              <a:r>
                <a:rPr sz="1100" b="1">
                  <a:solidFill>
                    <a:srgbClr val="FFFFFF"/>
                  </a:solidFill>
                </a:rPr>
                <a:t>Size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Titles = Century Gothic  18pt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Subtitles = Century Gothic 16pt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Text = Calibri 13pt</a:t>
              </a:r>
            </a:p>
          </p:txBody>
        </p:sp>
        <p:pic>
          <p:nvPicPr>
            <p:cNvPr id="100" name="image4.png"/>
            <p:cNvPicPr/>
            <p:nvPr/>
          </p:nvPicPr>
          <p:blipFill>
            <a:blip r:embed="rId5">
              <a:extLst/>
            </a:blip>
            <a:srcRect l="29545" t="12508" r="59835" b="83596"/>
            <a:stretch>
              <a:fillRect/>
            </a:stretch>
          </p:blipFill>
          <p:spPr>
            <a:xfrm>
              <a:off x="289369" y="408774"/>
              <a:ext cx="1379714" cy="321225"/>
            </a:xfrm>
            <a:prstGeom prst="rect">
              <a:avLst/>
            </a:prstGeom>
            <a:ln w="9525" cap="flat">
              <a:solidFill>
                <a:srgbClr val="73B632"/>
              </a:solidFill>
              <a:prstDash val="solid"/>
              <a:bevel/>
            </a:ln>
            <a:effectLst/>
          </p:spPr>
        </p:pic>
      </p:grp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with ic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4673870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0173" cy="50752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pic>
        <p:nvPicPr>
          <p:cNvPr id="105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07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text boxes with ic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xfrm>
            <a:off x="4669342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3057092" y="816277"/>
            <a:ext cx="2653358" cy="285402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</a:tabLst>
            </a:lvl1pPr>
            <a:lvl2pPr>
              <a:tabLst>
                <a:tab pos="444500" algn="l"/>
              </a:tabLst>
            </a:lvl2pPr>
            <a:lvl3pPr>
              <a:tabLst>
                <a:tab pos="444500" algn="l"/>
              </a:tabLst>
            </a:lvl3pPr>
            <a:lvl4pPr>
              <a:tabLst>
                <a:tab pos="444500" algn="l"/>
              </a:tabLst>
            </a:lvl4pPr>
            <a:lvl5pPr>
              <a:tabLst>
                <a:tab pos="444500" algn="l"/>
              </a:tabLst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pic>
        <p:nvPicPr>
          <p:cNvPr id="111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3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text boxes with pictur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3341687" y="816277"/>
            <a:ext cx="2368762" cy="285402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</a:tabLst>
            </a:lvl1pPr>
            <a:lvl2pPr>
              <a:tabLst>
                <a:tab pos="444500" algn="l"/>
              </a:tabLst>
            </a:lvl2pPr>
            <a:lvl3pPr>
              <a:tabLst>
                <a:tab pos="444500" algn="l"/>
              </a:tabLst>
            </a:lvl3pPr>
            <a:lvl4pPr>
              <a:tabLst>
                <a:tab pos="444500" algn="l"/>
              </a:tabLst>
            </a:lvl4pPr>
            <a:lvl5pPr>
              <a:tabLst>
                <a:tab pos="444500" algn="l"/>
              </a:tabLst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116" name="Shape 116"/>
          <p:cNvSpPr>
            <a:spLocks noGrp="1"/>
          </p:cNvSpPr>
          <p:nvPr>
            <p:ph type="sldNum" sz="quarter" idx="2"/>
          </p:nvPr>
        </p:nvSpPr>
        <p:spPr>
          <a:xfrm>
            <a:off x="4678396" y="3424718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117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9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text boxes with icon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4673870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6513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pic>
        <p:nvPicPr>
          <p:cNvPr id="123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25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bullet point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xfrm>
            <a:off x="4678396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2026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pic>
        <p:nvPicPr>
          <p:cNvPr id="129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1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text boxes with icon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3057092" y="816277"/>
            <a:ext cx="2653358" cy="285402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</a:tabLst>
            </a:lvl1pPr>
            <a:lvl2pPr>
              <a:tabLst>
                <a:tab pos="444500" algn="l"/>
              </a:tabLst>
            </a:lvl2pPr>
            <a:lvl3pPr>
              <a:tabLst>
                <a:tab pos="444500" algn="l"/>
              </a:tabLst>
            </a:lvl3pPr>
            <a:lvl4pPr>
              <a:tabLst>
                <a:tab pos="444500" algn="l"/>
              </a:tabLst>
            </a:lvl4pPr>
            <a:lvl5pPr>
              <a:tabLst>
                <a:tab pos="444500" algn="l"/>
              </a:tabLst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21" name="Shape 21"/>
          <p:cNvSpPr>
            <a:spLocks noGrp="1"/>
          </p:cNvSpPr>
          <p:nvPr>
            <p:ph type="sldNum" sz="quarter" idx="2"/>
          </p:nvPr>
        </p:nvSpPr>
        <p:spPr>
          <a:xfrm>
            <a:off x="4678396" y="3424718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text box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sldNum" sz="quarter" idx="2"/>
          </p:nvPr>
        </p:nvSpPr>
        <p:spPr>
          <a:xfrm>
            <a:off x="4673870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2027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pic>
        <p:nvPicPr>
          <p:cNvPr id="135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7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+ pictures_Logo(s)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056020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140" name="Shape 140"/>
          <p:cNvSpPr/>
          <p:nvPr/>
        </p:nvSpPr>
        <p:spPr>
          <a:xfrm>
            <a:off x="109183" y="3442499"/>
            <a:ext cx="828795" cy="1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277" tIns="32277" rIns="32277" bIns="32277" anchor="ctr">
            <a:spAutoFit/>
          </a:bodyPr>
          <a:lstStyle>
            <a:lvl1pPr>
              <a:defRPr sz="8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888888"/>
                </a:solidFill>
              </a:rPr>
              <a:t>‹nr.›</a:t>
            </a:r>
          </a:p>
        </p:txBody>
      </p:sp>
      <p:pic>
        <p:nvPicPr>
          <p:cNvPr id="141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0" y="3422074"/>
            <a:ext cx="3025183" cy="36001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43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0719" y="3213603"/>
            <a:ext cx="619222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image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46312" y="3216673"/>
            <a:ext cx="613055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01267" y="3263889"/>
            <a:ext cx="703424" cy="32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+ pictures_Specific logo(s)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056020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148" name="Shape 148"/>
          <p:cNvSpPr/>
          <p:nvPr/>
        </p:nvSpPr>
        <p:spPr>
          <a:xfrm>
            <a:off x="109183" y="3442499"/>
            <a:ext cx="828795" cy="1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277" tIns="32277" rIns="32277" bIns="32277" anchor="ctr">
            <a:spAutoFit/>
          </a:bodyPr>
          <a:lstStyle>
            <a:lvl1pPr>
              <a:defRPr sz="8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888888"/>
                </a:solidFill>
              </a:rPr>
              <a:t>‹nr.›</a:t>
            </a:r>
          </a:p>
        </p:txBody>
      </p:sp>
      <p:pic>
        <p:nvPicPr>
          <p:cNvPr id="149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Shape 150"/>
          <p:cNvSpPr/>
          <p:nvPr/>
        </p:nvSpPr>
        <p:spPr>
          <a:xfrm>
            <a:off x="0" y="3422074"/>
            <a:ext cx="3025183" cy="36001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pictur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349918" y="207362"/>
            <a:ext cx="2633778" cy="2244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153" name="Shape 153"/>
          <p:cNvSpPr>
            <a:spLocks noGrp="1"/>
          </p:cNvSpPr>
          <p:nvPr>
            <p:ph type="sldNum" sz="quarter" idx="2"/>
          </p:nvPr>
        </p:nvSpPr>
        <p:spPr>
          <a:xfrm>
            <a:off x="5581529" y="3414331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-2" y="3415250"/>
            <a:ext cx="6410328" cy="36001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+ pictur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sldNum" sz="quarter" idx="2"/>
          </p:nvPr>
        </p:nvSpPr>
        <p:spPr>
          <a:xfrm>
            <a:off x="4678396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2345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pic>
        <p:nvPicPr>
          <p:cNvPr id="158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0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abel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/>
        </p:nvSpPr>
        <p:spPr>
          <a:xfrm>
            <a:off x="4161" y="3564637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63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2461" y="3267443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6513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_1_ 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xfrm>
            <a:off x="649167" y="2018176"/>
            <a:ext cx="4870894" cy="118281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pic>
        <p:nvPicPr>
          <p:cNvPr id="168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0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_2_ 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pic>
        <p:nvPicPr>
          <p:cNvPr id="174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6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 text_3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6513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179" name="Shape 17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180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hape 181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2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act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sldNum" sz="quarter" idx="2"/>
          </p:nvPr>
        </p:nvSpPr>
        <p:spPr>
          <a:xfrm>
            <a:off x="4676092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xfrm>
            <a:off x="657248" y="765597"/>
            <a:ext cx="2084502" cy="1427909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"/>
              </a:spcBef>
              <a:defRPr sz="700"/>
            </a:lvl1pPr>
            <a:lvl2pPr marL="393382" indent="-70607">
              <a:spcBef>
                <a:spcPts val="100"/>
              </a:spcBef>
              <a:defRPr sz="700"/>
            </a:lvl2pPr>
            <a:lvl3pPr marL="712005" indent="-66454">
              <a:spcBef>
                <a:spcPts val="100"/>
              </a:spcBef>
              <a:defRPr sz="700"/>
            </a:lvl3pPr>
            <a:lvl4pPr marL="1049021" indent="-80694">
              <a:spcBef>
                <a:spcPts val="100"/>
              </a:spcBef>
              <a:defRPr sz="700"/>
            </a:lvl4pPr>
            <a:lvl5pPr marL="1371798" indent="-80694">
              <a:spcBef>
                <a:spcPts val="100"/>
              </a:spcBef>
              <a:defRPr sz="7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808080"/>
                </a:solidFill>
              </a:rPr>
              <a:t>Body Level Five</a:t>
            </a:r>
          </a:p>
        </p:txBody>
      </p:sp>
      <p:pic>
        <p:nvPicPr>
          <p:cNvPr id="186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Shape 187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88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text boxes with pictu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3341687" y="816277"/>
            <a:ext cx="2368762" cy="285402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</a:tabLst>
            </a:lvl1pPr>
            <a:lvl2pPr>
              <a:tabLst>
                <a:tab pos="444500" algn="l"/>
              </a:tabLst>
            </a:lvl2pPr>
            <a:lvl3pPr>
              <a:tabLst>
                <a:tab pos="444500" algn="l"/>
              </a:tabLst>
            </a:lvl3pPr>
            <a:lvl4pPr>
              <a:tabLst>
                <a:tab pos="444500" algn="l"/>
              </a:tabLst>
            </a:lvl4pPr>
            <a:lvl5pPr>
              <a:tabLst>
                <a:tab pos="444500" algn="l"/>
              </a:tabLst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xfrm>
            <a:off x="4678396" y="3424718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c with footer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-1580084" y="1250899"/>
            <a:ext cx="1514248" cy="761366"/>
          </a:xfrm>
          <a:prstGeom prst="rect">
            <a:avLst/>
          </a:prstGeom>
          <a:ln>
            <a:solidFill>
              <a:srgbClr val="73B63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FFFFFF"/>
                </a:solidFill>
              </a:rPr>
              <a:t>This is a blanc dia. You can use this if you have a lot of pictures, tables, icons etc. </a:t>
            </a:r>
          </a:p>
        </p:txBody>
      </p:sp>
      <p:pic>
        <p:nvPicPr>
          <p:cNvPr id="192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hape 193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3B63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4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ead Titl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02286" y="207249"/>
            <a:ext cx="1528961" cy="64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hape 197"/>
          <p:cNvSpPr/>
          <p:nvPr/>
        </p:nvSpPr>
        <p:spPr>
          <a:xfrm>
            <a:off x="-2" y="3348637"/>
            <a:ext cx="6410328" cy="72001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xfrm>
            <a:off x="754767" y="1875645"/>
            <a:ext cx="5218402" cy="155189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84163" indent="-161388">
              <a:lnSpc>
                <a:spcPct val="90000"/>
              </a:lnSpc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97446" indent="-151895">
              <a:lnSpc>
                <a:spcPct val="90000"/>
              </a:lnSpc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52771" indent="-184444">
              <a:lnSpc>
                <a:spcPct val="90000"/>
              </a:lnSpc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75548" indent="-184444">
              <a:lnSpc>
                <a:spcPct val="90000"/>
              </a:lnSpc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600">
                <a:solidFill>
                  <a:srgbClr val="808080"/>
                </a:solidFill>
              </a:rPr>
              <a:t>Body Level Five</a:t>
            </a:r>
          </a:p>
        </p:txBody>
      </p:sp>
      <p:pic>
        <p:nvPicPr>
          <p:cNvPr id="199" name="image2.jpeg" descr="slogancmyknosymbol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87538" y="3106522"/>
            <a:ext cx="2118669" cy="165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3.png" descr="blokjes slide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0594" y="2780430"/>
            <a:ext cx="2258700" cy="8922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5" name="Group 205"/>
          <p:cNvGrpSpPr/>
          <p:nvPr/>
        </p:nvGrpSpPr>
        <p:grpSpPr>
          <a:xfrm>
            <a:off x="-2013044" y="15777"/>
            <a:ext cx="1958452" cy="3076176"/>
            <a:chOff x="0" y="0"/>
            <a:chExt cx="1958451" cy="3076175"/>
          </a:xfrm>
        </p:grpSpPr>
        <p:sp>
          <p:nvSpPr>
            <p:cNvPr id="201" name="Shape 201"/>
            <p:cNvSpPr/>
            <p:nvPr/>
          </p:nvSpPr>
          <p:spPr>
            <a:xfrm>
              <a:off x="0" y="0"/>
              <a:ext cx="1958452" cy="3076176"/>
            </a:xfrm>
            <a:prstGeom prst="rect">
              <a:avLst/>
            </a:prstGeom>
            <a:noFill/>
            <a:ln w="9525" cap="flat">
              <a:solidFill>
                <a:srgbClr val="752774"/>
              </a:solidFill>
              <a:prstDash val="solid"/>
              <a:beve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lvl="0">
                <a:defRPr sz="1800"/>
              </a:pPr>
              <a:r>
                <a:rPr sz="1100" b="1">
                  <a:solidFill>
                    <a:srgbClr val="FFFFFF"/>
                  </a:solidFill>
                </a:rPr>
                <a:t>General Information:</a:t>
              </a:r>
            </a:p>
            <a:p>
              <a:pPr marL="145073" lvl="0" indent="-145073">
                <a:buClr>
                  <a:srgbClr val="E47823"/>
                </a:buClr>
                <a:buSzPct val="100000"/>
                <a:buFont typeface="Arial"/>
                <a:buChar char="•"/>
                <a:defRPr sz="1800"/>
              </a:pPr>
              <a:r>
                <a:rPr sz="1100" b="1">
                  <a:solidFill>
                    <a:srgbClr val="FFFFFF"/>
                  </a:solidFill>
                </a:rPr>
                <a:t>PowerPoint Colours</a:t>
              </a:r>
            </a:p>
            <a:p>
              <a:pPr lvl="0">
                <a:defRPr sz="1800"/>
              </a:pPr>
              <a:endParaRPr sz="1100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endParaRPr sz="1100" b="1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endParaRPr sz="1000" b="1">
                <a:solidFill>
                  <a:srgbClr val="FFFFFF"/>
                </a:solidFill>
              </a:endParaRP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Grey: 		RGB 119 – 120 – 119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Orange: 	RGB 228  - 120 – 35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Yellow: 	RGB 246 – 188 - 28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Purple: 	RGB 117 – 39 – 116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Red: 		RGB 205 – 9 – 32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Light Green: RGB 115 – 182 – 50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Dark Green: RGB 0 – 128 - 0</a:t>
              </a:r>
            </a:p>
            <a:p>
              <a:pPr lvl="0">
                <a:defRPr sz="1800"/>
              </a:pPr>
              <a:endParaRPr sz="1000"/>
            </a:p>
            <a:p>
              <a:pPr marL="145073" lvl="0" indent="-145073">
                <a:buClr>
                  <a:srgbClr val="E47823"/>
                </a:buClr>
                <a:buSzPct val="100000"/>
                <a:buFont typeface="Arial"/>
                <a:buChar char="•"/>
                <a:defRPr sz="1800"/>
              </a:pPr>
              <a:r>
                <a:rPr sz="1100" b="1">
                  <a:solidFill>
                    <a:srgbClr val="FFFFFF"/>
                  </a:solidFill>
                </a:rPr>
                <a:t>Font</a:t>
              </a:r>
              <a:r>
                <a:rPr sz="1000" b="1">
                  <a:solidFill>
                    <a:srgbClr val="FFFFFF"/>
                  </a:solidFill>
                </a:rPr>
                <a:t> </a:t>
              </a:r>
              <a:r>
                <a:rPr sz="1100" b="1">
                  <a:solidFill>
                    <a:srgbClr val="FFFFFF"/>
                  </a:solidFill>
                </a:rPr>
                <a:t>Size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Titles = Century Gothic  18pt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Subtitles = Century Gothic 16pt</a:t>
              </a:r>
            </a:p>
            <a:p>
              <a:pPr lvl="0">
                <a:defRPr sz="1800"/>
              </a:pPr>
              <a:r>
                <a:rPr sz="1000">
                  <a:solidFill>
                    <a:srgbClr val="FFFFFF"/>
                  </a:solidFill>
                </a:rPr>
                <a:t>Text = Calibri 13pt</a:t>
              </a:r>
            </a:p>
          </p:txBody>
        </p:sp>
        <p:grpSp>
          <p:nvGrpSpPr>
            <p:cNvPr id="204" name="Group 204"/>
            <p:cNvGrpSpPr/>
            <p:nvPr/>
          </p:nvGrpSpPr>
          <p:grpSpPr>
            <a:xfrm>
              <a:off x="289368" y="408773"/>
              <a:ext cx="1379714" cy="321225"/>
              <a:chOff x="0" y="0"/>
              <a:chExt cx="1379712" cy="321223"/>
            </a:xfrm>
          </p:grpSpPr>
          <p:sp>
            <p:nvSpPr>
              <p:cNvPr id="202" name="Shape 202"/>
              <p:cNvSpPr/>
              <p:nvPr/>
            </p:nvSpPr>
            <p:spPr>
              <a:xfrm>
                <a:off x="0" y="0"/>
                <a:ext cx="1379713" cy="321224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pic>
            <p:nvPicPr>
              <p:cNvPr id="203" name="image4.png"/>
              <p:cNvPicPr/>
              <p:nvPr/>
            </p:nvPicPr>
            <p:blipFill>
              <a:blip r:embed="rId5">
                <a:extLst/>
              </a:blip>
              <a:srcRect l="29545" t="12508" r="59835" b="83596"/>
              <a:stretch>
                <a:fillRect/>
              </a:stretch>
            </p:blipFill>
            <p:spPr>
              <a:xfrm>
                <a:off x="0" y="0"/>
                <a:ext cx="1379713" cy="321224"/>
              </a:xfrm>
              <a:prstGeom prst="rect">
                <a:avLst/>
              </a:prstGeom>
              <a:ln w="9525" cap="flat">
                <a:solidFill>
                  <a:srgbClr val="752774"/>
                </a:solidFill>
                <a:prstDash val="solid"/>
                <a:bevel/>
              </a:ln>
              <a:effectLst/>
            </p:spPr>
          </p:pic>
        </p:grpSp>
      </p:grp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with ic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sldNum" sz="quarter" idx="2"/>
          </p:nvPr>
        </p:nvSpPr>
        <p:spPr>
          <a:xfrm>
            <a:off x="4673870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0173" cy="50752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pic>
        <p:nvPicPr>
          <p:cNvPr id="209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Shape 210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1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text boxes with ic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sldNum" sz="quarter" idx="2"/>
          </p:nvPr>
        </p:nvSpPr>
        <p:spPr>
          <a:xfrm>
            <a:off x="4678396" y="3424718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14" name="Shape 214"/>
          <p:cNvSpPr>
            <a:spLocks noGrp="1"/>
          </p:cNvSpPr>
          <p:nvPr>
            <p:ph type="body" idx="1"/>
          </p:nvPr>
        </p:nvSpPr>
        <p:spPr>
          <a:xfrm>
            <a:off x="3057092" y="816277"/>
            <a:ext cx="2653358" cy="285402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</a:tabLst>
            </a:lvl1pPr>
            <a:lvl2pPr>
              <a:tabLst>
                <a:tab pos="444500" algn="l"/>
              </a:tabLst>
            </a:lvl2pPr>
            <a:lvl3pPr>
              <a:tabLst>
                <a:tab pos="444500" algn="l"/>
              </a:tabLst>
            </a:lvl3pPr>
            <a:lvl4pPr>
              <a:tabLst>
                <a:tab pos="444500" algn="l"/>
              </a:tabLst>
            </a:lvl4pPr>
            <a:lvl5pPr>
              <a:tabLst>
                <a:tab pos="444500" algn="l"/>
              </a:tabLst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pic>
        <p:nvPicPr>
          <p:cNvPr id="215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17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text boxes with pictur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xfrm>
            <a:off x="3341687" y="816277"/>
            <a:ext cx="2368762" cy="285402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</a:tabLst>
            </a:lvl1pPr>
            <a:lvl2pPr>
              <a:tabLst>
                <a:tab pos="444500" algn="l"/>
              </a:tabLst>
            </a:lvl2pPr>
            <a:lvl3pPr>
              <a:tabLst>
                <a:tab pos="444500" algn="l"/>
              </a:tabLst>
            </a:lvl3pPr>
            <a:lvl4pPr>
              <a:tabLst>
                <a:tab pos="444500" algn="l"/>
              </a:tabLst>
            </a:lvl4pPr>
            <a:lvl5pPr>
              <a:tabLst>
                <a:tab pos="444500" algn="l"/>
              </a:tabLst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sp>
        <p:nvSpPr>
          <p:cNvPr id="220" name="Shape 220"/>
          <p:cNvSpPr>
            <a:spLocks noGrp="1"/>
          </p:cNvSpPr>
          <p:nvPr>
            <p:ph type="sldNum" sz="quarter" idx="2"/>
          </p:nvPr>
        </p:nvSpPr>
        <p:spPr>
          <a:xfrm>
            <a:off x="4678396" y="3424718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21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222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23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text boxes with icon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sldNum" sz="quarter" idx="2"/>
          </p:nvPr>
        </p:nvSpPr>
        <p:spPr>
          <a:xfrm>
            <a:off x="4678396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6513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pic>
        <p:nvPicPr>
          <p:cNvPr id="227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Shape 228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29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bullet point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sldNum" sz="quarter" idx="2"/>
          </p:nvPr>
        </p:nvSpPr>
        <p:spPr>
          <a:xfrm>
            <a:off x="4678396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32" name="Shape 232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2026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pic>
        <p:nvPicPr>
          <p:cNvPr id="233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Shape 234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35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 text boxe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sldNum" sz="quarter" idx="2"/>
          </p:nvPr>
        </p:nvSpPr>
        <p:spPr>
          <a:xfrm>
            <a:off x="4673870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2027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pic>
        <p:nvPicPr>
          <p:cNvPr id="239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hape 240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1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+ pictures_Logo(s)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056020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244" name="Shape 244"/>
          <p:cNvSpPr/>
          <p:nvPr/>
        </p:nvSpPr>
        <p:spPr>
          <a:xfrm>
            <a:off x="109183" y="3442499"/>
            <a:ext cx="828795" cy="1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277" tIns="32277" rIns="32277" bIns="32277" anchor="ctr">
            <a:spAutoFit/>
          </a:bodyPr>
          <a:lstStyle>
            <a:lvl1pPr>
              <a:defRPr sz="8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888888"/>
                </a:solidFill>
              </a:rPr>
              <a:t>‹nr.›</a:t>
            </a:r>
          </a:p>
        </p:txBody>
      </p:sp>
      <p:pic>
        <p:nvPicPr>
          <p:cNvPr id="245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Shape 246"/>
          <p:cNvSpPr/>
          <p:nvPr/>
        </p:nvSpPr>
        <p:spPr>
          <a:xfrm>
            <a:off x="0" y="3422074"/>
            <a:ext cx="3025183" cy="36001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7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0719" y="3213603"/>
            <a:ext cx="619222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6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46312" y="3216673"/>
            <a:ext cx="613055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image7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01267" y="3263889"/>
            <a:ext cx="703424" cy="32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+ pictures_Specific logo(s)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056020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252" name="Shape 252"/>
          <p:cNvSpPr/>
          <p:nvPr/>
        </p:nvSpPr>
        <p:spPr>
          <a:xfrm>
            <a:off x="109183" y="3442499"/>
            <a:ext cx="828795" cy="1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277" tIns="32277" rIns="32277" bIns="32277" anchor="ctr">
            <a:spAutoFit/>
          </a:bodyPr>
          <a:lstStyle>
            <a:lvl1pPr>
              <a:defRPr sz="8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00">
                <a:solidFill>
                  <a:srgbClr val="888888"/>
                </a:solidFill>
              </a:rPr>
              <a:t>‹nr.›</a:t>
            </a:r>
          </a:p>
        </p:txBody>
      </p:sp>
      <p:pic>
        <p:nvPicPr>
          <p:cNvPr id="253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Shape 254"/>
          <p:cNvSpPr/>
          <p:nvPr/>
        </p:nvSpPr>
        <p:spPr>
          <a:xfrm>
            <a:off x="0" y="3422074"/>
            <a:ext cx="3025183" cy="36001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text boxes with icon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4682923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6513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pictur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6794" y="114954"/>
            <a:ext cx="800101" cy="342901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Shape 257"/>
          <p:cNvSpPr>
            <a:spLocks noGrp="1"/>
          </p:cNvSpPr>
          <p:nvPr>
            <p:ph type="body" idx="1"/>
          </p:nvPr>
        </p:nvSpPr>
        <p:spPr>
          <a:xfrm>
            <a:off x="349918" y="207362"/>
            <a:ext cx="2633778" cy="2244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258" name="Shape 258"/>
          <p:cNvSpPr>
            <a:spLocks noGrp="1"/>
          </p:cNvSpPr>
          <p:nvPr>
            <p:ph type="sldNum" sz="quarter" idx="2"/>
          </p:nvPr>
        </p:nvSpPr>
        <p:spPr>
          <a:xfrm>
            <a:off x="5582804" y="3417346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-2" y="3415250"/>
            <a:ext cx="6411602" cy="36001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+ pictur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sldNum" sz="quarter" idx="2"/>
          </p:nvPr>
        </p:nvSpPr>
        <p:spPr>
          <a:xfrm>
            <a:off x="4678396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2345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pic>
        <p:nvPicPr>
          <p:cNvPr id="263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Shape 264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5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abel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/>
        </p:nvSpPr>
        <p:spPr>
          <a:xfrm>
            <a:off x="4161" y="3564637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8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2461" y="3267443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hape 269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6513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_1_ 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body" idx="1"/>
          </p:nvPr>
        </p:nvSpPr>
        <p:spPr>
          <a:xfrm>
            <a:off x="649167" y="2018176"/>
            <a:ext cx="4870894" cy="1182817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pic>
        <p:nvPicPr>
          <p:cNvPr id="273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Shape 274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75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_2_ 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78" name="Shape 27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pic>
        <p:nvPicPr>
          <p:cNvPr id="279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Shape 280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81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 text_3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6513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284" name="Shape 2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pic>
        <p:nvPicPr>
          <p:cNvPr id="285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Shape 286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87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act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sldNum" sz="quarter" idx="2"/>
          </p:nvPr>
        </p:nvSpPr>
        <p:spPr>
          <a:xfrm>
            <a:off x="4676092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90" name="Shape 290"/>
          <p:cNvSpPr>
            <a:spLocks noGrp="1"/>
          </p:cNvSpPr>
          <p:nvPr>
            <p:ph type="body" idx="1"/>
          </p:nvPr>
        </p:nvSpPr>
        <p:spPr>
          <a:xfrm>
            <a:off x="657248" y="765597"/>
            <a:ext cx="2084502" cy="1427909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"/>
              </a:spcBef>
              <a:defRPr sz="700"/>
            </a:lvl1pPr>
            <a:lvl2pPr marL="393382" indent="-70607">
              <a:spcBef>
                <a:spcPts val="100"/>
              </a:spcBef>
              <a:defRPr sz="700"/>
            </a:lvl2pPr>
            <a:lvl3pPr marL="712005" indent="-66454">
              <a:spcBef>
                <a:spcPts val="100"/>
              </a:spcBef>
              <a:defRPr sz="700"/>
            </a:lvl3pPr>
            <a:lvl4pPr marL="1049021" indent="-80694">
              <a:spcBef>
                <a:spcPts val="100"/>
              </a:spcBef>
              <a:defRPr sz="700"/>
            </a:lvl4pPr>
            <a:lvl5pPr marL="1371798" indent="-80694">
              <a:spcBef>
                <a:spcPts val="100"/>
              </a:spcBef>
              <a:defRPr sz="7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700">
                <a:solidFill>
                  <a:srgbClr val="808080"/>
                </a:solidFill>
              </a:rPr>
              <a:t>Body Level Five</a:t>
            </a:r>
          </a:p>
        </p:txBody>
      </p:sp>
      <p:pic>
        <p:nvPicPr>
          <p:cNvPr id="291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Shape 292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93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c with footer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296" name="Shape 296"/>
          <p:cNvSpPr/>
          <p:nvPr/>
        </p:nvSpPr>
        <p:spPr>
          <a:xfrm>
            <a:off x="-1580084" y="1250899"/>
            <a:ext cx="1514248" cy="761366"/>
          </a:xfrm>
          <a:prstGeom prst="rect">
            <a:avLst/>
          </a:prstGeom>
          <a:ln>
            <a:solidFill>
              <a:srgbClr val="752774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100">
                <a:solidFill>
                  <a:srgbClr val="FFFFFF"/>
                </a:solidFill>
              </a:rPr>
              <a:t>This is a blanc dia. You can use this if you have a lot of pictures, tables, icons etc. </a:t>
            </a:r>
          </a:p>
        </p:txBody>
      </p:sp>
      <p:pic>
        <p:nvPicPr>
          <p:cNvPr id="297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298" name="Shape 298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752774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99" name="image3.png" descr="blokjes slid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c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body" idx="1"/>
          </p:nvPr>
        </p:nvSpPr>
        <p:spPr>
          <a:xfrm>
            <a:off x="1" y="0"/>
            <a:ext cx="6410324" cy="367665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picture -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gray">
          <a:xfrm>
            <a:off x="226800" y="0"/>
            <a:ext cx="5947200" cy="1146970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62902" tIns="50322" rIns="62902" bIns="50322" rtlCol="0" anchor="ctr"/>
          <a:lstStyle/>
          <a:p>
            <a:pPr marR="0" algn="ctr" defTabSz="639061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" name="Picture 3" descr="SAP_grad_R_pref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033" y="3254848"/>
            <a:ext cx="641867" cy="242988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gray">
          <a:xfrm>
            <a:off x="226800" y="0"/>
            <a:ext cx="5947200" cy="867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62902" tIns="50322" rIns="62902" bIns="50322" rtlCol="0" anchor="ctr"/>
          <a:lstStyle/>
          <a:p>
            <a:pPr marR="0" algn="ctr" defTabSz="639061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100" b="0" i="0" u="none" strike="noStrike" kern="0" cap="none" spc="0" normalizeH="0" baseline="0" noProof="0" dirty="0" err="1" smtClean="0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89801" y="802713"/>
            <a:ext cx="4788000" cy="26354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l" defTabSz="6390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100" b="0">
                <a:solidFill>
                  <a:sysClr val="windowText" lastClr="000000"/>
                </a:solidFill>
              </a:defRPr>
            </a:lvl1pPr>
            <a:lvl2pPr marL="319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9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58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78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9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1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36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5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Speaker’s Name/Department (delete if not needed)</a:t>
            </a:r>
            <a:br>
              <a:rPr lang="en-US" dirty="0" smtClean="0"/>
            </a:br>
            <a:r>
              <a:rPr lang="en-US" dirty="0" smtClean="0"/>
              <a:t>Month 00, 2013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89801" y="173400"/>
            <a:ext cx="5796000" cy="494153"/>
          </a:xfrm>
          <a:prstGeom prst="rect">
            <a:avLst/>
          </a:prstGeom>
        </p:spPr>
        <p:txBody>
          <a:bodyPr lIns="91294" tIns="45647" rIns="91294" bIns="45647" anchor="t" anchorCtr="0">
            <a:noAutofit/>
          </a:bodyPr>
          <a:lstStyle>
            <a:lvl1pPr>
              <a:defRPr sz="2100">
                <a:solidFill>
                  <a:sysClr val="windowText" lastClr="000000"/>
                </a:solidFill>
                <a:latin typeface="+mj-lt"/>
              </a:defRPr>
            </a:lvl1pPr>
          </a:lstStyle>
          <a:p>
            <a:r>
              <a:rPr lang="en-US" sz="2100" dirty="0" smtClean="0"/>
              <a:t>Alternate Presentation Title</a:t>
            </a:r>
            <a:br>
              <a:rPr lang="en-US" sz="2100" dirty="0" smtClean="0"/>
            </a:br>
            <a:r>
              <a:rPr lang="en-US" sz="2100" dirty="0" smtClean="0"/>
              <a:t>Breaks to Two 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40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text box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xfrm>
            <a:off x="4673870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2027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xt + pictures_Specific logo(s)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056020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pic>
        <p:nvPicPr>
          <p:cNvPr id="44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51183" y="3454079"/>
            <a:ext cx="828795" cy="191557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0" y="3422074"/>
            <a:ext cx="3025183" cy="36001"/>
          </a:xfrm>
          <a:prstGeom prst="rect">
            <a:avLst/>
          </a:prstGeom>
          <a:solidFill>
            <a:srgbClr val="E4782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pictu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349918" y="207362"/>
            <a:ext cx="2633778" cy="2244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FFFFFF"/>
                </a:solidFill>
              </a:rP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xfrm>
            <a:off x="5579269" y="3420191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Shape 50"/>
          <p:cNvSpPr/>
          <p:nvPr/>
        </p:nvSpPr>
        <p:spPr>
          <a:xfrm>
            <a:off x="-2" y="3415250"/>
            <a:ext cx="6410328" cy="36001"/>
          </a:xfrm>
          <a:prstGeom prst="rect">
            <a:avLst/>
          </a:prstGeom>
          <a:solidFill>
            <a:srgbClr val="E4782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 + pictur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sldNum" sz="quarter" idx="2"/>
          </p:nvPr>
        </p:nvSpPr>
        <p:spPr>
          <a:xfrm>
            <a:off x="4678396" y="3429245"/>
            <a:ext cx="828796" cy="191557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2345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abel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255649" y="195333"/>
            <a:ext cx="5256513" cy="507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504337" indent="-18156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816433" indent="-170882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175827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1498604" indent="-207500">
              <a:spcBef>
                <a:spcPts val="400"/>
              </a:spcBef>
              <a:defRPr sz="18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 lvl="0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One</a:t>
            </a:r>
          </a:p>
          <a:p>
            <a:pPr lvl="1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Two</a:t>
            </a:r>
          </a:p>
          <a:p>
            <a:pPr lvl="2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Three</a:t>
            </a:r>
          </a:p>
          <a:p>
            <a:pPr lvl="3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Four</a:t>
            </a:r>
          </a:p>
          <a:p>
            <a:pPr lvl="4"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95959"/>
                </a:solidFill>
              </a:rPr>
              <a:t>Body Level Five</a:t>
            </a:r>
          </a:p>
        </p:txBody>
      </p:sp>
      <p:sp>
        <p:nvSpPr>
          <p:cNvPr id="56" name="Shape 56"/>
          <p:cNvSpPr/>
          <p:nvPr/>
        </p:nvSpPr>
        <p:spPr>
          <a:xfrm>
            <a:off x="4161" y="3564637"/>
            <a:ext cx="5508002" cy="35723"/>
          </a:xfrm>
          <a:prstGeom prst="rect">
            <a:avLst/>
          </a:prstGeom>
          <a:solidFill>
            <a:srgbClr val="E4782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7" name="image1.jpg" descr="delaware_logo_111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52461" y="3267443"/>
            <a:ext cx="785517" cy="3329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50" Type="http://schemas.openxmlformats.org/officeDocument/2006/relationships/theme" Target="../theme/theme1.xml"/><Relationship Id="rId51" Type="http://schemas.openxmlformats.org/officeDocument/2006/relationships/image" Target="../media/image1.jpeg"/><Relationship Id="rId5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sldNum" sz="quarter" idx="2"/>
          </p:nvPr>
        </p:nvSpPr>
        <p:spPr>
          <a:xfrm>
            <a:off x="4681378" y="3429245"/>
            <a:ext cx="828796" cy="191557"/>
          </a:xfrm>
          <a:prstGeom prst="rect">
            <a:avLst/>
          </a:prstGeom>
          <a:ln w="12700">
            <a:miter lim="400000"/>
          </a:ln>
        </p:spPr>
        <p:txBody>
          <a:bodyPr lIns="32277" tIns="32277" rIns="32277" bIns="32277" anchor="ctr">
            <a:spAutoFit/>
          </a:bodyPr>
          <a:lstStyle>
            <a:lvl1pPr algn="r">
              <a:defRPr sz="8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45217" y="792984"/>
            <a:ext cx="4870894" cy="287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277" tIns="32277" rIns="32277" bIns="32277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300">
                <a:solidFill>
                  <a:srgbClr val="808080"/>
                </a:solidFill>
              </a:rPr>
              <a:t>Body Level Five</a:t>
            </a:r>
          </a:p>
        </p:txBody>
      </p:sp>
      <p:pic>
        <p:nvPicPr>
          <p:cNvPr id="4" name="image1.jpg" descr="delaware_logo_1112.jpg"/>
          <p:cNvPicPr/>
          <p:nvPr/>
        </p:nvPicPr>
        <p:blipFill>
          <a:blip r:embed="rId51">
            <a:extLst/>
          </a:blip>
          <a:stretch>
            <a:fillRect/>
          </a:stretch>
        </p:blipFill>
        <p:spPr>
          <a:xfrm>
            <a:off x="5541819" y="3226497"/>
            <a:ext cx="785517" cy="332917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hape 5"/>
          <p:cNvSpPr/>
          <p:nvPr/>
        </p:nvSpPr>
        <p:spPr>
          <a:xfrm>
            <a:off x="-2" y="3422076"/>
            <a:ext cx="5508002" cy="35723"/>
          </a:xfrm>
          <a:prstGeom prst="rect">
            <a:avLst/>
          </a:prstGeom>
          <a:solidFill>
            <a:srgbClr val="E4782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" name="image3.png" descr="blokjes slide1.png"/>
          <p:cNvPicPr/>
          <p:nvPr/>
        </p:nvPicPr>
        <p:blipFill>
          <a:blip r:embed="rId52">
            <a:extLst/>
          </a:blip>
          <a:stretch>
            <a:fillRect/>
          </a:stretch>
        </p:blipFill>
        <p:spPr>
          <a:xfrm>
            <a:off x="255650" y="3214529"/>
            <a:ext cx="1214775" cy="47989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2" r:id="rId10"/>
    <p:sldLayoutId id="2147483663" r:id="rId11"/>
    <p:sldLayoutId id="2147483666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  <p:sldLayoutId id="2147483698" r:id="rId42"/>
    <p:sldLayoutId id="2147483699" r:id="rId43"/>
    <p:sldLayoutId id="2147483700" r:id="rId44"/>
    <p:sldLayoutId id="2147483701" r:id="rId45"/>
    <p:sldLayoutId id="2147483702" r:id="rId46"/>
    <p:sldLayoutId id="2147483703" r:id="rId47"/>
    <p:sldLayoutId id="2147483704" r:id="rId48"/>
    <p:sldLayoutId id="2147483706" r:id="rId49"/>
  </p:sldLayoutIdLst>
  <p:transition spd="med"/>
  <p:txStyles>
    <p:titleStyle>
      <a:lvl1pPr algn="ctr" defTabSz="322776">
        <a:defRPr sz="3100">
          <a:latin typeface="Century Gothic"/>
          <a:ea typeface="Century Gothic"/>
          <a:cs typeface="Century Gothic"/>
          <a:sym typeface="Century Gothic"/>
        </a:defRPr>
      </a:lvl1pPr>
      <a:lvl2pPr algn="ctr" defTabSz="322776">
        <a:defRPr sz="3100">
          <a:latin typeface="Century Gothic"/>
          <a:ea typeface="Century Gothic"/>
          <a:cs typeface="Century Gothic"/>
          <a:sym typeface="Century Gothic"/>
        </a:defRPr>
      </a:lvl2pPr>
      <a:lvl3pPr algn="ctr" defTabSz="322776">
        <a:defRPr sz="3100">
          <a:latin typeface="Century Gothic"/>
          <a:ea typeface="Century Gothic"/>
          <a:cs typeface="Century Gothic"/>
          <a:sym typeface="Century Gothic"/>
        </a:defRPr>
      </a:lvl3pPr>
      <a:lvl4pPr algn="ctr" defTabSz="322776">
        <a:defRPr sz="3100">
          <a:latin typeface="Century Gothic"/>
          <a:ea typeface="Century Gothic"/>
          <a:cs typeface="Century Gothic"/>
          <a:sym typeface="Century Gothic"/>
        </a:defRPr>
      </a:lvl4pPr>
      <a:lvl5pPr algn="ctr" defTabSz="322776">
        <a:defRPr sz="3100">
          <a:latin typeface="Century Gothic"/>
          <a:ea typeface="Century Gothic"/>
          <a:cs typeface="Century Gothic"/>
          <a:sym typeface="Century Gothic"/>
        </a:defRPr>
      </a:lvl5pPr>
      <a:lvl6pPr algn="ctr" defTabSz="322776">
        <a:defRPr sz="3100">
          <a:latin typeface="Century Gothic"/>
          <a:ea typeface="Century Gothic"/>
          <a:cs typeface="Century Gothic"/>
          <a:sym typeface="Century Gothic"/>
        </a:defRPr>
      </a:lvl6pPr>
      <a:lvl7pPr algn="ctr" defTabSz="322776">
        <a:defRPr sz="3100">
          <a:latin typeface="Century Gothic"/>
          <a:ea typeface="Century Gothic"/>
          <a:cs typeface="Century Gothic"/>
          <a:sym typeface="Century Gothic"/>
        </a:defRPr>
      </a:lvl7pPr>
      <a:lvl8pPr algn="ctr" defTabSz="322776">
        <a:defRPr sz="3100">
          <a:latin typeface="Century Gothic"/>
          <a:ea typeface="Century Gothic"/>
          <a:cs typeface="Century Gothic"/>
          <a:sym typeface="Century Gothic"/>
        </a:defRPr>
      </a:lvl8pPr>
      <a:lvl9pPr algn="ctr" defTabSz="322776">
        <a:defRPr sz="3100">
          <a:latin typeface="Century Gothic"/>
          <a:ea typeface="Century Gothic"/>
          <a:cs typeface="Century Gothic"/>
          <a:sym typeface="Century Gothic"/>
        </a:defRPr>
      </a:lvl9pPr>
    </p:titleStyle>
    <p:bodyStyle>
      <a:lvl1pPr defTabSz="322776">
        <a:spcBef>
          <a:spcPts val="300"/>
        </a:spcBef>
        <a:defRPr sz="1300">
          <a:solidFill>
            <a:srgbClr val="808080"/>
          </a:solidFill>
          <a:latin typeface="Calibri"/>
          <a:ea typeface="Calibri"/>
          <a:cs typeface="Calibri"/>
          <a:sym typeface="Calibri"/>
        </a:defRPr>
      </a:lvl1pPr>
      <a:lvl2pPr marL="453903" indent="-131128" defTabSz="322776">
        <a:spcBef>
          <a:spcPts val="300"/>
        </a:spcBef>
        <a:buSzPct val="100000"/>
        <a:buChar char="–"/>
        <a:defRPr sz="1300">
          <a:solidFill>
            <a:srgbClr val="808080"/>
          </a:solidFill>
          <a:latin typeface="Calibri"/>
          <a:ea typeface="Calibri"/>
          <a:cs typeface="Calibri"/>
          <a:sym typeface="Calibri"/>
        </a:defRPr>
      </a:lvl2pPr>
      <a:lvl3pPr marL="768966" indent="-123415" defTabSz="322776">
        <a:spcBef>
          <a:spcPts val="300"/>
        </a:spcBef>
        <a:buSzPct val="100000"/>
        <a:buChar char="•"/>
        <a:defRPr sz="1300">
          <a:solidFill>
            <a:srgbClr val="808080"/>
          </a:solidFill>
          <a:latin typeface="Calibri"/>
          <a:ea typeface="Calibri"/>
          <a:cs typeface="Calibri"/>
          <a:sym typeface="Calibri"/>
        </a:defRPr>
      </a:lvl3pPr>
      <a:lvl4pPr marL="1118188" indent="-149861" defTabSz="322776">
        <a:spcBef>
          <a:spcPts val="300"/>
        </a:spcBef>
        <a:buSzPct val="100000"/>
        <a:buChar char="–"/>
        <a:defRPr sz="1300">
          <a:solidFill>
            <a:srgbClr val="808080"/>
          </a:solidFill>
          <a:latin typeface="Calibri"/>
          <a:ea typeface="Calibri"/>
          <a:cs typeface="Calibri"/>
          <a:sym typeface="Calibri"/>
        </a:defRPr>
      </a:lvl4pPr>
      <a:lvl5pPr marL="1440965" indent="-149861" defTabSz="322776">
        <a:spcBef>
          <a:spcPts val="300"/>
        </a:spcBef>
        <a:buSzPct val="100000"/>
        <a:buChar char="»"/>
        <a:defRPr sz="1300">
          <a:solidFill>
            <a:srgbClr val="808080"/>
          </a:solidFill>
          <a:latin typeface="Calibri"/>
          <a:ea typeface="Calibri"/>
          <a:cs typeface="Calibri"/>
          <a:sym typeface="Calibri"/>
        </a:defRPr>
      </a:lvl5pPr>
      <a:lvl6pPr marL="1763741" indent="-149861" defTabSz="322776">
        <a:spcBef>
          <a:spcPts val="300"/>
        </a:spcBef>
        <a:buSzPct val="100000"/>
        <a:buChar char="•"/>
        <a:defRPr sz="1300">
          <a:solidFill>
            <a:srgbClr val="808080"/>
          </a:solidFill>
          <a:latin typeface="Calibri"/>
          <a:ea typeface="Calibri"/>
          <a:cs typeface="Calibri"/>
          <a:sym typeface="Calibri"/>
        </a:defRPr>
      </a:lvl6pPr>
      <a:lvl7pPr marL="2086518" indent="-149861" defTabSz="322776">
        <a:spcBef>
          <a:spcPts val="300"/>
        </a:spcBef>
        <a:buSzPct val="100000"/>
        <a:buChar char="•"/>
        <a:defRPr sz="1300">
          <a:solidFill>
            <a:srgbClr val="808080"/>
          </a:solidFill>
          <a:latin typeface="Calibri"/>
          <a:ea typeface="Calibri"/>
          <a:cs typeface="Calibri"/>
          <a:sym typeface="Calibri"/>
        </a:defRPr>
      </a:lvl7pPr>
      <a:lvl8pPr marL="2409294" indent="-149861" defTabSz="322776">
        <a:spcBef>
          <a:spcPts val="300"/>
        </a:spcBef>
        <a:buSzPct val="100000"/>
        <a:buChar char="•"/>
        <a:defRPr sz="1300">
          <a:solidFill>
            <a:srgbClr val="808080"/>
          </a:solidFill>
          <a:latin typeface="Calibri"/>
          <a:ea typeface="Calibri"/>
          <a:cs typeface="Calibri"/>
          <a:sym typeface="Calibri"/>
        </a:defRPr>
      </a:lvl8pPr>
      <a:lvl9pPr marL="2732070" indent="-149861" defTabSz="322776">
        <a:spcBef>
          <a:spcPts val="300"/>
        </a:spcBef>
        <a:buSzPct val="100000"/>
        <a:buChar char="•"/>
        <a:defRPr sz="1300">
          <a:solidFill>
            <a:srgbClr val="808080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 defTabSz="322776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322776" algn="r" defTabSz="322776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645552" algn="r" defTabSz="322776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968328" algn="r" defTabSz="322776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291105" algn="r" defTabSz="322776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1613881" algn="r" defTabSz="322776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1936656" algn="r" defTabSz="322776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2259433" algn="r" defTabSz="322776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2582210" algn="r" defTabSz="322776">
        <a:defRPr sz="8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microsoft.github.io/code-push/index.html#getting_started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0800" cy="367029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gray">
          <a:xfrm>
            <a:off x="126611" y="54758"/>
            <a:ext cx="5955012" cy="740382"/>
          </a:xfrm>
          <a:prstGeom prst="rect">
            <a:avLst/>
          </a:prstGeom>
          <a:solidFill>
            <a:schemeClr val="bg1">
              <a:alpha val="7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lIns="56120" tIns="44894" rIns="56120" bIns="44894" rtlCol="0" anchor="ctr"/>
          <a:lstStyle/>
          <a:p>
            <a:pPr algn="ctr" defTabSz="570156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900" dirty="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2" name="Afbeelding 8" descr="LOGO_DelawareConsulting_volledigwit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981" y="3129857"/>
            <a:ext cx="1113491" cy="422574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 bwMode="gray">
          <a:xfrm>
            <a:off x="245635" y="54758"/>
            <a:ext cx="5908492" cy="532515"/>
          </a:xfrm>
          <a:prstGeom prst="rect">
            <a:avLst/>
          </a:prstGeom>
        </p:spPr>
        <p:txBody>
          <a:bodyPr vert="horz" lIns="63996" tIns="31999" rIns="63996" bIns="31999" rtlCol="0" anchor="ctr" anchorCtr="0">
            <a:noAutofit/>
          </a:bodyPr>
          <a:lstStyle>
            <a:lvl1pPr algn="ctr" defTabSz="457170" rtl="0" eaLnBrk="1" latinLnBrk="0" hangingPunct="1">
              <a:spcBef>
                <a:spcPct val="0"/>
              </a:spcBef>
              <a:buNone/>
              <a:defRPr sz="3000" kern="120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0000"/>
              </a:lnSpc>
            </a:pPr>
            <a:r>
              <a:rPr lang="en-US" altLang="zh-CN" sz="2000" b="1" dirty="0" err="1" smtClean="0">
                <a:solidFill>
                  <a:srgbClr val="FFA203"/>
                </a:solidFill>
                <a:latin typeface="BentonSans Medium"/>
                <a:cs typeface="BentonSans Medium"/>
              </a:rPr>
              <a:t>CodePush</a:t>
            </a:r>
            <a:r>
              <a:rPr lang="zh-CN" altLang="en-US" sz="2000" b="1" dirty="0" smtClean="0">
                <a:solidFill>
                  <a:srgbClr val="FFA203"/>
                </a:solidFill>
                <a:latin typeface="BentonSans Medium"/>
                <a:cs typeface="BentonSans Medium"/>
              </a:rPr>
              <a:t> </a:t>
            </a:r>
            <a:r>
              <a:rPr lang="en-US" altLang="zh-CN" sz="2000" b="1" dirty="0" smtClean="0">
                <a:solidFill>
                  <a:srgbClr val="FFA203"/>
                </a:solidFill>
                <a:latin typeface="BentonSans Medium"/>
                <a:cs typeface="BentonSans Medium"/>
              </a:rPr>
              <a:t>Technology</a:t>
            </a:r>
            <a:r>
              <a:rPr lang="zh-CN" altLang="en-US" sz="2000" b="1" dirty="0" smtClean="0">
                <a:solidFill>
                  <a:srgbClr val="FFA203"/>
                </a:solidFill>
                <a:latin typeface="BentonSans Medium"/>
                <a:cs typeface="BentonSans Medium"/>
              </a:rPr>
              <a:t> </a:t>
            </a:r>
            <a:r>
              <a:rPr lang="en-US" altLang="zh-CN" sz="2000" b="1" dirty="0" smtClean="0">
                <a:solidFill>
                  <a:srgbClr val="FFA203"/>
                </a:solidFill>
                <a:latin typeface="BentonSans Medium"/>
                <a:cs typeface="BentonSans Medium"/>
              </a:rPr>
              <a:t>Introduce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BentonSans Book"/>
              <a:cs typeface="BentonSans Book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54261" y="488267"/>
            <a:ext cx="3052766" cy="198011"/>
          </a:xfrm>
          <a:prstGeom prst="rect">
            <a:avLst/>
          </a:prstGeom>
        </p:spPr>
        <p:txBody>
          <a:bodyPr lIns="63996" tIns="31999" rIns="63996" bIns="31999"/>
          <a:lstStyle>
            <a:lvl1pPr marL="0" indent="0" algn="l" defTabSz="1088776" rtl="0" eaLnBrk="1" latinLnBrk="0" hangingPunct="1">
              <a:spcBef>
                <a:spcPts val="2400"/>
              </a:spcBef>
              <a:buClr>
                <a:schemeClr val="accent1"/>
              </a:buClr>
              <a:buSzPct val="80000"/>
              <a:buFontTx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088776" rtl="0" eaLnBrk="1" latinLnBrk="0" hangingPunct="1">
              <a:spcBef>
                <a:spcPts val="600"/>
              </a:spcBef>
              <a:buClr>
                <a:schemeClr val="accent1"/>
              </a:buClr>
              <a:buSzPct val="80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1088776" rtl="0" eaLnBrk="1" latinLnBrk="0" hangingPunct="1">
              <a:spcBef>
                <a:spcPts val="400"/>
              </a:spcBef>
              <a:buClr>
                <a:schemeClr val="accent1"/>
              </a:buClr>
              <a:buSzPct val="100000"/>
              <a:buFont typeface="Wingdings" pitchFamily="2" charset="2"/>
              <a:buChar char="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1088776" rtl="0" eaLnBrk="1" latinLnBrk="0" hangingPunct="1">
              <a:spcBef>
                <a:spcPts val="400"/>
              </a:spcBef>
              <a:buClr>
                <a:schemeClr val="accent2"/>
              </a:buClr>
              <a:buSzPct val="100000"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1088776" rtl="0" eaLnBrk="1" latinLnBrk="0" hangingPunct="1">
              <a:spcBef>
                <a:spcPts val="250"/>
              </a:spcBef>
              <a:buClr>
                <a:schemeClr val="accent2"/>
              </a:buClr>
              <a:buSzPct val="100000"/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4134" indent="-272194" algn="l" defTabSz="1088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8522" indent="-272194" algn="l" defTabSz="1088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910" indent="-272194" algn="l" defTabSz="1088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7298" indent="-272194" algn="l" defTabSz="108877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0AB00"/>
              </a:buClr>
            </a:pPr>
            <a:r>
              <a:rPr lang="en-US" sz="1000" dirty="0" smtClean="0">
                <a:solidFill>
                  <a:schemeClr val="accent5"/>
                </a:solidFill>
                <a:latin typeface="BentonSans Medium"/>
                <a:cs typeface="BentonSans Medium"/>
              </a:rPr>
              <a:t>By</a:t>
            </a:r>
            <a:r>
              <a:rPr lang="zh-CN" altLang="en-US" sz="1000" dirty="0">
                <a:solidFill>
                  <a:schemeClr val="accent5"/>
                </a:solidFill>
                <a:latin typeface="BentonSans Medium"/>
                <a:cs typeface="BentonSans Medium"/>
              </a:rPr>
              <a:t> </a:t>
            </a:r>
            <a:r>
              <a:rPr lang="en-US" altLang="zh-CN" sz="1000" dirty="0" smtClean="0">
                <a:solidFill>
                  <a:schemeClr val="accent5"/>
                </a:solidFill>
                <a:latin typeface="BentonSans Medium"/>
                <a:cs typeface="BentonSans Medium"/>
              </a:rPr>
              <a:t>Richard</a:t>
            </a:r>
            <a:r>
              <a:rPr lang="zh-CN" altLang="en-US" sz="1000" dirty="0" smtClean="0">
                <a:solidFill>
                  <a:schemeClr val="accent5"/>
                </a:solidFill>
                <a:latin typeface="BentonSans Medium"/>
                <a:cs typeface="BentonSans Medium"/>
              </a:rPr>
              <a:t> </a:t>
            </a:r>
            <a:r>
              <a:rPr lang="en-US" altLang="zh-CN" sz="1000" dirty="0" smtClean="0">
                <a:solidFill>
                  <a:schemeClr val="accent5"/>
                </a:solidFill>
                <a:latin typeface="BentonSans Medium"/>
                <a:cs typeface="BentonSans Medium"/>
              </a:rPr>
              <a:t>Jiang</a:t>
            </a:r>
            <a:endParaRPr lang="en-US" sz="1000" dirty="0">
              <a:solidFill>
                <a:schemeClr val="accent5"/>
              </a:solidFill>
              <a:latin typeface="BentonSans Book"/>
              <a:cs typeface="BentonSans Book"/>
            </a:endParaRPr>
          </a:p>
        </p:txBody>
      </p:sp>
    </p:spTree>
    <p:extLst>
      <p:ext uri="{BB962C8B-B14F-4D97-AF65-F5344CB8AC3E}">
        <p14:creationId xmlns:p14="http://schemas.microsoft.com/office/powerpoint/2010/main" val="4154932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Configure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permissions.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9" y="1137125"/>
            <a:ext cx="5046453" cy="5879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9" y="2159326"/>
            <a:ext cx="5114046" cy="49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5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execute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0" y="702861"/>
            <a:ext cx="5089585" cy="372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41" y="1222798"/>
            <a:ext cx="5089585" cy="19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996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Install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latest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packages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9" y="780495"/>
            <a:ext cx="5855389" cy="228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68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Release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version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9" y="775470"/>
            <a:ext cx="5334268" cy="8743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50" y="1722477"/>
            <a:ext cx="2970630" cy="13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82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9" y="884016"/>
            <a:ext cx="5424121" cy="201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88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Command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9" y="1036608"/>
            <a:ext cx="5664200" cy="3236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9" y="1746938"/>
            <a:ext cx="5664200" cy="352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9" y="2486143"/>
            <a:ext cx="4644155" cy="385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5649" y="697085"/>
            <a:ext cx="2435921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32277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To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add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the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description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for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release: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648" y="1401638"/>
            <a:ext cx="2645915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32277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To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check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all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apps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for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current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account: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647" y="2146619"/>
            <a:ext cx="1963036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32277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To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rollback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the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last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version: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437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3" y="138022"/>
            <a:ext cx="4658263" cy="310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81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" y="1318662"/>
            <a:ext cx="1857676" cy="1857676"/>
          </a:xfrm>
          <a:prstGeom prst="rect">
            <a:avLst/>
          </a:prstGeom>
        </p:spPr>
      </p:pic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>
          <a:xfrm>
            <a:off x="255649" y="126325"/>
            <a:ext cx="5250173" cy="507528"/>
          </a:xfrm>
        </p:spPr>
        <p:txBody>
          <a:bodyPr/>
          <a:lstStyle/>
          <a:p>
            <a:r>
              <a:rPr lang="en-US" altLang="zh-CN" dirty="0" smtClean="0"/>
              <a:t>Hot</a:t>
            </a:r>
            <a:r>
              <a:rPr lang="zh-CN" altLang="en-US" dirty="0" smtClean="0"/>
              <a:t> 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Hybird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2290813" y="1062370"/>
            <a:ext cx="3436219" cy="457200"/>
          </a:xfrm>
          <a:prstGeom prst="wedgeRectCallout">
            <a:avLst>
              <a:gd name="adj1" fmla="val -65139"/>
              <a:gd name="adj2" fmla="val 47500"/>
            </a:avLst>
          </a:prstGeom>
          <a:solidFill>
            <a:srgbClr val="FFFFFF"/>
          </a:solidFill>
          <a:ln w="25400" cap="flat">
            <a:solidFill>
              <a:srgbClr val="E47823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277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kumimoji="0" lang="zh-CN" altLang="en-US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kumimoji="0" lang="zh-CN" altLang="en-US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difficult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kumimoji="0" lang="en-US" altLang="zh-CN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kumimoji="0" lang="zh-CN" alt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debug</a:t>
            </a:r>
            <a:r>
              <a:rPr kumimoji="0" lang="zh-CN" alt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kumimoji="0" lang="zh-CN" alt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testing</a:t>
            </a:r>
            <a:r>
              <a:rPr kumimoji="0" lang="zh-CN" alt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kumimoji="0" lang="zh-CN" alt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real</a:t>
            </a:r>
            <a:r>
              <a:rPr kumimoji="0" lang="zh-CN" alt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device.</a:t>
            </a:r>
            <a:r>
              <a:rPr kumimoji="0" lang="zh-CN" alt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2290812" y="1797691"/>
            <a:ext cx="3436220" cy="457200"/>
          </a:xfrm>
          <a:prstGeom prst="wedgeRectCallout">
            <a:avLst>
              <a:gd name="adj1" fmla="val -64919"/>
              <a:gd name="adj2" fmla="val 26447"/>
            </a:avLst>
          </a:prstGeom>
          <a:solidFill>
            <a:srgbClr val="FFFFFF"/>
          </a:solidFill>
          <a:ln w="25400" cap="flat">
            <a:solidFill>
              <a:srgbClr val="E47823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277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It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is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not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easy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to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update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App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version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290812" y="2615419"/>
            <a:ext cx="3436220" cy="457200"/>
          </a:xfrm>
          <a:prstGeom prst="wedgeRectCallout">
            <a:avLst>
              <a:gd name="adj1" fmla="val -65199"/>
              <a:gd name="adj2" fmla="val -47237"/>
            </a:avLst>
          </a:prstGeom>
          <a:solidFill>
            <a:srgbClr val="FFFFFF"/>
          </a:solidFill>
          <a:ln w="25400" cap="flat">
            <a:solidFill>
              <a:srgbClr val="E47823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277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It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is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not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able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to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rollback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last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version.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915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idx="1"/>
          </p:nvPr>
        </p:nvSpPr>
        <p:spPr>
          <a:xfrm>
            <a:off x="255649" y="126325"/>
            <a:ext cx="5250173" cy="507528"/>
          </a:xfrm>
        </p:spPr>
        <p:txBody>
          <a:bodyPr/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CodePush</a:t>
            </a:r>
            <a:r>
              <a:rPr lang="en-US" altLang="zh-CN" dirty="0" smtClean="0"/>
              <a:t>?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 flipH="1">
            <a:off x="255649" y="1313571"/>
            <a:ext cx="3055442" cy="336028"/>
          </a:xfrm>
          <a:prstGeom prst="wedgeRectCallout">
            <a:avLst>
              <a:gd name="adj1" fmla="val -53692"/>
              <a:gd name="adj2" fmla="val 19855"/>
            </a:avLst>
          </a:prstGeom>
          <a:solidFill>
            <a:schemeClr val="tx2">
              <a:alpha val="81000"/>
            </a:schemeClr>
          </a:solidFill>
          <a:ln w="3175" cmpd="sng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290" tIns="45645" rIns="91290" bIns="45645" numCol="1" rtlCol="0" anchor="ctr" anchorCtr="0" compatLnSpc="1">
            <a:prstTxWarp prst="textNoShape">
              <a:avLst/>
            </a:prstTxWarp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Have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good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performance.</a:t>
            </a:r>
            <a:endParaRPr lang="en-GB" sz="1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 flipH="1">
            <a:off x="255649" y="778235"/>
            <a:ext cx="3055442" cy="336028"/>
          </a:xfrm>
          <a:prstGeom prst="wedgeRectCallout">
            <a:avLst>
              <a:gd name="adj1" fmla="val -53692"/>
              <a:gd name="adj2" fmla="val 19855"/>
            </a:avLst>
          </a:prstGeom>
          <a:solidFill>
            <a:schemeClr val="tx2">
              <a:alpha val="81000"/>
            </a:schemeClr>
          </a:solidFill>
          <a:ln w="3175" cmpd="sng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290" tIns="45645" rIns="91290" bIns="45645" numCol="1" rtlCol="0" anchor="ctr" anchorCtr="0" compatLnSpc="1">
            <a:prstTxWarp prst="textNoShape">
              <a:avLst/>
            </a:prstTxWarp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Open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source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from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Microsoft.</a:t>
            </a:r>
            <a:endParaRPr lang="en-GB" sz="1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 flipH="1">
            <a:off x="255649" y="1848907"/>
            <a:ext cx="3055442" cy="336028"/>
          </a:xfrm>
          <a:prstGeom prst="wedgeRectCallout">
            <a:avLst>
              <a:gd name="adj1" fmla="val -53692"/>
              <a:gd name="adj2" fmla="val 19855"/>
            </a:avLst>
          </a:prstGeom>
          <a:solidFill>
            <a:schemeClr val="tx2">
              <a:alpha val="81000"/>
            </a:schemeClr>
          </a:solidFill>
          <a:ln w="3175" cmpd="sng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290" tIns="45645" rIns="91290" bIns="45645" numCol="1" rtlCol="0" anchor="ctr" anchorCtr="0" compatLnSpc="1">
            <a:prstTxWarp prst="textNoShape">
              <a:avLst/>
            </a:prstTxWarp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Release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any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files(</a:t>
            </a:r>
            <a:r>
              <a:rPr lang="en-US" altLang="zh-CN" sz="1200" dirty="0" err="1" smtClean="0">
                <a:solidFill>
                  <a:schemeClr val="bg1"/>
                </a:solidFill>
                <a:latin typeface="Calibri"/>
                <a:cs typeface="Calibri"/>
              </a:rPr>
              <a:t>eg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.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Image,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Calibri"/>
                <a:cs typeface="Calibri"/>
              </a:rPr>
              <a:t>js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,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err="1" smtClean="0">
                <a:solidFill>
                  <a:schemeClr val="bg1"/>
                </a:solidFill>
                <a:latin typeface="Calibri"/>
                <a:cs typeface="Calibri"/>
              </a:rPr>
              <a:t>css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endParaRPr lang="en-GB" sz="1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 flipH="1">
            <a:off x="255649" y="2419922"/>
            <a:ext cx="3055442" cy="336028"/>
          </a:xfrm>
          <a:prstGeom prst="wedgeRectCallout">
            <a:avLst>
              <a:gd name="adj1" fmla="val -53692"/>
              <a:gd name="adj2" fmla="val 19855"/>
            </a:avLst>
          </a:prstGeom>
          <a:solidFill>
            <a:schemeClr val="tx2">
              <a:alpha val="81000"/>
            </a:schemeClr>
          </a:solidFill>
          <a:ln w="3175" cmpd="sng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290" tIns="45645" rIns="91290" bIns="45645" numCol="1" rtlCol="0" anchor="ctr" anchorCtr="0" compatLnSpc="1">
            <a:prstTxWarp prst="textNoShape">
              <a:avLst/>
            </a:prstTxWarp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Support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rollback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last</a:t>
            </a:r>
            <a:r>
              <a:rPr lang="zh-CN" altLang="en-US" sz="12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Calibri"/>
                <a:cs typeface="Calibri"/>
              </a:rPr>
              <a:t>version</a:t>
            </a:r>
            <a:r>
              <a:rPr lang="en-GB" sz="1200" dirty="0" smtClean="0">
                <a:solidFill>
                  <a:schemeClr val="bg1"/>
                </a:solidFill>
                <a:latin typeface="Calibri"/>
                <a:cs typeface="Calibri"/>
              </a:rPr>
              <a:t>.</a:t>
            </a:r>
            <a:endParaRPr lang="en-GB" sz="1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71" y="1458121"/>
            <a:ext cx="2514600" cy="55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5649" y="2907102"/>
            <a:ext cx="4551885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en-US" dirty="0">
                <a:hlinkClick r:id="rId4"/>
              </a:rPr>
              <a:t>http://microsoft.github.io/code-push/index.html#getting_started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4173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Setup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environment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5649" y="1078302"/>
            <a:ext cx="19742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32277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Install</a:t>
            </a:r>
            <a:r>
              <a:rPr kumimoji="0" lang="zh-CN" alt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Code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Push</a:t>
            </a:r>
            <a:r>
              <a:rPr lang="zh-CN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</a:rPr>
              <a:t>CLI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49" y="1525202"/>
            <a:ext cx="5250173" cy="39848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5649" y="1983920"/>
            <a:ext cx="250645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32277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Create</a:t>
            </a:r>
            <a:r>
              <a:rPr kumimoji="0" lang="zh-CN" alt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8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Codepush</a:t>
            </a:r>
            <a:r>
              <a:rPr kumimoji="0" lang="zh-CN" alt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account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52" y="2442258"/>
            <a:ext cx="4215590" cy="37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8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15" y="386749"/>
            <a:ext cx="3381555" cy="1853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801" y="1634393"/>
            <a:ext cx="3400138" cy="121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37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CodePush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5649" y="1078302"/>
            <a:ext cx="308674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en-US" sz="1800" dirty="0"/>
              <a:t>code-push app add &lt;</a:t>
            </a:r>
            <a:r>
              <a:rPr lang="en-US" sz="1800" dirty="0" err="1"/>
              <a:t>appName</a:t>
            </a:r>
            <a:r>
              <a:rPr lang="en-US" sz="1800" dirty="0"/>
              <a:t>&gt;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5649" y="1983920"/>
            <a:ext cx="280781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lang="en-US" sz="1800" dirty="0"/>
              <a:t>code-push app add </a:t>
            </a:r>
            <a:r>
              <a:rPr lang="en-US" sz="1800" dirty="0" err="1"/>
              <a:t>MyDemo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5649" y="1669185"/>
            <a:ext cx="117435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kumimoji="0" lang="en-US" altLang="zh-CN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For</a:t>
            </a:r>
            <a:r>
              <a:rPr kumimoji="0" lang="zh-CN" alt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</a:t>
            </a:r>
            <a:r>
              <a:rPr kumimoji="0" lang="en-US" altLang="zh-CN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example</a:t>
            </a:r>
            <a:r>
              <a:rPr kumimoji="0" lang="zh-CN" alt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：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457" y="1447632"/>
            <a:ext cx="2570672" cy="7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62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Create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cordova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8" y="1124844"/>
            <a:ext cx="4980197" cy="317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8" y="1993316"/>
            <a:ext cx="4980197" cy="649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648" y="767659"/>
            <a:ext cx="1063751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32277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Create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project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5647" y="1611425"/>
            <a:ext cx="1041309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32277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 smtClean="0">
                <a:solidFill>
                  <a:srgbClr val="000000"/>
                </a:solidFill>
              </a:rPr>
              <a:t>Add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platform: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366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Add</a:t>
            </a:r>
            <a:r>
              <a:rPr lang="zh-CN" altLang="en-US" dirty="0" smtClean="0"/>
              <a:t> </a:t>
            </a:r>
            <a:r>
              <a:rPr lang="en-US" altLang="zh-CN" dirty="0" smtClean="0"/>
              <a:t>Plugin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9" y="1312345"/>
            <a:ext cx="5930430" cy="6488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5057" y="2570672"/>
            <a:ext cx="3971598" cy="492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32277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3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kumimoji="0" lang="en-US" altLang="zh-CN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kumimoji="0" lang="zh-CN" altLang="en-US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whitelist</a:t>
            </a:r>
            <a:r>
              <a:rPr kumimoji="0" lang="zh-CN" alt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plugin</a:t>
            </a:r>
            <a:r>
              <a:rPr kumimoji="0" lang="zh-CN" alt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kumimoji="0" lang="zh-CN" altLang="en-US" sz="13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only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for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android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access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internet,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marR="0" indent="0" algn="l" defTabSz="32277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solidFill>
                  <a:srgbClr val="000000"/>
                </a:solidFill>
              </a:rPr>
              <a:t>           </a:t>
            </a:r>
            <a:r>
              <a:rPr lang="en-US" altLang="zh-CN" dirty="0" smtClean="0">
                <a:solidFill>
                  <a:srgbClr val="000000"/>
                </a:solidFill>
              </a:rPr>
              <a:t>code-push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plugin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is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for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hot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update.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9743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Configure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deployment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keys</a:t>
            </a:r>
            <a:r>
              <a:rPr lang="zh-CN" alt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9" y="1028700"/>
            <a:ext cx="5874874" cy="14643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5410" y="2818873"/>
            <a:ext cx="5260412" cy="292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 rtl="0" latinLnBrk="1" hangingPunct="0"/>
            <a:r>
              <a:rPr kumimoji="0" lang="en-US" altLang="zh-CN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kumimoji="0" lang="zh-CN" altLang="en-US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kumimoji="0" lang="zh-CN" altLang="en-US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en-US" altLang="zh-CN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also</a:t>
            </a:r>
            <a:r>
              <a:rPr kumimoji="0" lang="zh-CN" altLang="en-US" sz="13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can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did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it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like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this,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dirty="0"/>
              <a:t>code-push deployment ls APP_NAME -k</a:t>
            </a:r>
            <a:endParaRPr kumimoji="0" lang="en-US" sz="13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4371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7823"/>
      </a:accent1>
      <a:accent2>
        <a:srgbClr val="F6BC1C"/>
      </a:accent2>
      <a:accent3>
        <a:srgbClr val="752774"/>
      </a:accent3>
      <a:accent4>
        <a:srgbClr val="CD0920"/>
      </a:accent4>
      <a:accent5>
        <a:srgbClr val="73B632"/>
      </a:accent5>
      <a:accent6>
        <a:srgbClr val="00800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E47823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2776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E4782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2776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47823"/>
      </a:accent1>
      <a:accent2>
        <a:srgbClr val="F6BC1C"/>
      </a:accent2>
      <a:accent3>
        <a:srgbClr val="752774"/>
      </a:accent3>
      <a:accent4>
        <a:srgbClr val="CD0920"/>
      </a:accent4>
      <a:accent5>
        <a:srgbClr val="73B632"/>
      </a:accent5>
      <a:accent6>
        <a:srgbClr val="008000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E47823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2776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E47823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2776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e744224-9dfa-4c76-b5e9-4d18ea1cf348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FD63FC449A24D8E5A13CF88DD091F" ma:contentTypeVersion="" ma:contentTypeDescription="Create a new document." ma:contentTypeScope="" ma:versionID="542badfda9dc46c82e3465050e6bba5e">
  <xsd:schema xmlns:xsd="http://www.w3.org/2001/XMLSchema" xmlns:xs="http://www.w3.org/2001/XMLSchema" xmlns:p="http://schemas.microsoft.com/office/2006/metadata/properties" xmlns:ns2="ce744224-9dfa-4c76-b5e9-4d18ea1cf348" xmlns:ns3="28be96ab-7c22-4f03-b4ad-ec7b5ffd113a" targetNamespace="http://schemas.microsoft.com/office/2006/metadata/properties" ma:root="true" ma:fieldsID="767543950d64a4a5820d66ca5f866d29" ns2:_="" ns3:_="">
    <xsd:import namespace="ce744224-9dfa-4c76-b5e9-4d18ea1cf348"/>
    <xsd:import namespace="28be96ab-7c22-4f03-b4ad-ec7b5ffd113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744224-9dfa-4c76-b5e9-4d18ea1cf3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be96ab-7c22-4f03-b4ad-ec7b5ffd113a" elementFormDefault="qualified">
    <xsd:import namespace="http://schemas.microsoft.com/office/2006/documentManagement/types"/>
    <xsd:import namespace="http://schemas.microsoft.com/office/infopath/2007/PartnerControls"/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E04152-9EF6-45A4-8644-985F1DFFE86C}">
  <ds:schemaRefs>
    <ds:schemaRef ds:uri="http://schemas.microsoft.com/office/2006/metadata/properties"/>
    <ds:schemaRef ds:uri="http://schemas.microsoft.com/office/infopath/2007/PartnerControls"/>
    <ds:schemaRef ds:uri="ce744224-9dfa-4c76-b5e9-4d18ea1cf348"/>
  </ds:schemaRefs>
</ds:datastoreItem>
</file>

<file path=customXml/itemProps2.xml><?xml version="1.0" encoding="utf-8"?>
<ds:datastoreItem xmlns:ds="http://schemas.openxmlformats.org/officeDocument/2006/customXml" ds:itemID="{40D37022-84E8-4470-9DEA-0950B0CFB7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8EA01-471D-4F5F-9D66-01C4D892DC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744224-9dfa-4c76-b5e9-4d18ea1cf348"/>
    <ds:schemaRef ds:uri="28be96ab-7c22-4f03-b4ad-ec7b5ffd11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5245</TotalTime>
  <Words>194</Words>
  <Application>Microsoft Macintosh PowerPoint</Application>
  <PresentationFormat>Custom</PresentationFormat>
  <Paragraphs>38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 Unicode MS</vt:lpstr>
      <vt:lpstr>BentonSans Book</vt:lpstr>
      <vt:lpstr>BentonSans Medium</vt:lpstr>
      <vt:lpstr>Calibri</vt:lpstr>
      <vt:lpstr>Century Gothic</vt:lpstr>
      <vt:lpstr>Helvetica</vt:lpstr>
      <vt:lpstr>Helvetica Neue</vt:lpstr>
      <vt:lpstr>Arial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Lenaerts, Steven</dc:creator>
  <cp:lastModifiedBy>Jiang, Richard</cp:lastModifiedBy>
  <cp:revision>688</cp:revision>
  <dcterms:modified xsi:type="dcterms:W3CDTF">2016-10-20T05:31:46Z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0x0101001D9FD63FC449A24D8E5A13CF88DD091F</vt:lpwstr>
  </property>
</Properties>
</file>