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92" r:id="rId5"/>
    <p:sldId id="353" r:id="rId6"/>
    <p:sldId id="354" r:id="rId7"/>
    <p:sldId id="356" r:id="rId8"/>
    <p:sldId id="357" r:id="rId9"/>
    <p:sldId id="358" r:id="rId10"/>
    <p:sldId id="359" r:id="rId11"/>
    <p:sldId id="361" r:id="rId12"/>
    <p:sldId id="362" r:id="rId13"/>
    <p:sldId id="363" r:id="rId14"/>
    <p:sldId id="364" r:id="rId15"/>
    <p:sldId id="352" r:id="rId16"/>
  </p:sldIdLst>
  <p:sldSz cx="6400800" cy="3670300"/>
  <p:notesSz cx="6858000" cy="9144000"/>
  <p:defaultTextStyle>
    <a:lvl1pPr defTabSz="322776">
      <a:defRPr sz="1300">
        <a:latin typeface="Calibri"/>
        <a:ea typeface="Calibri"/>
        <a:cs typeface="Calibri"/>
        <a:sym typeface="Calibri"/>
      </a:defRPr>
    </a:lvl1pPr>
    <a:lvl2pPr indent="322776" defTabSz="322776">
      <a:defRPr sz="1300">
        <a:latin typeface="Calibri"/>
        <a:ea typeface="Calibri"/>
        <a:cs typeface="Calibri"/>
        <a:sym typeface="Calibri"/>
      </a:defRPr>
    </a:lvl2pPr>
    <a:lvl3pPr indent="645552" defTabSz="322776">
      <a:defRPr sz="1300">
        <a:latin typeface="Calibri"/>
        <a:ea typeface="Calibri"/>
        <a:cs typeface="Calibri"/>
        <a:sym typeface="Calibri"/>
      </a:defRPr>
    </a:lvl3pPr>
    <a:lvl4pPr indent="968328" defTabSz="322776">
      <a:defRPr sz="1300">
        <a:latin typeface="Calibri"/>
        <a:ea typeface="Calibri"/>
        <a:cs typeface="Calibri"/>
        <a:sym typeface="Calibri"/>
      </a:defRPr>
    </a:lvl4pPr>
    <a:lvl5pPr indent="1291105" defTabSz="322776">
      <a:defRPr sz="1300">
        <a:latin typeface="Calibri"/>
        <a:ea typeface="Calibri"/>
        <a:cs typeface="Calibri"/>
        <a:sym typeface="Calibri"/>
      </a:defRPr>
    </a:lvl5pPr>
    <a:lvl6pPr indent="1613881" defTabSz="322776">
      <a:defRPr sz="1300">
        <a:latin typeface="Calibri"/>
        <a:ea typeface="Calibri"/>
        <a:cs typeface="Calibri"/>
        <a:sym typeface="Calibri"/>
      </a:defRPr>
    </a:lvl6pPr>
    <a:lvl7pPr indent="1936656" defTabSz="322776">
      <a:defRPr sz="1300">
        <a:latin typeface="Calibri"/>
        <a:ea typeface="Calibri"/>
        <a:cs typeface="Calibri"/>
        <a:sym typeface="Calibri"/>
      </a:defRPr>
    </a:lvl7pPr>
    <a:lvl8pPr indent="2259433" defTabSz="322776">
      <a:defRPr sz="1300">
        <a:latin typeface="Calibri"/>
        <a:ea typeface="Calibri"/>
        <a:cs typeface="Calibri"/>
        <a:sym typeface="Calibri"/>
      </a:defRPr>
    </a:lvl8pPr>
    <a:lvl9pPr indent="2582210" defTabSz="322776">
      <a:defRPr sz="13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156">
          <p15:clr>
            <a:srgbClr val="A4A3A4"/>
          </p15:clr>
        </p15:guide>
        <p15:guide id="2" pos="2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5D5CB"/>
          </a:solidFill>
        </a:fill>
      </a:tcStyle>
    </a:wholeTbl>
    <a:band2H>
      <a:tcTxStyle/>
      <a:tcStyle>
        <a:tcBdr/>
        <a:fill>
          <a:solidFill>
            <a:srgbClr val="FAEBE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4782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4782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4782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BD5"/>
          </a:solidFill>
        </a:fill>
      </a:tcStyle>
    </a:wholeTbl>
    <a:band2H>
      <a:tcTxStyle/>
      <a:tcStyle>
        <a:tcBdr/>
        <a:fill>
          <a:solidFill>
            <a:srgbClr val="EBE7EB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52774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52774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52774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7CA"/>
          </a:solidFill>
        </a:fill>
      </a:tcStyle>
    </a:wholeTbl>
    <a:band2H>
      <a:tcTxStyle/>
      <a:tcStyle>
        <a:tcBdr/>
        <a:fill>
          <a:solidFill>
            <a:srgbClr val="E6EC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000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4782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4782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29"/>
    <p:restoredTop sz="75610" autoAdjust="0"/>
  </p:normalViewPr>
  <p:slideViewPr>
    <p:cSldViewPr snapToGrid="0" snapToObjects="1">
      <p:cViewPr>
        <p:scale>
          <a:sx n="148" d="100"/>
          <a:sy n="148" d="100"/>
        </p:scale>
        <p:origin x="824" y="152"/>
      </p:cViewPr>
      <p:guideLst>
        <p:guide orient="horz" pos="1156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770050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4613" y="390525"/>
            <a:ext cx="7007226" cy="4019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1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1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57083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D8C2C35-2B8A-446E-BEC0-FD36716C29AC}" type="slidenum">
              <a:rPr smtClean="0">
                <a:solidFill>
                  <a:prstClr val="black"/>
                </a:solidFill>
              </a:rPr>
              <a:pPr/>
              <a:t>1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42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35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96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14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7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02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46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7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2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5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 with icon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0173" cy="50752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4673870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_2_ 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 text_3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6513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c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1" y="0"/>
            <a:ext cx="6410324" cy="367665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74" name="Shape 74"/>
          <p:cNvSpPr/>
          <p:nvPr/>
        </p:nvSpPr>
        <p:spPr>
          <a:xfrm>
            <a:off x="-1580084" y="1250899"/>
            <a:ext cx="1514248" cy="761366"/>
          </a:xfrm>
          <a:prstGeom prst="rect">
            <a:avLst/>
          </a:prstGeom>
          <a:ln>
            <a:solidFill>
              <a:srgbClr val="E4782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FFFFFF"/>
                </a:solidFill>
              </a:rPr>
              <a:t>This is a blanc dia. You can use this if you have a lot of pictures, tables, icons etc. 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ead Titl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2286" y="207249"/>
            <a:ext cx="1528961" cy="64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-2" y="3348637"/>
            <a:ext cx="6410328" cy="72001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7" name="image2.jpeg" descr="slogancmyknosymbol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7538" y="3106522"/>
            <a:ext cx="2118669" cy="165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3.png" descr="blokjes slide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594" y="2780430"/>
            <a:ext cx="2258700" cy="892293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754767" y="862482"/>
            <a:ext cx="5218402" cy="120280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 b="1">
                <a:solidFill>
                  <a:srgbClr val="31323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 b="1">
                <a:solidFill>
                  <a:srgbClr val="31323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 b="1">
                <a:solidFill>
                  <a:srgbClr val="31323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 b="1">
                <a:solidFill>
                  <a:srgbClr val="31323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 b="1">
                <a:solidFill>
                  <a:srgbClr val="31323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313231"/>
                </a:solidFill>
              </a:rPr>
              <a:t>Body Level One</a:t>
            </a:r>
          </a:p>
          <a:p>
            <a:pPr lvl="1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313231"/>
                </a:solidFill>
              </a:rPr>
              <a:t>Body Level Two</a:t>
            </a:r>
          </a:p>
          <a:p>
            <a:pPr lvl="2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313231"/>
                </a:solidFill>
              </a:rPr>
              <a:t>Body Level Three</a:t>
            </a:r>
          </a:p>
          <a:p>
            <a:pPr lvl="3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313231"/>
                </a:solidFill>
              </a:rPr>
              <a:t>Body Level Four</a:t>
            </a:r>
          </a:p>
          <a:p>
            <a:pPr lvl="4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313231"/>
                </a:solidFill>
              </a:rPr>
              <a:t>Body Level Five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-2013044" y="15777"/>
            <a:ext cx="1958452" cy="3076176"/>
            <a:chOff x="0" y="0"/>
            <a:chExt cx="1958451" cy="3076175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1958452" cy="3076176"/>
            </a:xfrm>
            <a:prstGeom prst="rect">
              <a:avLst/>
            </a:prstGeom>
            <a:noFill/>
            <a:ln w="9525" cap="flat">
              <a:solidFill>
                <a:srgbClr val="73B632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sz="1100" b="1">
                  <a:solidFill>
                    <a:srgbClr val="FFFFFF"/>
                  </a:solidFill>
                </a:rPr>
                <a:t>General Information:</a:t>
              </a:r>
            </a:p>
            <a:p>
              <a:pPr marL="145073" lvl="0" indent="-145073">
                <a:buClr>
                  <a:srgbClr val="E47823"/>
                </a:buClr>
                <a:buSzPct val="100000"/>
                <a:buFont typeface="Arial"/>
                <a:buChar char="•"/>
                <a:defRPr sz="1800"/>
              </a:pPr>
              <a:r>
                <a:rPr sz="1100" b="1">
                  <a:solidFill>
                    <a:srgbClr val="FFFFFF"/>
                  </a:solidFill>
                </a:rPr>
                <a:t>PowerPoint Colours</a:t>
              </a:r>
            </a:p>
            <a:p>
              <a:pPr lvl="0">
                <a:defRPr sz="1800"/>
              </a:pPr>
              <a:endParaRPr sz="1100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endParaRPr sz="1100" b="1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endParaRPr sz="1000" b="1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Grey: 		RGB 119 – 120 – 119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Orange: 	RGB 228  - 120 – 35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Yellow: 	RGB 246 – 188 - 28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Purple: 	RGB 117 – 39 – 116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Red: 		RGB 205 – 9 – 32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Light Green: RGB 115 – 182 – 50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Dark Green: RGB 0 – 128 - 0</a:t>
              </a:r>
            </a:p>
            <a:p>
              <a:pPr lvl="0">
                <a:defRPr sz="1800"/>
              </a:pPr>
              <a:endParaRPr sz="1000"/>
            </a:p>
            <a:p>
              <a:pPr marL="145073" lvl="0" indent="-145073">
                <a:buClr>
                  <a:srgbClr val="E47823"/>
                </a:buClr>
                <a:buSzPct val="100000"/>
                <a:buFont typeface="Arial"/>
                <a:buChar char="•"/>
                <a:defRPr sz="1800"/>
              </a:pPr>
              <a:r>
                <a:rPr sz="1100" b="1">
                  <a:solidFill>
                    <a:srgbClr val="FFFFFF"/>
                  </a:solidFill>
                </a:rPr>
                <a:t>Font</a:t>
              </a:r>
              <a:r>
                <a:rPr sz="1000" b="1">
                  <a:solidFill>
                    <a:srgbClr val="FFFFFF"/>
                  </a:solidFill>
                </a:rPr>
                <a:t> </a:t>
              </a:r>
              <a:r>
                <a:rPr sz="1100" b="1">
                  <a:solidFill>
                    <a:srgbClr val="FFFFFF"/>
                  </a:solidFill>
                </a:rPr>
                <a:t>Size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Titles = Century Gothic  18pt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Subtitles = Century Gothic 16pt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Text = Calibri 13pt</a:t>
              </a:r>
            </a:p>
          </p:txBody>
        </p:sp>
        <p:pic>
          <p:nvPicPr>
            <p:cNvPr id="91" name="image4.png"/>
            <p:cNvPicPr/>
            <p:nvPr/>
          </p:nvPicPr>
          <p:blipFill>
            <a:blip r:embed="rId5">
              <a:extLst/>
            </a:blip>
            <a:srcRect l="29545" t="12508" r="59835" b="83596"/>
            <a:stretch>
              <a:fillRect/>
            </a:stretch>
          </p:blipFill>
          <p:spPr>
            <a:xfrm>
              <a:off x="289369" y="408774"/>
              <a:ext cx="1379714" cy="321225"/>
            </a:xfrm>
            <a:prstGeom prst="rect">
              <a:avLst/>
            </a:prstGeom>
            <a:ln w="9525" cap="flat">
              <a:solidFill>
                <a:srgbClr val="73B632"/>
              </a:solidFill>
              <a:prstDash val="solid"/>
              <a:bevel/>
            </a:ln>
            <a:effectLst/>
          </p:spPr>
        </p:pic>
      </p:grp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ead Titl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2286" y="207249"/>
            <a:ext cx="1528961" cy="64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-2" y="3348637"/>
            <a:ext cx="6410328" cy="72001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754767" y="1875645"/>
            <a:ext cx="5218402" cy="155189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84163" indent="-161388">
              <a:lnSpc>
                <a:spcPct val="90000"/>
              </a:lnSpc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97446" indent="-151895">
              <a:lnSpc>
                <a:spcPct val="90000"/>
              </a:lnSpc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2771" indent="-184444">
              <a:lnSpc>
                <a:spcPct val="90000"/>
              </a:lnSpc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75548" indent="-184444">
              <a:lnSpc>
                <a:spcPct val="90000"/>
              </a:lnSpc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97" name="image2.jpeg" descr="slogancmyknosymbol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7538" y="3106522"/>
            <a:ext cx="2118669" cy="165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image3.png" descr="blokjes slide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594" y="2780430"/>
            <a:ext cx="2258700" cy="8922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" name="Group 101"/>
          <p:cNvGrpSpPr/>
          <p:nvPr/>
        </p:nvGrpSpPr>
        <p:grpSpPr>
          <a:xfrm>
            <a:off x="-2013044" y="15777"/>
            <a:ext cx="1958452" cy="3076176"/>
            <a:chOff x="0" y="0"/>
            <a:chExt cx="1958451" cy="3076175"/>
          </a:xfrm>
        </p:grpSpPr>
        <p:sp>
          <p:nvSpPr>
            <p:cNvPr id="99" name="Shape 99"/>
            <p:cNvSpPr/>
            <p:nvPr/>
          </p:nvSpPr>
          <p:spPr>
            <a:xfrm>
              <a:off x="0" y="0"/>
              <a:ext cx="1958452" cy="3076176"/>
            </a:xfrm>
            <a:prstGeom prst="rect">
              <a:avLst/>
            </a:prstGeom>
            <a:noFill/>
            <a:ln w="9525" cap="flat">
              <a:solidFill>
                <a:srgbClr val="73B632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sz="1100" b="1">
                  <a:solidFill>
                    <a:srgbClr val="FFFFFF"/>
                  </a:solidFill>
                </a:rPr>
                <a:t>General Information:</a:t>
              </a:r>
            </a:p>
            <a:p>
              <a:pPr marL="145073" lvl="0" indent="-145073">
                <a:buClr>
                  <a:srgbClr val="E47823"/>
                </a:buClr>
                <a:buSzPct val="100000"/>
                <a:buFont typeface="Arial"/>
                <a:buChar char="•"/>
                <a:defRPr sz="1800"/>
              </a:pPr>
              <a:r>
                <a:rPr sz="1100" b="1">
                  <a:solidFill>
                    <a:srgbClr val="FFFFFF"/>
                  </a:solidFill>
                </a:rPr>
                <a:t>PowerPoint Colours</a:t>
              </a:r>
            </a:p>
            <a:p>
              <a:pPr lvl="0">
                <a:defRPr sz="1800"/>
              </a:pPr>
              <a:endParaRPr sz="1100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endParaRPr sz="1100" b="1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endParaRPr sz="1000" b="1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Grey: 		RGB 119 – 120 – 119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Orange: 	RGB 228  - 120 – 35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Yellow: 	RGB 246 – 188 - 28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Purple: 	RGB 117 – 39 – 116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Red: 		RGB 205 – 9 – 32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Light Green: RGB 115 – 182 – 50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Dark Green: RGB 0 – 128 - 0</a:t>
              </a:r>
            </a:p>
            <a:p>
              <a:pPr lvl="0">
                <a:defRPr sz="1800"/>
              </a:pPr>
              <a:endParaRPr sz="1000"/>
            </a:p>
            <a:p>
              <a:pPr marL="145073" lvl="0" indent="-145073">
                <a:buClr>
                  <a:srgbClr val="E47823"/>
                </a:buClr>
                <a:buSzPct val="100000"/>
                <a:buFont typeface="Arial"/>
                <a:buChar char="•"/>
                <a:defRPr sz="1800"/>
              </a:pPr>
              <a:r>
                <a:rPr sz="1100" b="1">
                  <a:solidFill>
                    <a:srgbClr val="FFFFFF"/>
                  </a:solidFill>
                </a:rPr>
                <a:t>Font</a:t>
              </a:r>
              <a:r>
                <a:rPr sz="1000" b="1">
                  <a:solidFill>
                    <a:srgbClr val="FFFFFF"/>
                  </a:solidFill>
                </a:rPr>
                <a:t> </a:t>
              </a:r>
              <a:r>
                <a:rPr sz="1100" b="1">
                  <a:solidFill>
                    <a:srgbClr val="FFFFFF"/>
                  </a:solidFill>
                </a:rPr>
                <a:t>Size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Titles = Century Gothic  18pt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Subtitles = Century Gothic 16pt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Text = Calibri 13pt</a:t>
              </a:r>
            </a:p>
          </p:txBody>
        </p:sp>
        <p:pic>
          <p:nvPicPr>
            <p:cNvPr id="100" name="image4.png"/>
            <p:cNvPicPr/>
            <p:nvPr/>
          </p:nvPicPr>
          <p:blipFill>
            <a:blip r:embed="rId5">
              <a:extLst/>
            </a:blip>
            <a:srcRect l="29545" t="12508" r="59835" b="83596"/>
            <a:stretch>
              <a:fillRect/>
            </a:stretch>
          </p:blipFill>
          <p:spPr>
            <a:xfrm>
              <a:off x="289369" y="408774"/>
              <a:ext cx="1379714" cy="321225"/>
            </a:xfrm>
            <a:prstGeom prst="rect">
              <a:avLst/>
            </a:prstGeom>
            <a:ln w="9525" cap="flat">
              <a:solidFill>
                <a:srgbClr val="73B632"/>
              </a:solidFill>
              <a:prstDash val="solid"/>
              <a:bevel/>
            </a:ln>
            <a:effectLst/>
          </p:spPr>
        </p:pic>
      </p:grp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with ic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4673870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0173" cy="50752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105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7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text boxes with ic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4669342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3057092" y="816277"/>
            <a:ext cx="2653358" cy="285402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</a:tabLst>
            </a:lvl1pPr>
            <a:lvl2pPr>
              <a:tabLst>
                <a:tab pos="444500" algn="l"/>
              </a:tabLst>
            </a:lvl2pPr>
            <a:lvl3pPr>
              <a:tabLst>
                <a:tab pos="444500" algn="l"/>
              </a:tabLst>
            </a:lvl3pPr>
            <a:lvl4pPr>
              <a:tabLst>
                <a:tab pos="444500" algn="l"/>
              </a:tabLst>
            </a:lvl4pPr>
            <a:lvl5pPr>
              <a:tabLst>
                <a:tab pos="444500" algn="l"/>
              </a:tabLst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111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3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text boxes with pictur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3341687" y="816277"/>
            <a:ext cx="2368762" cy="285402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</a:tabLst>
            </a:lvl1pPr>
            <a:lvl2pPr>
              <a:tabLst>
                <a:tab pos="444500" algn="l"/>
              </a:tabLst>
            </a:lvl2pPr>
            <a:lvl3pPr>
              <a:tabLst>
                <a:tab pos="444500" algn="l"/>
              </a:tabLst>
            </a:lvl3pPr>
            <a:lvl4pPr>
              <a:tabLst>
                <a:tab pos="444500" algn="l"/>
              </a:tabLst>
            </a:lvl4pPr>
            <a:lvl5pPr>
              <a:tabLst>
                <a:tab pos="444500" algn="l"/>
              </a:tabLst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4678396" y="3424718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17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9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text boxes with ic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4673870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6513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123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5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bullet point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4678396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2026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129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1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text boxes with icon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3057092" y="816277"/>
            <a:ext cx="2653358" cy="285402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</a:tabLst>
            </a:lvl1pPr>
            <a:lvl2pPr>
              <a:tabLst>
                <a:tab pos="444500" algn="l"/>
              </a:tabLst>
            </a:lvl2pPr>
            <a:lvl3pPr>
              <a:tabLst>
                <a:tab pos="444500" algn="l"/>
              </a:tabLst>
            </a:lvl3pPr>
            <a:lvl4pPr>
              <a:tabLst>
                <a:tab pos="444500" algn="l"/>
              </a:tabLst>
            </a:lvl4pPr>
            <a:lvl5pPr>
              <a:tabLst>
                <a:tab pos="444500" algn="l"/>
              </a:tabLst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xfrm>
            <a:off x="4678396" y="3424718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text box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xfrm>
            <a:off x="4673870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2027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135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7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+ pictures_Logo(s)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056020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140" name="Shape 140"/>
          <p:cNvSpPr/>
          <p:nvPr/>
        </p:nvSpPr>
        <p:spPr>
          <a:xfrm>
            <a:off x="109183" y="3442499"/>
            <a:ext cx="828795" cy="1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277" tIns="32277" rIns="32277" bIns="32277" anchor="ctr">
            <a:spAutoFit/>
          </a:bodyPr>
          <a:lstStyle>
            <a:lvl1pPr>
              <a:defRPr sz="8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888888"/>
                </a:solidFill>
              </a:rPr>
              <a:t>‹nr.›</a:t>
            </a:r>
          </a:p>
        </p:txBody>
      </p:sp>
      <p:pic>
        <p:nvPicPr>
          <p:cNvPr id="141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0" y="3422074"/>
            <a:ext cx="3025183" cy="36001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3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0719" y="3213603"/>
            <a:ext cx="619222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46312" y="3216673"/>
            <a:ext cx="613055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01267" y="3263889"/>
            <a:ext cx="703424" cy="32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+ pictures_Specific logo(s)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056020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148" name="Shape 148"/>
          <p:cNvSpPr/>
          <p:nvPr/>
        </p:nvSpPr>
        <p:spPr>
          <a:xfrm>
            <a:off x="109183" y="3442499"/>
            <a:ext cx="828795" cy="1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277" tIns="32277" rIns="32277" bIns="32277" anchor="ctr">
            <a:spAutoFit/>
          </a:bodyPr>
          <a:lstStyle>
            <a:lvl1pPr>
              <a:defRPr sz="8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888888"/>
                </a:solidFill>
              </a:rPr>
              <a:t>‹nr.›</a:t>
            </a:r>
          </a:p>
        </p:txBody>
      </p:sp>
      <p:pic>
        <p:nvPicPr>
          <p:cNvPr id="149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0" y="3422074"/>
            <a:ext cx="3025183" cy="36001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pictur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349918" y="207362"/>
            <a:ext cx="2633778" cy="2244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5581529" y="3414331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-2" y="3415250"/>
            <a:ext cx="6410328" cy="36001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+ pictur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xfrm>
            <a:off x="4678396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2345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158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0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bel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161" y="3564637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3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2461" y="3267443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6513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_1_ 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649167" y="2018176"/>
            <a:ext cx="4870894" cy="118281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168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0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_2_ 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174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6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 text_3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6513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80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2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ac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xfrm>
            <a:off x="4676092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657248" y="765597"/>
            <a:ext cx="2084502" cy="1427909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"/>
              </a:spcBef>
              <a:defRPr sz="700"/>
            </a:lvl1pPr>
            <a:lvl2pPr marL="393382" indent="-70607">
              <a:spcBef>
                <a:spcPts val="100"/>
              </a:spcBef>
              <a:defRPr sz="700"/>
            </a:lvl2pPr>
            <a:lvl3pPr marL="712005" indent="-66454">
              <a:spcBef>
                <a:spcPts val="100"/>
              </a:spcBef>
              <a:defRPr sz="700"/>
            </a:lvl3pPr>
            <a:lvl4pPr marL="1049021" indent="-80694">
              <a:spcBef>
                <a:spcPts val="100"/>
              </a:spcBef>
              <a:defRPr sz="700"/>
            </a:lvl4pPr>
            <a:lvl5pPr marL="1371798" indent="-80694">
              <a:spcBef>
                <a:spcPts val="100"/>
              </a:spcBef>
              <a:defRPr sz="7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186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8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text boxes with pictu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3341687" y="816277"/>
            <a:ext cx="2368762" cy="285402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</a:tabLst>
            </a:lvl1pPr>
            <a:lvl2pPr>
              <a:tabLst>
                <a:tab pos="444500" algn="l"/>
              </a:tabLst>
            </a:lvl2pPr>
            <a:lvl3pPr>
              <a:tabLst>
                <a:tab pos="444500" algn="l"/>
              </a:tabLst>
            </a:lvl3pPr>
            <a:lvl4pPr>
              <a:tabLst>
                <a:tab pos="444500" algn="l"/>
              </a:tabLst>
            </a:lvl4pPr>
            <a:lvl5pPr>
              <a:tabLst>
                <a:tab pos="444500" algn="l"/>
              </a:tabLst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4678396" y="3424718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c with footer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-1580084" y="1250899"/>
            <a:ext cx="1514248" cy="761366"/>
          </a:xfrm>
          <a:prstGeom prst="rect">
            <a:avLst/>
          </a:prstGeom>
          <a:ln>
            <a:solidFill>
              <a:srgbClr val="73B63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FFFFFF"/>
                </a:solidFill>
              </a:rPr>
              <a:t>This is a blanc dia. You can use this if you have a lot of pictures, tables, icons etc. </a:t>
            </a:r>
          </a:p>
        </p:txBody>
      </p:sp>
      <p:pic>
        <p:nvPicPr>
          <p:cNvPr id="192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4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ead Tit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2286" y="207249"/>
            <a:ext cx="1528961" cy="64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-2" y="3348637"/>
            <a:ext cx="6410328" cy="72001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xfrm>
            <a:off x="754767" y="1875645"/>
            <a:ext cx="5218402" cy="155189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84163" indent="-161388">
              <a:lnSpc>
                <a:spcPct val="90000"/>
              </a:lnSpc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97446" indent="-151895">
              <a:lnSpc>
                <a:spcPct val="90000"/>
              </a:lnSpc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2771" indent="-184444">
              <a:lnSpc>
                <a:spcPct val="90000"/>
              </a:lnSpc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75548" indent="-184444">
              <a:lnSpc>
                <a:spcPct val="90000"/>
              </a:lnSpc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199" name="image2.jpeg" descr="slogancmyknosymbol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7538" y="3106522"/>
            <a:ext cx="2118669" cy="165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3.png" descr="blokjes slide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594" y="2780430"/>
            <a:ext cx="2258700" cy="8922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5" name="Group 205"/>
          <p:cNvGrpSpPr/>
          <p:nvPr/>
        </p:nvGrpSpPr>
        <p:grpSpPr>
          <a:xfrm>
            <a:off x="-2013044" y="15777"/>
            <a:ext cx="1958452" cy="3076176"/>
            <a:chOff x="0" y="0"/>
            <a:chExt cx="1958451" cy="3076175"/>
          </a:xfrm>
        </p:grpSpPr>
        <p:sp>
          <p:nvSpPr>
            <p:cNvPr id="201" name="Shape 201"/>
            <p:cNvSpPr/>
            <p:nvPr/>
          </p:nvSpPr>
          <p:spPr>
            <a:xfrm>
              <a:off x="0" y="0"/>
              <a:ext cx="1958452" cy="3076176"/>
            </a:xfrm>
            <a:prstGeom prst="rect">
              <a:avLst/>
            </a:prstGeom>
            <a:noFill/>
            <a:ln w="9525" cap="flat">
              <a:solidFill>
                <a:srgbClr val="752774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sz="1100" b="1">
                  <a:solidFill>
                    <a:srgbClr val="FFFFFF"/>
                  </a:solidFill>
                </a:rPr>
                <a:t>General Information:</a:t>
              </a:r>
            </a:p>
            <a:p>
              <a:pPr marL="145073" lvl="0" indent="-145073">
                <a:buClr>
                  <a:srgbClr val="E47823"/>
                </a:buClr>
                <a:buSzPct val="100000"/>
                <a:buFont typeface="Arial"/>
                <a:buChar char="•"/>
                <a:defRPr sz="1800"/>
              </a:pPr>
              <a:r>
                <a:rPr sz="1100" b="1">
                  <a:solidFill>
                    <a:srgbClr val="FFFFFF"/>
                  </a:solidFill>
                </a:rPr>
                <a:t>PowerPoint Colours</a:t>
              </a:r>
            </a:p>
            <a:p>
              <a:pPr lvl="0">
                <a:defRPr sz="1800"/>
              </a:pPr>
              <a:endParaRPr sz="1100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endParaRPr sz="1100" b="1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endParaRPr sz="1000" b="1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Grey: 		RGB 119 – 120 – 119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Orange: 	RGB 228  - 120 – 35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Yellow: 	RGB 246 – 188 - 28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Purple: 	RGB 117 – 39 – 116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Red: 		RGB 205 – 9 – 32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Light Green: RGB 115 – 182 – 50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Dark Green: RGB 0 – 128 - 0</a:t>
              </a:r>
            </a:p>
            <a:p>
              <a:pPr lvl="0">
                <a:defRPr sz="1800"/>
              </a:pPr>
              <a:endParaRPr sz="1000"/>
            </a:p>
            <a:p>
              <a:pPr marL="145073" lvl="0" indent="-145073">
                <a:buClr>
                  <a:srgbClr val="E47823"/>
                </a:buClr>
                <a:buSzPct val="100000"/>
                <a:buFont typeface="Arial"/>
                <a:buChar char="•"/>
                <a:defRPr sz="1800"/>
              </a:pPr>
              <a:r>
                <a:rPr sz="1100" b="1">
                  <a:solidFill>
                    <a:srgbClr val="FFFFFF"/>
                  </a:solidFill>
                </a:rPr>
                <a:t>Font</a:t>
              </a:r>
              <a:r>
                <a:rPr sz="1000" b="1">
                  <a:solidFill>
                    <a:srgbClr val="FFFFFF"/>
                  </a:solidFill>
                </a:rPr>
                <a:t> </a:t>
              </a:r>
              <a:r>
                <a:rPr sz="1100" b="1">
                  <a:solidFill>
                    <a:srgbClr val="FFFFFF"/>
                  </a:solidFill>
                </a:rPr>
                <a:t>Size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Titles = Century Gothic  18pt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Subtitles = Century Gothic 16pt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Text = Calibri 13pt</a:t>
              </a:r>
            </a:p>
          </p:txBody>
        </p:sp>
        <p:grpSp>
          <p:nvGrpSpPr>
            <p:cNvPr id="204" name="Group 204"/>
            <p:cNvGrpSpPr/>
            <p:nvPr/>
          </p:nvGrpSpPr>
          <p:grpSpPr>
            <a:xfrm>
              <a:off x="289368" y="408773"/>
              <a:ext cx="1379714" cy="321225"/>
              <a:chOff x="0" y="0"/>
              <a:chExt cx="1379712" cy="321223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0" y="0"/>
                <a:ext cx="1379713" cy="321224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pic>
            <p:nvPicPr>
              <p:cNvPr id="203" name="image4.png"/>
              <p:cNvPicPr/>
              <p:nvPr/>
            </p:nvPicPr>
            <p:blipFill>
              <a:blip r:embed="rId5">
                <a:extLst/>
              </a:blip>
              <a:srcRect l="29545" t="12508" r="59835" b="83596"/>
              <a:stretch>
                <a:fillRect/>
              </a:stretch>
            </p:blipFill>
            <p:spPr>
              <a:xfrm>
                <a:off x="0" y="0"/>
                <a:ext cx="1379713" cy="321224"/>
              </a:xfrm>
              <a:prstGeom prst="rect">
                <a:avLst/>
              </a:prstGeom>
              <a:ln w="9525" cap="flat">
                <a:solidFill>
                  <a:srgbClr val="752774"/>
                </a:solidFill>
                <a:prstDash val="solid"/>
                <a:bevel/>
              </a:ln>
              <a:effectLst/>
            </p:spPr>
          </p:pic>
        </p:grpSp>
      </p:grp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with ic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sldNum" sz="quarter" idx="2"/>
          </p:nvPr>
        </p:nvSpPr>
        <p:spPr>
          <a:xfrm>
            <a:off x="4673870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0173" cy="50752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209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1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text boxes with ic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xfrm>
            <a:off x="4678396" y="3424718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body" idx="1"/>
          </p:nvPr>
        </p:nvSpPr>
        <p:spPr>
          <a:xfrm>
            <a:off x="3057092" y="816277"/>
            <a:ext cx="2653358" cy="285402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</a:tabLst>
            </a:lvl1pPr>
            <a:lvl2pPr>
              <a:tabLst>
                <a:tab pos="444500" algn="l"/>
              </a:tabLst>
            </a:lvl2pPr>
            <a:lvl3pPr>
              <a:tabLst>
                <a:tab pos="444500" algn="l"/>
              </a:tabLst>
            </a:lvl3pPr>
            <a:lvl4pPr>
              <a:tabLst>
                <a:tab pos="444500" algn="l"/>
              </a:tabLst>
            </a:lvl4pPr>
            <a:lvl5pPr>
              <a:tabLst>
                <a:tab pos="444500" algn="l"/>
              </a:tabLst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215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7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text boxes with pictur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xfrm>
            <a:off x="3341687" y="816277"/>
            <a:ext cx="2368762" cy="285402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</a:tabLst>
            </a:lvl1pPr>
            <a:lvl2pPr>
              <a:tabLst>
                <a:tab pos="444500" algn="l"/>
              </a:tabLst>
            </a:lvl2pPr>
            <a:lvl3pPr>
              <a:tabLst>
                <a:tab pos="444500" algn="l"/>
              </a:tabLst>
            </a:lvl3pPr>
            <a:lvl4pPr>
              <a:tabLst>
                <a:tab pos="444500" algn="l"/>
              </a:tabLst>
            </a:lvl4pPr>
            <a:lvl5pPr>
              <a:tabLst>
                <a:tab pos="444500" algn="l"/>
              </a:tabLst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xfrm>
            <a:off x="4678396" y="3424718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21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22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3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text boxes with ic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sldNum" sz="quarter" idx="2"/>
          </p:nvPr>
        </p:nvSpPr>
        <p:spPr>
          <a:xfrm>
            <a:off x="4678396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6513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227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228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9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bullet point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sldNum" sz="quarter" idx="2"/>
          </p:nvPr>
        </p:nvSpPr>
        <p:spPr>
          <a:xfrm>
            <a:off x="4678396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2026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233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5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text boxe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xfrm>
            <a:off x="4673870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2027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239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1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+ pictures_Logo(s)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056020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244" name="Shape 244"/>
          <p:cNvSpPr/>
          <p:nvPr/>
        </p:nvSpPr>
        <p:spPr>
          <a:xfrm>
            <a:off x="109183" y="3442499"/>
            <a:ext cx="828795" cy="1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277" tIns="32277" rIns="32277" bIns="32277" anchor="ctr">
            <a:spAutoFit/>
          </a:bodyPr>
          <a:lstStyle>
            <a:lvl1pPr>
              <a:defRPr sz="8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888888"/>
                </a:solidFill>
              </a:rPr>
              <a:t>‹nr.›</a:t>
            </a:r>
          </a:p>
        </p:txBody>
      </p:sp>
      <p:pic>
        <p:nvPicPr>
          <p:cNvPr id="245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/>
        </p:nvSpPr>
        <p:spPr>
          <a:xfrm>
            <a:off x="0" y="3422074"/>
            <a:ext cx="3025183" cy="36001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7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0719" y="3213603"/>
            <a:ext cx="619222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46312" y="3216673"/>
            <a:ext cx="613055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image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01267" y="3263889"/>
            <a:ext cx="703424" cy="32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+ pictures_Specific logo(s)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056020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252" name="Shape 252"/>
          <p:cNvSpPr/>
          <p:nvPr/>
        </p:nvSpPr>
        <p:spPr>
          <a:xfrm>
            <a:off x="109183" y="3442499"/>
            <a:ext cx="828795" cy="1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277" tIns="32277" rIns="32277" bIns="32277" anchor="ctr">
            <a:spAutoFit/>
          </a:bodyPr>
          <a:lstStyle>
            <a:lvl1pPr>
              <a:defRPr sz="8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888888"/>
                </a:solidFill>
              </a:rPr>
              <a:t>‹nr.›</a:t>
            </a:r>
          </a:p>
        </p:txBody>
      </p:sp>
      <p:pic>
        <p:nvPicPr>
          <p:cNvPr id="253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0" y="3422074"/>
            <a:ext cx="3025183" cy="36001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text boxes with icon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4682923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6513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pictur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6794" y="114954"/>
            <a:ext cx="8001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>
            <a:spLocks noGrp="1"/>
          </p:cNvSpPr>
          <p:nvPr>
            <p:ph type="body" idx="1"/>
          </p:nvPr>
        </p:nvSpPr>
        <p:spPr>
          <a:xfrm>
            <a:off x="349918" y="207362"/>
            <a:ext cx="2633778" cy="2244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xfrm>
            <a:off x="5582804" y="3417346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-2" y="3415250"/>
            <a:ext cx="6411602" cy="36001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+ pictur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sldNum" sz="quarter" idx="2"/>
          </p:nvPr>
        </p:nvSpPr>
        <p:spPr>
          <a:xfrm>
            <a:off x="4678396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2345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263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hape 264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5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bel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4161" y="3564637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8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2461" y="3267443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6513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_1_ 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body" idx="1"/>
          </p:nvPr>
        </p:nvSpPr>
        <p:spPr>
          <a:xfrm>
            <a:off x="649167" y="2018176"/>
            <a:ext cx="4870894" cy="118281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273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75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_2_ 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279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hape 280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81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 text_3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6513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284" name="Shape 2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85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hape 286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87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act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xfrm>
            <a:off x="4676092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90" name="Shape 290"/>
          <p:cNvSpPr>
            <a:spLocks noGrp="1"/>
          </p:cNvSpPr>
          <p:nvPr>
            <p:ph type="body" idx="1"/>
          </p:nvPr>
        </p:nvSpPr>
        <p:spPr>
          <a:xfrm>
            <a:off x="657248" y="765597"/>
            <a:ext cx="2084502" cy="1427909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"/>
              </a:spcBef>
              <a:defRPr sz="700"/>
            </a:lvl1pPr>
            <a:lvl2pPr marL="393382" indent="-70607">
              <a:spcBef>
                <a:spcPts val="100"/>
              </a:spcBef>
              <a:defRPr sz="700"/>
            </a:lvl2pPr>
            <a:lvl3pPr marL="712005" indent="-66454">
              <a:spcBef>
                <a:spcPts val="100"/>
              </a:spcBef>
              <a:defRPr sz="700"/>
            </a:lvl3pPr>
            <a:lvl4pPr marL="1049021" indent="-80694">
              <a:spcBef>
                <a:spcPts val="100"/>
              </a:spcBef>
              <a:defRPr sz="700"/>
            </a:lvl4pPr>
            <a:lvl5pPr marL="1371798" indent="-80694">
              <a:spcBef>
                <a:spcPts val="100"/>
              </a:spcBef>
              <a:defRPr sz="7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291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Shape 292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93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c with footer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-1580084" y="1250899"/>
            <a:ext cx="1514248" cy="761366"/>
          </a:xfrm>
          <a:prstGeom prst="rect">
            <a:avLst/>
          </a:prstGeom>
          <a:ln>
            <a:solidFill>
              <a:srgbClr val="75277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FFFFFF"/>
                </a:solidFill>
              </a:rPr>
              <a:t>This is a blanc dia. You can use this if you have a lot of pictures, tables, icons etc. </a:t>
            </a:r>
          </a:p>
        </p:txBody>
      </p:sp>
      <p:pic>
        <p:nvPicPr>
          <p:cNvPr id="297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hape 298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99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c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body" idx="1"/>
          </p:nvPr>
        </p:nvSpPr>
        <p:spPr>
          <a:xfrm>
            <a:off x="1" y="0"/>
            <a:ext cx="6410324" cy="367665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picture -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226800" y="0"/>
            <a:ext cx="5947200" cy="114697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62902" tIns="50322" rIns="62902" bIns="50322" rtlCol="0" anchor="ctr"/>
          <a:lstStyle/>
          <a:p>
            <a:pPr marR="0" algn="ctr" defTabSz="639061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3" descr="SAP_grad_R_pref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033" y="3254848"/>
            <a:ext cx="641867" cy="24298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gray">
          <a:xfrm>
            <a:off x="226800" y="0"/>
            <a:ext cx="5947200" cy="867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62902" tIns="50322" rIns="62902" bIns="50322" rtlCol="0" anchor="ctr"/>
          <a:lstStyle/>
          <a:p>
            <a:pPr marR="0" algn="ctr" defTabSz="639061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100" b="0" i="0" u="none" strike="noStrike" kern="0" cap="none" spc="0" normalizeH="0" baseline="0" noProof="0" dirty="0" err="1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89801" y="802713"/>
            <a:ext cx="4788000" cy="26354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6390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100" b="0">
                <a:solidFill>
                  <a:sysClr val="windowText" lastClr="000000"/>
                </a:solidFill>
              </a:defRPr>
            </a:lvl1pPr>
            <a:lvl2pPr marL="319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9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8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8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1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36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5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2013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89801" y="173400"/>
            <a:ext cx="5796000" cy="494153"/>
          </a:xfrm>
          <a:prstGeom prst="rect">
            <a:avLst/>
          </a:prstGeom>
        </p:spPr>
        <p:txBody>
          <a:bodyPr lIns="91294" tIns="45647" rIns="91294" bIns="45647" anchor="t" anchorCtr="0">
            <a:noAutofit/>
          </a:bodyPr>
          <a:lstStyle>
            <a:lvl1pPr>
              <a:defRPr sz="210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 sz="2100" dirty="0" smtClean="0"/>
              <a:t>Alternate Presentation Title</a:t>
            </a:r>
            <a:br>
              <a:rPr lang="en-US" sz="2100" dirty="0" smtClean="0"/>
            </a:br>
            <a:r>
              <a:rPr lang="en-US" sz="2100" dirty="0" smtClean="0"/>
              <a:t>Breaks to Two 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40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text box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4673870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2027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+ pictures_Specific logo(s)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056020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44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51183" y="3454079"/>
            <a:ext cx="828795" cy="19155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0" y="3422074"/>
            <a:ext cx="3025183" cy="36001"/>
          </a:xfrm>
          <a:prstGeom prst="rect">
            <a:avLst/>
          </a:prstGeom>
          <a:solidFill>
            <a:srgbClr val="E4782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pictu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349918" y="207362"/>
            <a:ext cx="2633778" cy="2244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5579269" y="3420191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Shape 50"/>
          <p:cNvSpPr/>
          <p:nvPr/>
        </p:nvSpPr>
        <p:spPr>
          <a:xfrm>
            <a:off x="-2" y="3415250"/>
            <a:ext cx="6410328" cy="36001"/>
          </a:xfrm>
          <a:prstGeom prst="rect">
            <a:avLst/>
          </a:prstGeom>
          <a:solidFill>
            <a:srgbClr val="E4782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 + pictu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xfrm>
            <a:off x="4678396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2345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bel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6513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56" name="Shape 56"/>
          <p:cNvSpPr/>
          <p:nvPr/>
        </p:nvSpPr>
        <p:spPr>
          <a:xfrm>
            <a:off x="4161" y="3564637"/>
            <a:ext cx="5508002" cy="35723"/>
          </a:xfrm>
          <a:prstGeom prst="rect">
            <a:avLst/>
          </a:prstGeom>
          <a:solidFill>
            <a:srgbClr val="E4782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7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2461" y="3267443"/>
            <a:ext cx="785517" cy="332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50" Type="http://schemas.openxmlformats.org/officeDocument/2006/relationships/theme" Target="../theme/theme1.xml"/><Relationship Id="rId51" Type="http://schemas.openxmlformats.org/officeDocument/2006/relationships/image" Target="../media/image1.jpeg"/><Relationship Id="rId5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4681378" y="3429245"/>
            <a:ext cx="828796" cy="191557"/>
          </a:xfrm>
          <a:prstGeom prst="rect">
            <a:avLst/>
          </a:prstGeom>
          <a:ln w="12700">
            <a:miter lim="400000"/>
          </a:ln>
        </p:spPr>
        <p:txBody>
          <a:bodyPr lIns="32277" tIns="32277" rIns="32277" bIns="32277" anchor="ctr">
            <a:spAutoFit/>
          </a:bodyPr>
          <a:lstStyle>
            <a:lvl1pPr algn="r">
              <a:defRPr sz="8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45217" y="792984"/>
            <a:ext cx="4870894" cy="287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277" tIns="32277" rIns="32277" bIns="32277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4" name="image1.jpg" descr="delaware_logo_1112.jpg"/>
          <p:cNvPicPr/>
          <p:nvPr/>
        </p:nvPicPr>
        <p:blipFill>
          <a:blip r:embed="rId51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E4782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image3.png" descr="blokjes slide1.png"/>
          <p:cNvPicPr/>
          <p:nvPr/>
        </p:nvPicPr>
        <p:blipFill>
          <a:blip r:embed="rId52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2" r:id="rId10"/>
    <p:sldLayoutId id="2147483663" r:id="rId11"/>
    <p:sldLayoutId id="2147483666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  <p:sldLayoutId id="2147483699" r:id="rId43"/>
    <p:sldLayoutId id="2147483700" r:id="rId44"/>
    <p:sldLayoutId id="2147483701" r:id="rId45"/>
    <p:sldLayoutId id="2147483702" r:id="rId46"/>
    <p:sldLayoutId id="2147483703" r:id="rId47"/>
    <p:sldLayoutId id="2147483704" r:id="rId48"/>
    <p:sldLayoutId id="2147483706" r:id="rId49"/>
  </p:sldLayoutIdLst>
  <p:transition spd="med"/>
  <p:txStyles>
    <p:titleStyle>
      <a:lvl1pPr algn="ctr" defTabSz="322776">
        <a:defRPr sz="3100">
          <a:latin typeface="Century Gothic"/>
          <a:ea typeface="Century Gothic"/>
          <a:cs typeface="Century Gothic"/>
          <a:sym typeface="Century Gothic"/>
        </a:defRPr>
      </a:lvl1pPr>
      <a:lvl2pPr algn="ctr" defTabSz="322776">
        <a:defRPr sz="3100">
          <a:latin typeface="Century Gothic"/>
          <a:ea typeface="Century Gothic"/>
          <a:cs typeface="Century Gothic"/>
          <a:sym typeface="Century Gothic"/>
        </a:defRPr>
      </a:lvl2pPr>
      <a:lvl3pPr algn="ctr" defTabSz="322776">
        <a:defRPr sz="3100">
          <a:latin typeface="Century Gothic"/>
          <a:ea typeface="Century Gothic"/>
          <a:cs typeface="Century Gothic"/>
          <a:sym typeface="Century Gothic"/>
        </a:defRPr>
      </a:lvl3pPr>
      <a:lvl4pPr algn="ctr" defTabSz="322776">
        <a:defRPr sz="3100">
          <a:latin typeface="Century Gothic"/>
          <a:ea typeface="Century Gothic"/>
          <a:cs typeface="Century Gothic"/>
          <a:sym typeface="Century Gothic"/>
        </a:defRPr>
      </a:lvl4pPr>
      <a:lvl5pPr algn="ctr" defTabSz="322776">
        <a:defRPr sz="3100">
          <a:latin typeface="Century Gothic"/>
          <a:ea typeface="Century Gothic"/>
          <a:cs typeface="Century Gothic"/>
          <a:sym typeface="Century Gothic"/>
        </a:defRPr>
      </a:lvl5pPr>
      <a:lvl6pPr algn="ctr" defTabSz="322776">
        <a:defRPr sz="3100">
          <a:latin typeface="Century Gothic"/>
          <a:ea typeface="Century Gothic"/>
          <a:cs typeface="Century Gothic"/>
          <a:sym typeface="Century Gothic"/>
        </a:defRPr>
      </a:lvl6pPr>
      <a:lvl7pPr algn="ctr" defTabSz="322776">
        <a:defRPr sz="3100">
          <a:latin typeface="Century Gothic"/>
          <a:ea typeface="Century Gothic"/>
          <a:cs typeface="Century Gothic"/>
          <a:sym typeface="Century Gothic"/>
        </a:defRPr>
      </a:lvl7pPr>
      <a:lvl8pPr algn="ctr" defTabSz="322776">
        <a:defRPr sz="3100">
          <a:latin typeface="Century Gothic"/>
          <a:ea typeface="Century Gothic"/>
          <a:cs typeface="Century Gothic"/>
          <a:sym typeface="Century Gothic"/>
        </a:defRPr>
      </a:lvl8pPr>
      <a:lvl9pPr algn="ctr" defTabSz="322776">
        <a:defRPr sz="3100">
          <a:latin typeface="Century Gothic"/>
          <a:ea typeface="Century Gothic"/>
          <a:cs typeface="Century Gothic"/>
          <a:sym typeface="Century Gothic"/>
        </a:defRPr>
      </a:lvl9pPr>
    </p:titleStyle>
    <p:bodyStyle>
      <a:lvl1pPr defTabSz="322776">
        <a:spcBef>
          <a:spcPts val="300"/>
        </a:spcBef>
        <a:defRPr sz="1300">
          <a:solidFill>
            <a:srgbClr val="808080"/>
          </a:solidFill>
          <a:latin typeface="Calibri"/>
          <a:ea typeface="Calibri"/>
          <a:cs typeface="Calibri"/>
          <a:sym typeface="Calibri"/>
        </a:defRPr>
      </a:lvl1pPr>
      <a:lvl2pPr marL="453903" indent="-131128" defTabSz="322776">
        <a:spcBef>
          <a:spcPts val="300"/>
        </a:spcBef>
        <a:buSzPct val="100000"/>
        <a:buChar char="–"/>
        <a:defRPr sz="1300">
          <a:solidFill>
            <a:srgbClr val="808080"/>
          </a:solidFill>
          <a:latin typeface="Calibri"/>
          <a:ea typeface="Calibri"/>
          <a:cs typeface="Calibri"/>
          <a:sym typeface="Calibri"/>
        </a:defRPr>
      </a:lvl2pPr>
      <a:lvl3pPr marL="768966" indent="-123415" defTabSz="322776">
        <a:spcBef>
          <a:spcPts val="300"/>
        </a:spcBef>
        <a:buSzPct val="100000"/>
        <a:buChar char="•"/>
        <a:defRPr sz="1300">
          <a:solidFill>
            <a:srgbClr val="808080"/>
          </a:solidFill>
          <a:latin typeface="Calibri"/>
          <a:ea typeface="Calibri"/>
          <a:cs typeface="Calibri"/>
          <a:sym typeface="Calibri"/>
        </a:defRPr>
      </a:lvl3pPr>
      <a:lvl4pPr marL="1118188" indent="-149861" defTabSz="322776">
        <a:spcBef>
          <a:spcPts val="300"/>
        </a:spcBef>
        <a:buSzPct val="100000"/>
        <a:buChar char="–"/>
        <a:defRPr sz="1300">
          <a:solidFill>
            <a:srgbClr val="808080"/>
          </a:solidFill>
          <a:latin typeface="Calibri"/>
          <a:ea typeface="Calibri"/>
          <a:cs typeface="Calibri"/>
          <a:sym typeface="Calibri"/>
        </a:defRPr>
      </a:lvl4pPr>
      <a:lvl5pPr marL="1440965" indent="-149861" defTabSz="322776">
        <a:spcBef>
          <a:spcPts val="300"/>
        </a:spcBef>
        <a:buSzPct val="100000"/>
        <a:buChar char="»"/>
        <a:defRPr sz="1300">
          <a:solidFill>
            <a:srgbClr val="808080"/>
          </a:solidFill>
          <a:latin typeface="Calibri"/>
          <a:ea typeface="Calibri"/>
          <a:cs typeface="Calibri"/>
          <a:sym typeface="Calibri"/>
        </a:defRPr>
      </a:lvl5pPr>
      <a:lvl6pPr marL="1763741" indent="-149861" defTabSz="322776">
        <a:spcBef>
          <a:spcPts val="300"/>
        </a:spcBef>
        <a:buSzPct val="100000"/>
        <a:buChar char="•"/>
        <a:defRPr sz="1300">
          <a:solidFill>
            <a:srgbClr val="808080"/>
          </a:solidFill>
          <a:latin typeface="Calibri"/>
          <a:ea typeface="Calibri"/>
          <a:cs typeface="Calibri"/>
          <a:sym typeface="Calibri"/>
        </a:defRPr>
      </a:lvl6pPr>
      <a:lvl7pPr marL="2086518" indent="-149861" defTabSz="322776">
        <a:spcBef>
          <a:spcPts val="300"/>
        </a:spcBef>
        <a:buSzPct val="100000"/>
        <a:buChar char="•"/>
        <a:defRPr sz="1300">
          <a:solidFill>
            <a:srgbClr val="808080"/>
          </a:solidFill>
          <a:latin typeface="Calibri"/>
          <a:ea typeface="Calibri"/>
          <a:cs typeface="Calibri"/>
          <a:sym typeface="Calibri"/>
        </a:defRPr>
      </a:lvl7pPr>
      <a:lvl8pPr marL="2409294" indent="-149861" defTabSz="322776">
        <a:spcBef>
          <a:spcPts val="300"/>
        </a:spcBef>
        <a:buSzPct val="100000"/>
        <a:buChar char="•"/>
        <a:defRPr sz="1300">
          <a:solidFill>
            <a:srgbClr val="808080"/>
          </a:solidFill>
          <a:latin typeface="Calibri"/>
          <a:ea typeface="Calibri"/>
          <a:cs typeface="Calibri"/>
          <a:sym typeface="Calibri"/>
        </a:defRPr>
      </a:lvl8pPr>
      <a:lvl9pPr marL="2732070" indent="-149861" defTabSz="322776">
        <a:spcBef>
          <a:spcPts val="300"/>
        </a:spcBef>
        <a:buSzPct val="100000"/>
        <a:buChar char="•"/>
        <a:defRPr sz="1300">
          <a:solidFill>
            <a:srgbClr val="808080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 defTabSz="322776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322776" algn="r" defTabSz="322776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645552" algn="r" defTabSz="322776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968328" algn="r" defTabSz="322776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291105" algn="r" defTabSz="322776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613881" algn="r" defTabSz="322776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936656" algn="r" defTabSz="322776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2259433" algn="r" defTabSz="322776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2582210" algn="r" defTabSz="322776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5" Type="http://schemas.openxmlformats.org/officeDocument/2006/relationships/hyperlink" Target="http://lbsyun.baidu.com/apiconsole/key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70300"/>
          </a:xfrm>
          <a:prstGeom prst="rect">
            <a:avLst/>
          </a:prstGeom>
        </p:spPr>
      </p:pic>
      <p:pic>
        <p:nvPicPr>
          <p:cNvPr id="12" name="Afbeelding 8" descr="LOGO_DelawareConsulting_volledigwi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19" y="2873783"/>
            <a:ext cx="1788253" cy="67864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gray">
          <a:xfrm>
            <a:off x="254261" y="25045"/>
            <a:ext cx="5891842" cy="74038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56120" tIns="44894" rIns="56120" bIns="44894" rtlCol="0" anchor="ctr"/>
          <a:lstStyle/>
          <a:p>
            <a:pPr algn="ctr" defTabSz="57015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90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gray">
          <a:xfrm>
            <a:off x="245635" y="54758"/>
            <a:ext cx="5908492" cy="532515"/>
          </a:xfrm>
          <a:prstGeom prst="rect">
            <a:avLst/>
          </a:prstGeom>
        </p:spPr>
        <p:txBody>
          <a:bodyPr vert="horz" lIns="63996" tIns="31999" rIns="63996" bIns="31999" rtlCol="0" anchor="ctr" anchorCtr="0">
            <a:noAutofit/>
          </a:bodyPr>
          <a:lstStyle>
            <a:lvl1pPr algn="ctr" defTabSz="457170" rtl="0" eaLnBrk="1" latinLnBrk="0" hangingPunct="1">
              <a:spcBef>
                <a:spcPct val="0"/>
              </a:spcBef>
              <a:buNone/>
              <a:defRPr sz="3000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altLang="zh-CN" sz="2000" b="1" dirty="0" smtClean="0">
                <a:solidFill>
                  <a:srgbClr val="FFA203"/>
                </a:solidFill>
                <a:latin typeface="BentonSans Medium"/>
                <a:cs typeface="BentonSans Medium"/>
              </a:rPr>
              <a:t>How</a:t>
            </a:r>
            <a:r>
              <a:rPr lang="zh-CN" altLang="en-US" sz="2000" b="1" dirty="0" smtClean="0">
                <a:solidFill>
                  <a:srgbClr val="FFA203"/>
                </a:solidFill>
                <a:latin typeface="BentonSans Medium"/>
                <a:cs typeface="BentonSans Medium"/>
              </a:rPr>
              <a:t> </a:t>
            </a:r>
            <a:r>
              <a:rPr lang="en-US" altLang="zh-CN" sz="2000" b="1" dirty="0" smtClean="0">
                <a:solidFill>
                  <a:srgbClr val="FFA203"/>
                </a:solidFill>
                <a:latin typeface="BentonSans Medium"/>
                <a:cs typeface="BentonSans Medium"/>
              </a:rPr>
              <a:t>to</a:t>
            </a:r>
            <a:r>
              <a:rPr lang="zh-CN" altLang="en-US" sz="2000" b="1" dirty="0" smtClean="0">
                <a:solidFill>
                  <a:srgbClr val="FFA203"/>
                </a:solidFill>
                <a:latin typeface="BentonSans Medium"/>
                <a:cs typeface="BentonSans Medium"/>
              </a:rPr>
              <a:t> </a:t>
            </a:r>
            <a:r>
              <a:rPr lang="en-US" altLang="zh-CN" sz="2000" b="1" dirty="0" smtClean="0">
                <a:solidFill>
                  <a:srgbClr val="FFA203"/>
                </a:solidFill>
                <a:latin typeface="BentonSans Medium"/>
                <a:cs typeface="BentonSans Medium"/>
              </a:rPr>
              <a:t>implement</a:t>
            </a:r>
            <a:r>
              <a:rPr lang="zh-CN" altLang="en-US" sz="2000" b="1" dirty="0" smtClean="0">
                <a:solidFill>
                  <a:srgbClr val="FFA203"/>
                </a:solidFill>
                <a:latin typeface="BentonSans Medium"/>
                <a:cs typeface="BentonSans Medium"/>
              </a:rPr>
              <a:t> </a:t>
            </a:r>
            <a:r>
              <a:rPr lang="en-US" altLang="zh-CN" sz="2000" b="1" dirty="0" smtClean="0">
                <a:solidFill>
                  <a:srgbClr val="FFA203"/>
                </a:solidFill>
                <a:latin typeface="BentonSans Medium"/>
                <a:cs typeface="BentonSans Medium"/>
              </a:rPr>
              <a:t>Map</a:t>
            </a:r>
            <a:r>
              <a:rPr lang="zh-CN" altLang="en-US" sz="2000" b="1" dirty="0" smtClean="0">
                <a:solidFill>
                  <a:srgbClr val="FFA203"/>
                </a:solidFill>
                <a:latin typeface="BentonSans Medium"/>
                <a:cs typeface="BentonSans Medium"/>
              </a:rPr>
              <a:t> </a:t>
            </a:r>
            <a:r>
              <a:rPr lang="en-US" altLang="zh-CN" sz="2000" b="1" dirty="0" smtClean="0">
                <a:solidFill>
                  <a:srgbClr val="FFA203"/>
                </a:solidFill>
                <a:latin typeface="BentonSans Medium"/>
                <a:cs typeface="BentonSans Medium"/>
              </a:rPr>
              <a:t>Function</a:t>
            </a:r>
            <a:r>
              <a:rPr lang="zh-CN" altLang="en-US" sz="2000" b="1" dirty="0" smtClean="0">
                <a:solidFill>
                  <a:srgbClr val="FFA203"/>
                </a:solidFill>
                <a:latin typeface="BentonSans Medium"/>
                <a:cs typeface="BentonSans Medium"/>
              </a:rPr>
              <a:t> </a:t>
            </a:r>
            <a:r>
              <a:rPr lang="en-US" altLang="zh-CN" sz="2000" b="1" dirty="0" smtClean="0">
                <a:solidFill>
                  <a:srgbClr val="FFA203"/>
                </a:solidFill>
                <a:latin typeface="BentonSans Medium"/>
                <a:cs typeface="BentonSans Medium"/>
              </a:rPr>
              <a:t>in</a:t>
            </a:r>
            <a:r>
              <a:rPr lang="zh-CN" altLang="en-US" sz="2000" b="1" dirty="0" smtClean="0">
                <a:solidFill>
                  <a:srgbClr val="FFA203"/>
                </a:solidFill>
                <a:latin typeface="BentonSans Medium"/>
                <a:cs typeface="BentonSans Medium"/>
              </a:rPr>
              <a:t> </a:t>
            </a:r>
            <a:r>
              <a:rPr lang="en-US" altLang="zh-CN" sz="2000" b="1" dirty="0" err="1" smtClean="0">
                <a:solidFill>
                  <a:srgbClr val="FFA203"/>
                </a:solidFill>
                <a:latin typeface="BentonSans Medium"/>
                <a:cs typeface="BentonSans Medium"/>
              </a:rPr>
              <a:t>Hybird</a:t>
            </a:r>
            <a:r>
              <a:rPr lang="en-US" altLang="zh-CN" sz="2000" b="1" dirty="0" smtClean="0">
                <a:solidFill>
                  <a:srgbClr val="FFA203"/>
                </a:solidFill>
                <a:latin typeface="BentonSans Medium"/>
                <a:cs typeface="BentonSans Medium"/>
              </a:rPr>
              <a:t>?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BentonSans Book"/>
              <a:cs typeface="BentonSans Book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54261" y="488267"/>
            <a:ext cx="3052766" cy="198011"/>
          </a:xfrm>
          <a:prstGeom prst="rect">
            <a:avLst/>
          </a:prstGeom>
        </p:spPr>
        <p:txBody>
          <a:bodyPr lIns="63996" tIns="31999" rIns="63996" bIns="31999"/>
          <a:lstStyle>
            <a:lvl1pPr marL="0" indent="0" algn="l" defTabSz="1088776" rtl="0" eaLnBrk="1" latinLnBrk="0" hangingPunct="1">
              <a:spcBef>
                <a:spcPts val="2400"/>
              </a:spcBef>
              <a:buClr>
                <a:schemeClr val="accent1"/>
              </a:buClr>
              <a:buSzPct val="80000"/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088776" rtl="0" eaLnBrk="1" latinLnBrk="0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088776" rtl="0" eaLnBrk="1" latinLnBrk="0" hangingPunct="1">
              <a:spcBef>
                <a:spcPts val="400"/>
              </a:spcBef>
              <a:buClr>
                <a:schemeClr val="accent1"/>
              </a:buClr>
              <a:buSzPct val="100000"/>
              <a:buFont typeface="Wingdings" pitchFamily="2" charset="2"/>
              <a:buChar char="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088776" rtl="0" eaLnBrk="1" latinLnBrk="0" hangingPunct="1">
              <a:spcBef>
                <a:spcPts val="400"/>
              </a:spcBef>
              <a:buClr>
                <a:schemeClr val="accent2"/>
              </a:buClr>
              <a:buSzPct val="10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88776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4134" indent="-272194" algn="l" defTabSz="1088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8522" indent="-272194" algn="l" defTabSz="1088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910" indent="-272194" algn="l" defTabSz="1088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7298" indent="-272194" algn="l" defTabSz="1088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0AB00"/>
              </a:buClr>
            </a:pPr>
            <a:r>
              <a:rPr lang="en-US" sz="1000" dirty="0" smtClean="0">
                <a:solidFill>
                  <a:schemeClr val="accent5"/>
                </a:solidFill>
                <a:latin typeface="BentonSans Medium"/>
                <a:cs typeface="BentonSans Medium"/>
              </a:rPr>
              <a:t>By</a:t>
            </a:r>
            <a:r>
              <a:rPr lang="zh-CN" altLang="en-US" sz="1000" dirty="0">
                <a:solidFill>
                  <a:schemeClr val="accent5"/>
                </a:solidFill>
                <a:latin typeface="BentonSans Medium"/>
                <a:cs typeface="BentonSans Medium"/>
              </a:rPr>
              <a:t> </a:t>
            </a:r>
            <a:r>
              <a:rPr lang="en-US" altLang="zh-CN" sz="1000" dirty="0" smtClean="0">
                <a:solidFill>
                  <a:schemeClr val="accent5"/>
                </a:solidFill>
                <a:latin typeface="BentonSans Medium"/>
                <a:cs typeface="BentonSans Medium"/>
              </a:rPr>
              <a:t>Richard</a:t>
            </a:r>
            <a:r>
              <a:rPr lang="zh-CN" altLang="en-US" sz="1000" dirty="0" smtClean="0">
                <a:solidFill>
                  <a:schemeClr val="accent5"/>
                </a:solidFill>
                <a:latin typeface="BentonSans Medium"/>
                <a:cs typeface="BentonSans Medium"/>
              </a:rPr>
              <a:t> </a:t>
            </a:r>
            <a:r>
              <a:rPr lang="en-US" altLang="zh-CN" sz="1000" dirty="0" smtClean="0">
                <a:solidFill>
                  <a:schemeClr val="accent5"/>
                </a:solidFill>
                <a:latin typeface="BentonSans Medium"/>
                <a:cs typeface="BentonSans Medium"/>
              </a:rPr>
              <a:t>Jiang</a:t>
            </a:r>
            <a:endParaRPr lang="en-US" sz="1000" dirty="0">
              <a:solidFill>
                <a:schemeClr val="accent5"/>
              </a:solidFill>
              <a:latin typeface="BentonSans Book"/>
              <a:cs typeface="BentonSans Book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45635" y="3306989"/>
            <a:ext cx="3645076" cy="245442"/>
          </a:xfrm>
          <a:prstGeom prst="rect">
            <a:avLst/>
          </a:prstGeom>
        </p:spPr>
        <p:txBody>
          <a:bodyPr lIns="63996" tIns="31999" rIns="63996" bIns="31999"/>
          <a:lstStyle>
            <a:lvl1pPr marL="0" indent="0" algn="l" defTabSz="1088776" rtl="0" eaLnBrk="1" latinLnBrk="0" hangingPunct="1">
              <a:spcBef>
                <a:spcPts val="2400"/>
              </a:spcBef>
              <a:buClr>
                <a:schemeClr val="accent1"/>
              </a:buClr>
              <a:buSzPct val="80000"/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088776" rtl="0" eaLnBrk="1" latinLnBrk="0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088776" rtl="0" eaLnBrk="1" latinLnBrk="0" hangingPunct="1">
              <a:spcBef>
                <a:spcPts val="400"/>
              </a:spcBef>
              <a:buClr>
                <a:schemeClr val="accent1"/>
              </a:buClr>
              <a:buSzPct val="100000"/>
              <a:buFont typeface="Wingdings" pitchFamily="2" charset="2"/>
              <a:buChar char="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088776" rtl="0" eaLnBrk="1" latinLnBrk="0" hangingPunct="1">
              <a:spcBef>
                <a:spcPts val="400"/>
              </a:spcBef>
              <a:buClr>
                <a:schemeClr val="accent2"/>
              </a:buClr>
              <a:buSzPct val="10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88776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4134" indent="-272194" algn="l" defTabSz="1088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8522" indent="-272194" algn="l" defTabSz="1088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910" indent="-272194" algn="l" defTabSz="1088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7298" indent="-272194" algn="l" defTabSz="1088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0AB00"/>
              </a:buClr>
            </a:pPr>
            <a:r>
              <a:rPr lang="en-US" sz="1000" dirty="0" smtClean="0">
                <a:solidFill>
                  <a:schemeClr val="bg1"/>
                </a:solidFill>
                <a:latin typeface="BentonSans Medium"/>
                <a:cs typeface="BentonSans Book"/>
              </a:rPr>
              <a:t>The future is present</a:t>
            </a:r>
            <a:r>
              <a:rPr lang="zh-CN" altLang="en-US" sz="1000" dirty="0" smtClean="0">
                <a:solidFill>
                  <a:schemeClr val="bg1"/>
                </a:solidFill>
                <a:latin typeface="BentonSans Medium"/>
                <a:cs typeface="BentonSans Book"/>
              </a:rPr>
              <a:t>   </a:t>
            </a:r>
            <a:r>
              <a:rPr lang="en-US" altLang="zh-CN" sz="1000" dirty="0" smtClean="0">
                <a:solidFill>
                  <a:schemeClr val="bg1"/>
                </a:solidFill>
                <a:latin typeface="BentonSans Medium"/>
                <a:cs typeface="BentonSans Book"/>
              </a:rPr>
              <a:t>-----Mobile</a:t>
            </a:r>
            <a:r>
              <a:rPr lang="zh-CN" altLang="en-US" sz="1000" dirty="0" smtClean="0">
                <a:solidFill>
                  <a:schemeClr val="bg1"/>
                </a:solidFill>
                <a:latin typeface="BentonSans Medium"/>
                <a:cs typeface="BentonSans Book"/>
              </a:rPr>
              <a:t>  </a:t>
            </a:r>
            <a:r>
              <a:rPr lang="en-US" altLang="zh-CN" sz="1000" dirty="0" smtClean="0">
                <a:solidFill>
                  <a:schemeClr val="bg1"/>
                </a:solidFill>
                <a:latin typeface="BentonSans Medium"/>
                <a:cs typeface="BentonSans Book"/>
              </a:rPr>
              <a:t>Team</a:t>
            </a:r>
            <a:endParaRPr lang="en-US" sz="1000" dirty="0" smtClean="0">
              <a:solidFill>
                <a:schemeClr val="bg1"/>
              </a:solidFill>
              <a:latin typeface="BentonSans Book"/>
              <a:cs typeface="BentonSans Book"/>
            </a:endParaRPr>
          </a:p>
          <a:p>
            <a:pPr>
              <a:buClr>
                <a:srgbClr val="F0AB00"/>
              </a:buClr>
            </a:pPr>
            <a:endParaRPr lang="en-US" sz="1000" dirty="0" smtClean="0">
              <a:solidFill>
                <a:schemeClr val="bg1"/>
              </a:solidFill>
              <a:latin typeface="BentonSans Book"/>
              <a:cs typeface="BentonSans Book"/>
            </a:endParaRPr>
          </a:p>
          <a:p>
            <a:pPr>
              <a:buClr>
                <a:srgbClr val="F0AB00"/>
              </a:buClr>
            </a:pPr>
            <a:r>
              <a:rPr lang="en-US" sz="1000" b="0" dirty="0">
                <a:solidFill>
                  <a:schemeClr val="bg1"/>
                </a:solidFill>
                <a:latin typeface="BentonSans Book"/>
                <a:cs typeface="BentonSans Book"/>
              </a:rPr>
              <a:t/>
            </a:r>
            <a:br>
              <a:rPr lang="en-US" sz="1000" b="0" dirty="0">
                <a:solidFill>
                  <a:schemeClr val="bg1"/>
                </a:solidFill>
                <a:latin typeface="BentonSans Book"/>
                <a:cs typeface="BentonSans Book"/>
              </a:rPr>
            </a:br>
            <a:endParaRPr lang="en-US" sz="1000" b="0" dirty="0">
              <a:solidFill>
                <a:schemeClr val="bg1"/>
              </a:solidFill>
              <a:latin typeface="BentonSans Book"/>
              <a:cs typeface="BentonSans Book"/>
            </a:endParaRPr>
          </a:p>
        </p:txBody>
      </p:sp>
    </p:spTree>
    <p:extLst>
      <p:ext uri="{BB962C8B-B14F-4D97-AF65-F5344CB8AC3E}">
        <p14:creationId xmlns:p14="http://schemas.microsoft.com/office/powerpoint/2010/main" val="4154932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>
          <a:xfrm>
            <a:off x="212517" y="152205"/>
            <a:ext cx="5250173" cy="507528"/>
          </a:xfrm>
        </p:spPr>
        <p:txBody>
          <a:bodyPr/>
          <a:lstStyle/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Baidu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7" y="799103"/>
            <a:ext cx="3268401" cy="228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7" y="1167261"/>
            <a:ext cx="3307060" cy="204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6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>
          <a:xfrm>
            <a:off x="212517" y="152205"/>
            <a:ext cx="5250173" cy="507528"/>
          </a:xfrm>
        </p:spPr>
        <p:txBody>
          <a:bodyPr/>
          <a:lstStyle/>
          <a:p>
            <a:r>
              <a:rPr lang="en-US" altLang="zh-CN" dirty="0" smtClean="0"/>
              <a:t>Open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download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baidu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7" y="1037326"/>
            <a:ext cx="6102019" cy="160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30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3" y="138022"/>
            <a:ext cx="4658263" cy="310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81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>
          <a:xfrm>
            <a:off x="255649" y="126325"/>
            <a:ext cx="5250173" cy="507528"/>
          </a:xfrm>
        </p:spPr>
        <p:txBody>
          <a:bodyPr/>
          <a:lstStyle/>
          <a:p>
            <a:r>
              <a:rPr lang="en-US" altLang="zh-CN" dirty="0" smtClean="0"/>
              <a:t>Solutions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 bwMode="auto">
          <a:xfrm flipH="1">
            <a:off x="255649" y="1087336"/>
            <a:ext cx="3132446" cy="336028"/>
          </a:xfrm>
          <a:prstGeom prst="wedgeRectCallout">
            <a:avLst>
              <a:gd name="adj1" fmla="val -53692"/>
              <a:gd name="adj2" fmla="val 19855"/>
            </a:avLst>
          </a:prstGeom>
          <a:solidFill>
            <a:schemeClr val="tx2">
              <a:alpha val="81000"/>
            </a:schemeClr>
          </a:solidFill>
          <a:ln w="3175" cmpd="sng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290" tIns="45645" rIns="91290" bIns="45645" numCol="1" rtlCol="0" anchor="ctr" anchorCtr="0" compatLnSpc="1">
            <a:prstTxWarp prst="textNoShape">
              <a:avLst/>
            </a:prstTxWarp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Made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by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Native,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write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plugin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endParaRPr lang="en-GB" sz="1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 flipH="1">
            <a:off x="255649" y="1990234"/>
            <a:ext cx="3132446" cy="336028"/>
          </a:xfrm>
          <a:prstGeom prst="wedgeRectCallout">
            <a:avLst>
              <a:gd name="adj1" fmla="val -53692"/>
              <a:gd name="adj2" fmla="val 19855"/>
            </a:avLst>
          </a:prstGeom>
          <a:solidFill>
            <a:schemeClr val="tx2">
              <a:alpha val="81000"/>
            </a:schemeClr>
          </a:solidFill>
          <a:ln w="3175" cmpd="sng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290" tIns="45645" rIns="91290" bIns="45645" numCol="1" rtlCol="0" anchor="ctr" anchorCtr="0" compatLnSpc="1">
            <a:prstTxWarp prst="textNoShape">
              <a:avLst/>
            </a:prstTxWarp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Call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JS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library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implement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it.</a:t>
            </a:r>
            <a:endParaRPr lang="en-GB" sz="1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06" y="845389"/>
            <a:ext cx="1613140" cy="16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21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>
          <a:xfrm>
            <a:off x="212517" y="152205"/>
            <a:ext cx="5250173" cy="507528"/>
          </a:xfrm>
        </p:spPr>
        <p:txBody>
          <a:bodyPr/>
          <a:lstStyle/>
          <a:p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Baidu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JS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Library.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 bwMode="auto">
          <a:xfrm flipH="1">
            <a:off x="255649" y="1087336"/>
            <a:ext cx="3132446" cy="336028"/>
          </a:xfrm>
          <a:prstGeom prst="wedgeRectCallout">
            <a:avLst>
              <a:gd name="adj1" fmla="val -53692"/>
              <a:gd name="adj2" fmla="val 19855"/>
            </a:avLst>
          </a:prstGeom>
          <a:solidFill>
            <a:schemeClr val="tx2">
              <a:alpha val="81000"/>
            </a:schemeClr>
          </a:solidFill>
          <a:ln w="3175" cmpd="sng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290" tIns="45645" rIns="91290" bIns="45645" numCol="1" rtlCol="0" anchor="ctr" anchorCtr="0" compatLnSpc="1">
            <a:prstTxWarp prst="textNoShape">
              <a:avLst/>
            </a:prstTxWarp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Easy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integrate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with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Calibri"/>
                <a:cs typeface="Calibri"/>
              </a:rPr>
              <a:t>hybird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app.</a:t>
            </a:r>
            <a:endParaRPr lang="en-GB" sz="1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 flipH="1">
            <a:off x="255649" y="1593419"/>
            <a:ext cx="3132446" cy="336028"/>
          </a:xfrm>
          <a:prstGeom prst="wedgeRectCallout">
            <a:avLst>
              <a:gd name="adj1" fmla="val -53692"/>
              <a:gd name="adj2" fmla="val 19855"/>
            </a:avLst>
          </a:prstGeom>
          <a:solidFill>
            <a:schemeClr val="tx2">
              <a:alpha val="81000"/>
            </a:schemeClr>
          </a:solidFill>
          <a:ln w="3175" cmpd="sng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290" tIns="45645" rIns="91290" bIns="45645" numCol="1" rtlCol="0" anchor="ctr" anchorCtr="0" compatLnSpc="1">
            <a:prstTxWarp prst="textNoShape">
              <a:avLst/>
            </a:prstTxWarp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Do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not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need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Calibri"/>
                <a:cs typeface="Calibri"/>
              </a:rPr>
              <a:t>wirte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plugin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this.</a:t>
            </a:r>
            <a:endParaRPr lang="en-GB" sz="1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 flipH="1">
            <a:off x="255649" y="2128664"/>
            <a:ext cx="3132446" cy="336028"/>
          </a:xfrm>
          <a:prstGeom prst="wedgeRectCallout">
            <a:avLst>
              <a:gd name="adj1" fmla="val -53692"/>
              <a:gd name="adj2" fmla="val 19855"/>
            </a:avLst>
          </a:prstGeom>
          <a:solidFill>
            <a:schemeClr val="tx2">
              <a:alpha val="81000"/>
            </a:schemeClr>
          </a:solidFill>
          <a:ln w="3175" cmpd="sng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290" tIns="45645" rIns="91290" bIns="45645" numCol="1" rtlCol="0" anchor="ctr" anchorCtr="0" compatLnSpc="1">
            <a:prstTxWarp prst="textNoShape">
              <a:avLst/>
            </a:prstTxWarp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Can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work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on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different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platforms.</a:t>
            </a:r>
            <a:endParaRPr lang="en-GB" sz="1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40" y="1064098"/>
            <a:ext cx="1400594" cy="140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49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>
          <a:xfrm>
            <a:off x="212517" y="152205"/>
            <a:ext cx="5250173" cy="507528"/>
          </a:xfrm>
        </p:spPr>
        <p:txBody>
          <a:bodyPr/>
          <a:lstStyle/>
          <a:p>
            <a:r>
              <a:rPr lang="en-US" altLang="zh-CN" dirty="0" smtClean="0"/>
              <a:t>Register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Hybird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Applicaation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7" y="804414"/>
            <a:ext cx="3347049" cy="1799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586" y="1190445"/>
            <a:ext cx="3027060" cy="17252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6693" y="2842038"/>
            <a:ext cx="2847893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en-US" dirty="0">
                <a:hlinkClick r:id="rId5"/>
              </a:rPr>
              <a:t>http://lbsyun.baidu.com/apiconsole/key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228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>
          <a:xfrm>
            <a:off x="212517" y="152205"/>
            <a:ext cx="5250173" cy="507528"/>
          </a:xfrm>
        </p:spPr>
        <p:txBody>
          <a:bodyPr/>
          <a:lstStyle/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Cordova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7" y="846108"/>
            <a:ext cx="5713830" cy="14440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517" y="2734574"/>
            <a:ext cx="5122554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277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kumimoji="0" lang="zh-CN" altLang="en-US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kumimoji="0" lang="zh-CN" altLang="en-US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kumimoji="0" lang="zh-CN" altLang="en-US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kumimoji="0" lang="zh-CN" altLang="en-US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kumimoji="0" lang="zh-CN" altLang="en-US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one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platform,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you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can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add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your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necessary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platform.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329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>
          <a:xfrm>
            <a:off x="212517" y="152205"/>
            <a:ext cx="5250173" cy="507528"/>
          </a:xfrm>
        </p:spPr>
        <p:txBody>
          <a:bodyPr/>
          <a:lstStyle/>
          <a:p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JS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7" y="1017063"/>
            <a:ext cx="3935083" cy="216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7" y="1719528"/>
            <a:ext cx="4480253" cy="920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2517" y="659693"/>
            <a:ext cx="1645641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277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Import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JQuery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for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test: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516" y="1330297"/>
            <a:ext cx="1765866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277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Async</a:t>
            </a:r>
            <a:r>
              <a:rPr kumimoji="0" lang="zh-CN" altLang="en-US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load</a:t>
            </a:r>
            <a:r>
              <a:rPr kumimoji="0" lang="zh-CN" alt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Baidu</a:t>
            </a:r>
            <a:r>
              <a:rPr kumimoji="0" lang="zh-CN" alt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library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950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>
          <a:xfrm>
            <a:off x="212517" y="152205"/>
            <a:ext cx="5250173" cy="507528"/>
          </a:xfrm>
        </p:spPr>
        <p:txBody>
          <a:bodyPr/>
          <a:lstStyle/>
          <a:p>
            <a:r>
              <a:rPr lang="en-US" altLang="zh-CN" dirty="0" smtClean="0"/>
              <a:t>Canvas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517" y="767751"/>
            <a:ext cx="4301817" cy="20928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en-US" dirty="0" err="1"/>
              <a:t>var</a:t>
            </a:r>
            <a:r>
              <a:rPr lang="en-US" dirty="0"/>
              <a:t> map = new </a:t>
            </a:r>
            <a:r>
              <a:rPr lang="en-US" dirty="0" err="1"/>
              <a:t>BMap.Map</a:t>
            </a:r>
            <a:r>
              <a:rPr lang="en-US" dirty="0"/>
              <a:t>("</a:t>
            </a:r>
            <a:r>
              <a:rPr lang="en-US" dirty="0" err="1"/>
              <a:t>allmap</a:t>
            </a:r>
            <a:r>
              <a:rPr lang="en-US" dirty="0"/>
              <a:t>"); // </a:t>
            </a:r>
            <a:r>
              <a:rPr lang="en-US" dirty="0" err="1"/>
              <a:t>创建Map实例</a:t>
            </a:r>
            <a:r>
              <a:rPr lang="en-US" dirty="0"/>
              <a:t> </a:t>
            </a:r>
            <a:endParaRPr lang="en-US" dirty="0" smtClean="0"/>
          </a:p>
          <a:p>
            <a:pPr algn="l" rtl="0" latinLnBrk="1" hangingPunct="0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start = "哈尔滨"; </a:t>
            </a:r>
            <a:endParaRPr lang="en-US" dirty="0" smtClean="0"/>
          </a:p>
          <a:p>
            <a:pPr algn="l" rtl="0" latinLnBrk="1" hangingPunct="0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end = "百度大厦</a:t>
            </a:r>
            <a:r>
              <a:rPr lang="en-US" dirty="0" smtClean="0"/>
              <a:t>";</a:t>
            </a:r>
          </a:p>
          <a:p>
            <a:pPr algn="l" rtl="0" latinLnBrk="1" hangingPunct="0"/>
            <a:r>
              <a:rPr lang="en-US" dirty="0" err="1" smtClean="0"/>
              <a:t>map.centerAndZoom</a:t>
            </a:r>
            <a:r>
              <a:rPr lang="en-US" dirty="0" smtClean="0"/>
              <a:t>(new </a:t>
            </a:r>
            <a:r>
              <a:rPr lang="en-US" dirty="0" err="1"/>
              <a:t>BMap.Point</a:t>
            </a:r>
            <a:r>
              <a:rPr lang="en-US" dirty="0"/>
              <a:t>(116.404, 39.915), 11); </a:t>
            </a:r>
            <a:endParaRPr lang="en-US" dirty="0" smtClean="0"/>
          </a:p>
          <a:p>
            <a:pPr algn="l" rtl="0" latinLnBrk="1" hangingPunct="0"/>
            <a:r>
              <a:rPr lang="en-US" dirty="0" err="1" smtClean="0"/>
              <a:t>map.clearOverlays</a:t>
            </a:r>
            <a:r>
              <a:rPr lang="en-US" dirty="0"/>
              <a:t>(); </a:t>
            </a:r>
            <a:endParaRPr lang="en-US" dirty="0" smtClean="0"/>
          </a:p>
          <a:p>
            <a:pPr algn="l" rtl="0" latinLnBrk="1" hangingPunct="0"/>
            <a:endParaRPr lang="en-US" dirty="0" smtClean="0"/>
          </a:p>
          <a:p>
            <a:pPr algn="l" rtl="0" latinLnBrk="1" hangingPunct="0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driving = new </a:t>
            </a:r>
            <a:r>
              <a:rPr lang="en-US" dirty="0" err="1"/>
              <a:t>BMap.DrivingRoute</a:t>
            </a:r>
            <a:r>
              <a:rPr lang="en-US" dirty="0"/>
              <a:t>(map, </a:t>
            </a:r>
            <a:endParaRPr lang="en-US" dirty="0" smtClean="0"/>
          </a:p>
          <a:p>
            <a:pPr algn="l" rtl="0" latinLnBrk="1" hangingPunct="0"/>
            <a:r>
              <a:rPr lang="en-US" dirty="0" smtClean="0"/>
              <a:t>{</a:t>
            </a:r>
            <a:r>
              <a:rPr lang="en-US" dirty="0" err="1"/>
              <a:t>renderOptions</a:t>
            </a:r>
            <a:r>
              <a:rPr lang="en-US" dirty="0"/>
              <a:t>:{map: map, </a:t>
            </a:r>
            <a:r>
              <a:rPr lang="en-US" dirty="0" err="1"/>
              <a:t>autoViewport</a:t>
            </a:r>
            <a:r>
              <a:rPr lang="en-US" dirty="0"/>
              <a:t>: true</a:t>
            </a:r>
            <a:r>
              <a:rPr lang="en-US" dirty="0" smtClean="0"/>
              <a:t>},</a:t>
            </a:r>
          </a:p>
          <a:p>
            <a:pPr algn="l" rtl="0" latinLnBrk="1" hangingPunct="0"/>
            <a:r>
              <a:rPr lang="en-US" dirty="0" smtClean="0"/>
              <a:t>policy</a:t>
            </a:r>
            <a:r>
              <a:rPr lang="en-US" dirty="0"/>
              <a:t>: BMAP_DRIVING_POLICY_LEAST_TIME</a:t>
            </a:r>
            <a:r>
              <a:rPr lang="en-US" dirty="0" smtClean="0"/>
              <a:t>}); </a:t>
            </a:r>
          </a:p>
          <a:p>
            <a:pPr algn="l" rtl="0" latinLnBrk="1" hangingPunct="0"/>
            <a:r>
              <a:rPr lang="en-US" dirty="0" err="1" smtClean="0"/>
              <a:t>driving.search</a:t>
            </a:r>
            <a:r>
              <a:rPr lang="en-US" dirty="0" smtClean="0"/>
              <a:t>(</a:t>
            </a:r>
            <a:r>
              <a:rPr lang="en-US" dirty="0" err="1" smtClean="0"/>
              <a:t>start,end</a:t>
            </a:r>
            <a:r>
              <a:rPr lang="en-US" dirty="0"/>
              <a:t>); 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825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>
          <a:xfrm>
            <a:off x="212517" y="152205"/>
            <a:ext cx="5250173" cy="507528"/>
          </a:xfrm>
        </p:spPr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Navigation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7" y="659733"/>
            <a:ext cx="6050260" cy="218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8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>
          <a:xfrm>
            <a:off x="212517" y="152205"/>
            <a:ext cx="5250173" cy="507528"/>
          </a:xfrm>
        </p:spPr>
        <p:txBody>
          <a:bodyPr/>
          <a:lstStyle/>
          <a:p>
            <a:r>
              <a:rPr lang="en-US" altLang="zh-CN" dirty="0" smtClean="0"/>
              <a:t>Configure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Cordova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7" y="981732"/>
            <a:ext cx="6058887" cy="12030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517" y="2769079"/>
            <a:ext cx="3694279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277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kumimoji="0" lang="zh-CN" altLang="en-US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kumimoji="0" lang="zh-CN" altLang="en-US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configure</a:t>
            </a:r>
            <a:r>
              <a:rPr kumimoji="0" lang="zh-CN" alt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kumimoji="0" lang="zh-CN" alt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open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external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link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permission.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243" y="975442"/>
            <a:ext cx="1295161" cy="23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72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7823"/>
      </a:accent1>
      <a:accent2>
        <a:srgbClr val="F6BC1C"/>
      </a:accent2>
      <a:accent3>
        <a:srgbClr val="752774"/>
      </a:accent3>
      <a:accent4>
        <a:srgbClr val="CD0920"/>
      </a:accent4>
      <a:accent5>
        <a:srgbClr val="73B632"/>
      </a:accent5>
      <a:accent6>
        <a:srgbClr val="00800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E47823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2776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E4782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2776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7823"/>
      </a:accent1>
      <a:accent2>
        <a:srgbClr val="F6BC1C"/>
      </a:accent2>
      <a:accent3>
        <a:srgbClr val="752774"/>
      </a:accent3>
      <a:accent4>
        <a:srgbClr val="CD0920"/>
      </a:accent4>
      <a:accent5>
        <a:srgbClr val="73B632"/>
      </a:accent5>
      <a:accent6>
        <a:srgbClr val="00800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E47823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2776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E4782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2776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e744224-9dfa-4c76-b5e9-4d18ea1cf348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FD63FC449A24D8E5A13CF88DD091F" ma:contentTypeVersion="" ma:contentTypeDescription="Create a new document." ma:contentTypeScope="" ma:versionID="542badfda9dc46c82e3465050e6bba5e">
  <xsd:schema xmlns:xsd="http://www.w3.org/2001/XMLSchema" xmlns:xs="http://www.w3.org/2001/XMLSchema" xmlns:p="http://schemas.microsoft.com/office/2006/metadata/properties" xmlns:ns2="ce744224-9dfa-4c76-b5e9-4d18ea1cf348" xmlns:ns3="28be96ab-7c22-4f03-b4ad-ec7b5ffd113a" targetNamespace="http://schemas.microsoft.com/office/2006/metadata/properties" ma:root="true" ma:fieldsID="767543950d64a4a5820d66ca5f866d29" ns2:_="" ns3:_="">
    <xsd:import namespace="ce744224-9dfa-4c76-b5e9-4d18ea1cf348"/>
    <xsd:import namespace="28be96ab-7c22-4f03-b4ad-ec7b5ffd113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744224-9dfa-4c76-b5e9-4d18ea1cf3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e96ab-7c22-4f03-b4ad-ec7b5ffd113a" elementFormDefault="qualified">
    <xsd:import namespace="http://schemas.microsoft.com/office/2006/documentManagement/types"/>
    <xsd:import namespace="http://schemas.microsoft.com/office/infopath/2007/PartnerControls"/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E04152-9EF6-45A4-8644-985F1DFFE86C}">
  <ds:schemaRefs>
    <ds:schemaRef ds:uri="http://schemas.microsoft.com/office/2006/metadata/properties"/>
    <ds:schemaRef ds:uri="http://schemas.microsoft.com/office/infopath/2007/PartnerControls"/>
    <ds:schemaRef ds:uri="ce744224-9dfa-4c76-b5e9-4d18ea1cf348"/>
  </ds:schemaRefs>
</ds:datastoreItem>
</file>

<file path=customXml/itemProps2.xml><?xml version="1.0" encoding="utf-8"?>
<ds:datastoreItem xmlns:ds="http://schemas.openxmlformats.org/officeDocument/2006/customXml" ds:itemID="{40D37022-84E8-4470-9DEA-0950B0CFB7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8EA01-471D-4F5F-9D66-01C4D892DC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744224-9dfa-4c76-b5e9-4d18ea1cf348"/>
    <ds:schemaRef ds:uri="28be96ab-7c22-4f03-b4ad-ec7b5ffd11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4054</TotalTime>
  <Words>196</Words>
  <Application>Microsoft Macintosh PowerPoint</Application>
  <PresentationFormat>Custom</PresentationFormat>
  <Paragraphs>37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Unicode MS</vt:lpstr>
      <vt:lpstr>BentonSans Book</vt:lpstr>
      <vt:lpstr>BentonSans Medium</vt:lpstr>
      <vt:lpstr>Calibri</vt:lpstr>
      <vt:lpstr>Century Gothic</vt:lpstr>
      <vt:lpstr>Helvetica</vt:lpstr>
      <vt:lpstr>Helvetica Neue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Lenaerts, Steven</dc:creator>
  <cp:lastModifiedBy>Jiang, Richard</cp:lastModifiedBy>
  <cp:revision>683</cp:revision>
  <dcterms:modified xsi:type="dcterms:W3CDTF">2016-10-19T03:03:08Z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0x0101001D9FD63FC449A24D8E5A13CF88DD091F</vt:lpwstr>
  </property>
</Properties>
</file>