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7" r:id="rId4"/>
    <p:sldId id="260" r:id="rId5"/>
    <p:sldId id="261" r:id="rId6"/>
    <p:sldId id="293" r:id="rId7"/>
    <p:sldId id="273" r:id="rId8"/>
    <p:sldId id="274" r:id="rId9"/>
    <p:sldId id="271" r:id="rId10"/>
    <p:sldId id="272" r:id="rId11"/>
    <p:sldId id="262" r:id="rId12"/>
    <p:sldId id="263" r:id="rId13"/>
    <p:sldId id="264" r:id="rId14"/>
    <p:sldId id="265" r:id="rId15"/>
    <p:sldId id="275" r:id="rId16"/>
    <p:sldId id="286" r:id="rId17"/>
    <p:sldId id="258" r:id="rId18"/>
    <p:sldId id="268" r:id="rId19"/>
    <p:sldId id="269" r:id="rId20"/>
    <p:sldId id="270" r:id="rId21"/>
    <p:sldId id="291" r:id="rId22"/>
    <p:sldId id="29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46" y="6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位运算的常见技巧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szzjz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P3401 洛谷树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lstStyle/>
          <a:p>
            <a:r>
              <a:rPr lang="zh-CN" altLang="en-US" sz="2800"/>
              <a:t>树上路径异或和先差分转成成对</a:t>
            </a:r>
            <a:r>
              <a:rPr lang="zh-CN" altLang="en-US" sz="2800">
                <a:sym typeface="+mn-ea"/>
              </a:rPr>
              <a:t>异或</a:t>
            </a:r>
            <a:endParaRPr lang="zh-CN" altLang="en-US" sz="2800"/>
          </a:p>
          <a:p>
            <a:r>
              <a:rPr lang="zh-CN" altLang="en-US" sz="2800"/>
              <a:t>先考虑序列上怎么查询</a:t>
            </a:r>
          </a:p>
          <a:p>
            <a:r>
              <a:rPr lang="zh-CN" altLang="en-US" sz="2800"/>
              <a:t>转化后：每次对</a:t>
            </a:r>
            <a:r>
              <a:rPr lang="en-US" altLang="zh-CN" sz="2800"/>
              <a:t>a</a:t>
            </a:r>
            <a:r>
              <a:rPr lang="zh-CN" altLang="en-US" sz="2800"/>
              <a:t>序列，查询</a:t>
            </a:r>
            <a:r>
              <a:rPr lang="en-US" altLang="zh-CN" sz="2800"/>
              <a:t> i=l~r,j=i+1~r,sigma(a[i] xor a[j])</a:t>
            </a:r>
            <a:r>
              <a:rPr lang="zh-CN" altLang="en-US" sz="2800"/>
              <a:t>的值</a:t>
            </a:r>
          </a:p>
          <a:p>
            <a:r>
              <a:rPr lang="zh-CN" altLang="en-US" sz="2800">
                <a:sym typeface="+mn-ea"/>
              </a:rPr>
              <a:t>统计价值，故按位分解，显然第</a:t>
            </a:r>
            <a:r>
              <a:rPr lang="en-US" altLang="zh-CN" sz="2800">
                <a:sym typeface="+mn-ea"/>
              </a:rPr>
              <a:t>i</a:t>
            </a:r>
            <a:r>
              <a:rPr lang="zh-CN" altLang="en-US" sz="2800">
                <a:sym typeface="+mn-ea"/>
              </a:rPr>
              <a:t>位的价值只与</a:t>
            </a:r>
            <a:r>
              <a:rPr lang="en-US" altLang="zh-CN" sz="2800">
                <a:sym typeface="+mn-ea"/>
              </a:rPr>
              <a:t>0,1</a:t>
            </a:r>
            <a:r>
              <a:rPr lang="zh-CN" altLang="en-US" sz="2800">
                <a:sym typeface="+mn-ea"/>
              </a:rPr>
              <a:t>个数有关</a:t>
            </a:r>
          </a:p>
          <a:p>
            <a:r>
              <a:rPr lang="zh-CN" altLang="en-US" sz="2800">
                <a:sym typeface="+mn-ea"/>
              </a:rPr>
              <a:t>用线段树统计即可，结合树剖即可上树</a:t>
            </a:r>
          </a:p>
          <a:p>
            <a:r>
              <a:rPr lang="zh-CN" altLang="en-US" sz="2800">
                <a:sym typeface="+mn-ea"/>
              </a:rPr>
              <a:t>至于修改，可以看成子树</a:t>
            </a:r>
            <a:r>
              <a:rPr lang="en-US" altLang="zh-CN" sz="2800">
                <a:sym typeface="+mn-ea"/>
              </a:rPr>
              <a:t>01</a:t>
            </a:r>
            <a:r>
              <a:rPr lang="zh-CN" altLang="en-US" sz="2800">
                <a:sym typeface="+mn-ea"/>
              </a:rPr>
              <a:t>反转，打个懒标记即可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P4551 最长异或路径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给定一棵 n 个点的带权树，结点下标从 1 开始到 n。寻找树中找两个结点，求最长的异或路径。</a:t>
            </a:r>
          </a:p>
          <a:p>
            <a:r>
              <a:rPr lang="zh-CN" altLang="en-US" sz="2800"/>
              <a:t>异或路径指的是指两个结点之间唯一路径上的所有边权的异或。</a:t>
            </a:r>
          </a:p>
          <a:p>
            <a:r>
              <a:rPr lang="en-US" altLang="zh-CN" sz="2800"/>
              <a:t>n&lt;=1e5,w&lt;2^31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P4551 最长异或路径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将树上路径转化成差分前缀</a:t>
            </a:r>
          </a:p>
          <a:p>
            <a:r>
              <a:rPr lang="zh-CN" altLang="en-US" sz="2800"/>
              <a:t>把所有的差分全部放进</a:t>
            </a:r>
            <a:r>
              <a:rPr lang="en-US" altLang="zh-CN" sz="2800"/>
              <a:t>TRIE</a:t>
            </a:r>
            <a:r>
              <a:rPr lang="zh-CN" altLang="en-US" sz="2800"/>
              <a:t>里，跑最大异或点对即可</a:t>
            </a:r>
          </a:p>
          <a:p>
            <a:r>
              <a:rPr lang="zh-CN" altLang="en-US" sz="2800"/>
              <a:t>这道题是裸的</a:t>
            </a:r>
            <a:r>
              <a:rPr lang="en-US" altLang="zh-CN" sz="2800"/>
              <a:t>trie</a:t>
            </a:r>
            <a:r>
              <a:rPr lang="zh-CN" altLang="en-US" sz="2800"/>
              <a:t>数处理异或的贪心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P4151 [WC2011] 最大XOR和路径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考虑一个边权为非负整数的无向连通图，节点编号为 1到 N，试求出一条从 1 号节点到 N 号节点的路径，使得路径上经过的边的权值的 XOR 和最大。（路径可以自交，可以重复经过）</a:t>
            </a:r>
          </a:p>
          <a:p>
            <a:r>
              <a:rPr lang="en-US" altLang="zh-CN" sz="2800"/>
              <a:t>n&lt;=1e5,w&lt;2^31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P4151 [WC2011] 最大XOR和路径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按照之前说的性质，显然可以转化成刚才那道题加上了环</a:t>
            </a:r>
          </a:p>
          <a:p>
            <a:r>
              <a:rPr lang="zh-CN" altLang="en-US" sz="2800"/>
              <a:t>具体转化方式是找一颗生成树，然后把前缀数组放进</a:t>
            </a:r>
            <a:r>
              <a:rPr lang="zh-CN" sz="2800"/>
              <a:t>线性基</a:t>
            </a:r>
            <a:r>
              <a:rPr lang="zh-CN" altLang="en-US" sz="2800"/>
              <a:t>，再把非树边也放进去，在线性基里贪心即可</a:t>
            </a:r>
          </a:p>
          <a:p>
            <a:r>
              <a:rPr lang="zh-CN" altLang="en-US" sz="2800"/>
              <a:t>这里是线性基求最值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CF1935E Distance Learning Courses in MAC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给你 n 个区间 [li,ri]</a:t>
            </a:r>
            <a:r>
              <a:rPr lang="en-US" altLang="zh-CN" sz="2800"/>
              <a:t> </a:t>
            </a:r>
            <a:r>
              <a:rPr lang="zh-CN" altLang="en-US" sz="2800"/>
              <a:t>，有q次询问。每次询问给定 [L,R]，你需要从编号为[L,R]的给定区间中挑选若干个区间，再从每个区间中挑选一个数，最大化它们按位或的值，输出这个最大值。</a:t>
            </a:r>
          </a:p>
          <a:p>
            <a:r>
              <a:rPr lang="en-US" altLang="zh-CN" sz="2800"/>
              <a:t>n,q&lt;=2e5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CF1935E Distance Learning Courses in MAC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45895"/>
            <a:ext cx="11359515" cy="5412105"/>
          </a:xfrm>
        </p:spPr>
        <p:txBody>
          <a:bodyPr>
            <a:noAutofit/>
          </a:bodyPr>
          <a:lstStyle/>
          <a:p>
            <a:r>
              <a:rPr lang="zh-CN" altLang="en-US" sz="2700"/>
              <a:t>首先应注意建立</a:t>
            </a:r>
            <a:r>
              <a:rPr lang="en-US" altLang="zh-CN" sz="2700"/>
              <a:t>trie</a:t>
            </a:r>
            <a:r>
              <a:rPr lang="zh-CN" altLang="en-US" sz="2700"/>
              <a:t>树转化条件</a:t>
            </a:r>
          </a:p>
          <a:p>
            <a:r>
              <a:rPr lang="zh-CN" altLang="en-US" sz="2700"/>
              <a:t>因为是或运算，肯定每个区间都得选个数</a:t>
            </a:r>
          </a:p>
          <a:p>
            <a:r>
              <a:rPr lang="en-US" altLang="zh-CN" sz="2700"/>
              <a:t>trie</a:t>
            </a:r>
            <a:r>
              <a:rPr lang="zh-CN" altLang="en-US" sz="2700"/>
              <a:t>树上从高往低走来贪心地考虑答案，每一次尽量往右边走</a:t>
            </a:r>
          </a:p>
          <a:p>
            <a:r>
              <a:rPr lang="zh-CN" altLang="en-US" sz="2700"/>
              <a:t>这一位不能为</a:t>
            </a:r>
            <a:r>
              <a:rPr lang="en-US" altLang="zh-CN" sz="2700"/>
              <a:t>1</a:t>
            </a:r>
            <a:r>
              <a:rPr lang="zh-CN" altLang="en-US" sz="2700"/>
              <a:t>当且仅当所有选的数都顶到了上界</a:t>
            </a:r>
            <a:r>
              <a:rPr lang="en-US" altLang="zh-CN" sz="2700"/>
              <a:t>ri</a:t>
            </a:r>
            <a:r>
              <a:rPr lang="zh-CN" altLang="en-US" sz="2700"/>
              <a:t>，且上界不允许往</a:t>
            </a:r>
            <a:r>
              <a:rPr lang="en-US" altLang="zh-CN" sz="2700"/>
              <a:t>1</a:t>
            </a:r>
            <a:r>
              <a:rPr lang="zh-CN" altLang="en-US" sz="2700"/>
              <a:t>选</a:t>
            </a:r>
            <a:r>
              <a:rPr lang="en-US" altLang="zh-CN" sz="2700"/>
              <a:t>(ri</a:t>
            </a:r>
            <a:r>
              <a:rPr lang="zh-CN" altLang="en-US" sz="2700"/>
              <a:t>当前位为</a:t>
            </a:r>
            <a:r>
              <a:rPr lang="en-US" altLang="zh-CN" sz="2700"/>
              <a:t>0)</a:t>
            </a:r>
          </a:p>
          <a:p>
            <a:r>
              <a:rPr lang="zh-CN" altLang="en-US" sz="2700"/>
              <a:t>所以我们记下当前顶到上界且可以选</a:t>
            </a:r>
            <a:r>
              <a:rPr lang="en-US" altLang="zh-CN" sz="2700"/>
              <a:t>1</a:t>
            </a:r>
            <a:r>
              <a:rPr lang="zh-CN" altLang="en-US" sz="2700"/>
              <a:t>的有多少个数，记为</a:t>
            </a:r>
            <a:r>
              <a:rPr lang="en-US" altLang="zh-CN" sz="2700"/>
              <a:t>x</a:t>
            </a:r>
          </a:p>
          <a:p>
            <a:r>
              <a:rPr lang="zh-CN" altLang="en-US" sz="2700"/>
              <a:t>若</a:t>
            </a:r>
            <a:r>
              <a:rPr lang="en-US" altLang="zh-CN" sz="2700"/>
              <a:t>x&gt;=2,</a:t>
            </a:r>
            <a:r>
              <a:rPr lang="zh-CN" altLang="en-US" sz="2700"/>
              <a:t>那么剩下的位都可以为</a:t>
            </a:r>
            <a:r>
              <a:rPr lang="en-US" altLang="zh-CN" sz="2700"/>
              <a:t>1</a:t>
            </a:r>
            <a:r>
              <a:rPr lang="zh-CN" altLang="en-US" sz="2700"/>
              <a:t>，直接</a:t>
            </a:r>
            <a:r>
              <a:rPr lang="en-US" altLang="zh-CN" sz="2700"/>
              <a:t>break</a:t>
            </a:r>
          </a:p>
          <a:p>
            <a:r>
              <a:rPr lang="zh-CN" altLang="en-US" sz="2700"/>
              <a:t>若</a:t>
            </a:r>
            <a:r>
              <a:rPr lang="en-US" altLang="zh-CN" sz="2700"/>
              <a:t>x==1,</a:t>
            </a:r>
            <a:r>
              <a:rPr lang="zh-CN" altLang="en-US" sz="2700"/>
              <a:t>那么当前位为</a:t>
            </a:r>
            <a:r>
              <a:rPr lang="en-US" altLang="zh-CN" sz="2700"/>
              <a:t>1</a:t>
            </a:r>
            <a:r>
              <a:rPr lang="zh-CN" altLang="en-US" sz="2700"/>
              <a:t>，且还得往下走</a:t>
            </a:r>
          </a:p>
          <a:p>
            <a:r>
              <a:rPr lang="zh-CN" altLang="en-US" sz="2700"/>
              <a:t>若</a:t>
            </a:r>
            <a:r>
              <a:rPr lang="en-US" altLang="zh-CN" sz="2700"/>
              <a:t>x==0,</a:t>
            </a:r>
            <a:r>
              <a:rPr lang="zh-CN" altLang="en-US" sz="2700"/>
              <a:t>那么当前位为</a:t>
            </a:r>
            <a:r>
              <a:rPr lang="en-US" altLang="zh-CN" sz="2700"/>
              <a:t>0</a:t>
            </a:r>
            <a:r>
              <a:rPr lang="zh-CN" altLang="en-US" sz="2700"/>
              <a:t>，且还得往下走</a:t>
            </a:r>
          </a:p>
          <a:p>
            <a:r>
              <a:rPr lang="zh-CN" altLang="en-US" sz="2700"/>
              <a:t>这道题就是稍有难度的题型，可以发现是结合</a:t>
            </a:r>
            <a:r>
              <a:rPr lang="en-US" altLang="zh-CN" sz="2700"/>
              <a:t>trie</a:t>
            </a:r>
            <a:r>
              <a:rPr lang="zh-CN" altLang="en-US" sz="2700"/>
              <a:t>树和贪心结论一起考察的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CF1815D XOR Counting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记 ⨁ 表示按位异或运算。</a:t>
            </a:r>
          </a:p>
          <a:p>
            <a:r>
              <a:rPr lang="zh-CN" altLang="en-US" sz="2800"/>
              <a:t>给定整数 n,m。</a:t>
            </a:r>
          </a:p>
          <a:p>
            <a:r>
              <a:rPr lang="zh-CN" altLang="en-US" sz="2800"/>
              <a:t>记一个序列 a 是好的，当且仅当它是一个长度为 m 的非负整数序列，且其元素之和恰好为 n。</a:t>
            </a:r>
          </a:p>
          <a:p>
            <a:r>
              <a:rPr lang="zh-CN" altLang="en-US" sz="2800"/>
              <a:t>求在好的序列 a 中，</a:t>
            </a:r>
            <a:r>
              <a:rPr lang="en-US" altLang="zh-CN" sz="2800"/>
              <a:t>i=1~n, </a:t>
            </a:r>
            <a:r>
              <a:rPr lang="zh-CN" altLang="en-US" sz="2800"/>
              <a:t>⨁ai​ 的所有可能取值之和对 998244353 取模后的值。</a:t>
            </a:r>
          </a:p>
          <a:p>
            <a:r>
              <a:rPr lang="zh-CN" altLang="en-US" sz="2800"/>
              <a:t>对于一个 ⨁ai的可能取值，无论有多少个可以取得这个值的好的序列 a，这个值都应只被计入所求之和一次。</a:t>
            </a: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CF1815D XOR Counting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首先</a:t>
            </a:r>
            <a:r>
              <a:rPr lang="en-US" altLang="zh-CN" sz="2800"/>
              <a:t>m </a:t>
            </a:r>
            <a:r>
              <a:rPr lang="zh-CN" altLang="en-US" sz="2800"/>
              <a:t>的范围在诈骗，显然</a:t>
            </a:r>
            <a:r>
              <a:rPr lang="en-US" altLang="zh-CN" sz="2800"/>
              <a:t>m&gt;=3</a:t>
            </a:r>
            <a:r>
              <a:rPr lang="zh-CN" altLang="en-US" sz="2800"/>
              <a:t>就</a:t>
            </a:r>
            <a:r>
              <a:rPr lang="en-US" altLang="zh-CN" sz="2800"/>
              <a:t>O(1)</a:t>
            </a:r>
          </a:p>
          <a:p>
            <a:r>
              <a:rPr lang="zh-CN" altLang="en-US" sz="2800"/>
              <a:t>考虑</a:t>
            </a:r>
            <a:r>
              <a:rPr lang="en-US" altLang="zh-CN" sz="2800"/>
              <a:t>m=2</a:t>
            </a:r>
          </a:p>
          <a:p>
            <a:r>
              <a:rPr lang="zh-CN" altLang="en-US" sz="2800"/>
              <a:t>这里用模拟二进制加法，从低位往高位</a:t>
            </a:r>
            <a:r>
              <a:rPr lang="en-US" altLang="zh-CN" sz="2800"/>
              <a:t>dp</a:t>
            </a:r>
            <a:r>
              <a:rPr lang="zh-CN" altLang="en-US" sz="2800"/>
              <a:t>，状态就是当前这一位会不会进位，方程</a:t>
            </a:r>
            <a:r>
              <a:rPr lang="zh-CN" altLang="en-US" sz="2800">
                <a:sym typeface="+mn-ea"/>
              </a:rPr>
              <a:t>可以</a:t>
            </a:r>
            <a:r>
              <a:rPr lang="zh-CN" altLang="en-US" sz="2800"/>
              <a:t>自行思考一下（有一定难度，但可以尝试）</a:t>
            </a:r>
          </a:p>
          <a:p>
            <a:r>
              <a:rPr lang="zh-CN" altLang="en-US" sz="2800"/>
              <a:t>这道题也比较有难度，是结合加法模拟和</a:t>
            </a:r>
            <a:r>
              <a:rPr lang="en-US" altLang="zh-CN" sz="2800"/>
              <a:t>dp</a:t>
            </a:r>
            <a:r>
              <a:rPr lang="zh-CN" altLang="en-US" sz="2800"/>
              <a:t>来考察的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CF1849F XOR Partition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小 C 认为，一个数集 S的价值是这个数集中所有不同的数两两异或的最小值。数集大小不足 2 则价值记为 2</a:t>
            </a:r>
            <a:r>
              <a:rPr lang="en-US" altLang="zh-CN" sz="2800"/>
              <a:t>^30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小 C 又认为，一个数集 S 的一种分割方案的分割价值是这个数集分割成两个数集 A 和 B，A 和 B 的价值的最小值。</a:t>
            </a:r>
          </a:p>
          <a:p>
            <a:r>
              <a:rPr lang="zh-CN" altLang="en-US" sz="2800"/>
              <a:t>求出使得分割价值取到最大的分割方案，如果多种输出任意一种。</a:t>
            </a:r>
          </a:p>
          <a:p>
            <a:r>
              <a:rPr lang="en-US" altLang="zh-CN" sz="2800"/>
              <a:t>n&lt;=2e5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189865" y="6546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对于题目给的条件，常见的转化方式：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trie</a:t>
            </a:r>
            <a:r>
              <a:rPr lang="zh-CN" altLang="en-US" sz="4000" dirty="0"/>
              <a:t>树（</a:t>
            </a:r>
            <a:r>
              <a:rPr lang="en-US" altLang="zh-CN" sz="4000" dirty="0"/>
              <a:t>01trie</a:t>
            </a:r>
            <a:r>
              <a:rPr lang="zh-CN" altLang="en-US" sz="4000" dirty="0"/>
              <a:t>）</a:t>
            </a:r>
            <a:r>
              <a:rPr lang="en-US" altLang="zh-CN" sz="2800" dirty="0"/>
              <a:t>(</a:t>
            </a:r>
            <a:r>
              <a:rPr lang="zh-CN" altLang="en-US" sz="2800" dirty="0"/>
              <a:t>常用来分析性质）</a:t>
            </a:r>
            <a:endParaRPr lang="zh-CN" altLang="en-US" sz="4000" dirty="0"/>
          </a:p>
          <a:p>
            <a:r>
              <a:rPr lang="zh-CN" altLang="en-US" sz="4000" dirty="0"/>
              <a:t>按位分解</a:t>
            </a:r>
            <a:r>
              <a:rPr lang="zh-CN" altLang="en-US" sz="2800" dirty="0"/>
              <a:t>（常用来计算价值）</a:t>
            </a:r>
            <a:endParaRPr lang="zh-CN" altLang="en-US" sz="4000" dirty="0"/>
          </a:p>
          <a:p>
            <a:r>
              <a:rPr lang="zh-CN" altLang="en-US" sz="4000" dirty="0"/>
              <a:t>（异或）线性基</a:t>
            </a:r>
            <a:r>
              <a:rPr lang="en-US" altLang="zh-CN" sz="2800" dirty="0"/>
              <a:t>(</a:t>
            </a:r>
            <a:r>
              <a:rPr lang="zh-CN" altLang="en-US" sz="2800" dirty="0"/>
              <a:t>可以求</a:t>
            </a:r>
            <a:r>
              <a:rPr lang="zh-CN" altLang="en-US" sz="2800" dirty="0">
                <a:sym typeface="+mn-ea"/>
              </a:rPr>
              <a:t>异或</a:t>
            </a:r>
            <a:r>
              <a:rPr lang="zh-CN" altLang="en-US" sz="2800" dirty="0"/>
              <a:t>最值和</a:t>
            </a:r>
            <a:r>
              <a:rPr lang="zh-CN" altLang="en-US" sz="2800" dirty="0">
                <a:sym typeface="+mn-ea"/>
              </a:rPr>
              <a:t>异或</a:t>
            </a:r>
            <a:r>
              <a:rPr lang="zh-CN" altLang="en-US" sz="2800" dirty="0"/>
              <a:t>群的大小</a:t>
            </a:r>
            <a:r>
              <a:rPr lang="en-US" altLang="zh-CN" sz="2800" dirty="0"/>
              <a:t>)</a:t>
            </a:r>
          </a:p>
          <a:p>
            <a:r>
              <a:rPr lang="en-US" altLang="zh-CN" sz="4000" dirty="0">
                <a:sym typeface="+mn-ea"/>
              </a:rPr>
              <a:t>(</a:t>
            </a:r>
            <a:r>
              <a:rPr lang="zh-CN" altLang="en-US" sz="4000" dirty="0">
                <a:sym typeface="+mn-ea"/>
              </a:rPr>
              <a:t>树</a:t>
            </a:r>
            <a:r>
              <a:rPr lang="en-US" altLang="zh-CN" sz="4000" dirty="0">
                <a:sym typeface="+mn-ea"/>
              </a:rPr>
              <a:t>/</a:t>
            </a:r>
            <a:r>
              <a:rPr lang="zh-CN" altLang="en-US" sz="4000" dirty="0">
                <a:sym typeface="+mn-ea"/>
              </a:rPr>
              <a:t>序列）异或差分</a:t>
            </a:r>
            <a:endParaRPr lang="zh-CN" altLang="en-US" sz="4000" dirty="0"/>
          </a:p>
          <a:p>
            <a:r>
              <a:rPr lang="zh-CN" altLang="en-US" sz="4000" dirty="0"/>
              <a:t>模拟二进制</a:t>
            </a:r>
            <a:r>
              <a:rPr lang="zh-CN" altLang="en-US" sz="4000" dirty="0" smtClean="0"/>
              <a:t>加减法</a:t>
            </a:r>
            <a:r>
              <a:rPr lang="zh-CN" altLang="en-US" sz="2800" dirty="0"/>
              <a:t>（通常只有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个数）</a:t>
            </a:r>
            <a:endParaRPr lang="en-US" altLang="zh-CN" sz="2800" dirty="0" smtClean="0"/>
          </a:p>
          <a:p>
            <a:r>
              <a:rPr lang="zh-CN" altLang="en-US" sz="4000" dirty="0" smtClean="0"/>
              <a:t>异</a:t>
            </a:r>
            <a:r>
              <a:rPr lang="zh-CN" altLang="en-US" sz="4000" dirty="0"/>
              <a:t>或的若干性质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CF1849F XOR Partition(solution 1)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2550"/>
            <a:ext cx="10515600" cy="5505450"/>
          </a:xfrm>
        </p:spPr>
        <p:txBody>
          <a:bodyPr>
            <a:normAutofit fontScale="97500"/>
          </a:bodyPr>
          <a:lstStyle/>
          <a:p>
            <a:r>
              <a:rPr lang="zh-CN" altLang="en-US" sz="2800"/>
              <a:t>首先结合之前说的性质，要先将</a:t>
            </a:r>
            <a:r>
              <a:rPr lang="en-US" altLang="zh-CN" sz="2800"/>
              <a:t>a</a:t>
            </a:r>
            <a:r>
              <a:rPr lang="zh-CN" altLang="en-US" sz="2800"/>
              <a:t>数组排序，这样一个集合中的异或最小点对就是相邻的</a:t>
            </a:r>
          </a:p>
          <a:p>
            <a:r>
              <a:rPr lang="zh-CN" altLang="en-US" sz="2800"/>
              <a:t>有一个暴力</a:t>
            </a:r>
            <a:r>
              <a:rPr lang="en-US" altLang="zh-CN" sz="2800"/>
              <a:t>dp</a:t>
            </a:r>
            <a:r>
              <a:rPr lang="zh-CN" altLang="en-US" sz="2800"/>
              <a:t>，</a:t>
            </a:r>
            <a:r>
              <a:rPr lang="en-US" altLang="zh-CN" sz="2800"/>
              <a:t>dp[i][j]</a:t>
            </a:r>
            <a:r>
              <a:rPr lang="zh-CN" altLang="en-US" sz="2800"/>
              <a:t>表示当前到了第</a:t>
            </a:r>
            <a:r>
              <a:rPr lang="en-US" altLang="zh-CN" sz="2800"/>
              <a:t>i</a:t>
            </a:r>
            <a:r>
              <a:rPr lang="zh-CN" altLang="en-US" sz="2800"/>
              <a:t>个数，第</a:t>
            </a:r>
            <a:r>
              <a:rPr lang="en-US" altLang="zh-CN" sz="2800"/>
              <a:t>i</a:t>
            </a:r>
            <a:r>
              <a:rPr lang="zh-CN" altLang="en-US" sz="2800"/>
              <a:t>个数已经被选进了一个集合，另一个集合选的最后一个数是</a:t>
            </a:r>
            <a:r>
              <a:rPr lang="en-US" altLang="zh-CN" sz="2800"/>
              <a:t>j</a:t>
            </a:r>
            <a:r>
              <a:rPr lang="zh-CN" altLang="en-US" sz="2800"/>
              <a:t>，直接做是</a:t>
            </a:r>
            <a:r>
              <a:rPr lang="en-US" altLang="zh-CN" sz="2800"/>
              <a:t>O(n^2)</a:t>
            </a:r>
            <a:r>
              <a:rPr lang="zh-CN" altLang="en-US" sz="2800"/>
              <a:t>的</a:t>
            </a:r>
          </a:p>
          <a:p>
            <a:r>
              <a:rPr lang="en-US" altLang="zh-CN" sz="2800"/>
              <a:t>dp[i][j]=min(dp[i-1][j],a[i]^a[i-1])   (j&lt;i-1)</a:t>
            </a:r>
          </a:p>
          <a:p>
            <a:r>
              <a:rPr lang="en-US" altLang="zh-CN" sz="2800"/>
              <a:t>k=1~i-2, dp[i][j]=max(min(dp[i-1][k],a[i]^a[k])) (j==i-1)</a:t>
            </a:r>
            <a:endParaRPr lang="zh-CN" altLang="en-US" sz="2800"/>
          </a:p>
          <a:p>
            <a:r>
              <a:rPr lang="zh-CN" altLang="en-US" sz="2800"/>
              <a:t>观察</a:t>
            </a:r>
            <a:r>
              <a:rPr lang="en-US" altLang="zh-CN" sz="2800"/>
              <a:t>dp</a:t>
            </a:r>
            <a:r>
              <a:rPr lang="zh-CN" altLang="en-US" sz="2800"/>
              <a:t>方程，可以发现这个过程可以用</a:t>
            </a:r>
            <a:r>
              <a:rPr lang="en-US" altLang="zh-CN" sz="2800"/>
              <a:t>trie</a:t>
            </a:r>
            <a:r>
              <a:rPr lang="zh-CN" altLang="en-US" sz="2800"/>
              <a:t>树优化，当前枚举到</a:t>
            </a:r>
            <a:r>
              <a:rPr lang="en-US" altLang="zh-CN" sz="2800"/>
              <a:t>i</a:t>
            </a:r>
            <a:r>
              <a:rPr lang="zh-CN" altLang="en-US" sz="2800"/>
              <a:t>时，</a:t>
            </a:r>
            <a:r>
              <a:rPr lang="en-US" altLang="zh-CN" sz="2800"/>
              <a:t>trie</a:t>
            </a:r>
            <a:r>
              <a:rPr lang="zh-CN" altLang="en-US" sz="2800"/>
              <a:t>中维护</a:t>
            </a:r>
            <a:r>
              <a:rPr lang="en-US" altLang="zh-CN" sz="2800"/>
              <a:t>dp[i][1~i-1]</a:t>
            </a:r>
            <a:r>
              <a:rPr lang="zh-CN" altLang="en-US" sz="2800"/>
              <a:t>，第一个转移就是区间取</a:t>
            </a:r>
            <a:r>
              <a:rPr lang="en-US" altLang="zh-CN" sz="2800"/>
              <a:t>min</a:t>
            </a:r>
            <a:r>
              <a:rPr lang="zh-CN" altLang="en-US" sz="2800"/>
              <a:t>，用懒标记实现即可，第二个转移可以结合贪心实现，尽量让</a:t>
            </a:r>
            <a:r>
              <a:rPr lang="en-US" altLang="zh-CN" sz="2800"/>
              <a:t>min</a:t>
            </a:r>
            <a:r>
              <a:rPr lang="zh-CN" altLang="en-US" sz="2800"/>
              <a:t>最大</a:t>
            </a:r>
          </a:p>
          <a:p>
            <a:r>
              <a:rPr lang="zh-CN" altLang="en-US" sz="2800"/>
              <a:t>这道题有相当的难度，与省选</a:t>
            </a:r>
            <a:r>
              <a:rPr lang="en-US" altLang="zh-CN" sz="2800"/>
              <a:t>2024DAY1T2</a:t>
            </a:r>
            <a:r>
              <a:rPr lang="zh-CN" altLang="en-US" sz="2800"/>
              <a:t>有一定相似。都是结合</a:t>
            </a:r>
            <a:r>
              <a:rPr lang="en-US" altLang="zh-CN" sz="2800"/>
              <a:t>trie</a:t>
            </a:r>
            <a:r>
              <a:rPr lang="zh-CN" altLang="en-US" sz="2800"/>
              <a:t>树分析性质，进行优化。</a:t>
            </a:r>
          </a:p>
          <a:p>
            <a:r>
              <a:rPr lang="zh-CN" altLang="en-US" sz="2800"/>
              <a:t>代码：codeforces.com/contest/1849/submission/255813548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CF1849F XOR Partition(solution 2)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2550"/>
            <a:ext cx="10515600" cy="5505450"/>
          </a:xfrm>
        </p:spPr>
        <p:txBody>
          <a:bodyPr>
            <a:normAutofit/>
          </a:bodyPr>
          <a:lstStyle/>
          <a:p>
            <a:r>
              <a:rPr lang="zh-CN" altLang="en-US" sz="2800"/>
              <a:t>可以发现此题答案有单调性，考虑二分，在判定时就只需要将不满足的点对之间连边，判断是否是二分图即可，但暴力实现复杂度是</a:t>
            </a:r>
            <a:r>
              <a:rPr lang="en-US" altLang="zh-CN" sz="2800"/>
              <a:t>n^2</a:t>
            </a:r>
            <a:r>
              <a:rPr lang="zh-CN" altLang="en-US" sz="2800"/>
              <a:t>的</a:t>
            </a:r>
          </a:p>
          <a:p>
            <a:r>
              <a:rPr lang="zh-CN" altLang="en-US" sz="2800"/>
              <a:t>利用</a:t>
            </a:r>
            <a:r>
              <a:rPr lang="en-US" altLang="zh-CN" sz="2800"/>
              <a:t>trie</a:t>
            </a:r>
            <a:r>
              <a:rPr lang="zh-CN" altLang="en-US" sz="2800"/>
              <a:t>树优化连边，将连边的操作用并查集实现即可</a:t>
            </a:r>
          </a:p>
          <a:p>
            <a:r>
              <a:rPr lang="zh-CN" altLang="en-US" sz="2800"/>
              <a:t>这里用了优化连边的技巧，常见的还有线段树优化连边等</a:t>
            </a:r>
          </a:p>
          <a:p>
            <a:r>
              <a:rPr lang="zh-CN" altLang="en-US" sz="2800"/>
              <a:t>代码：</a:t>
            </a:r>
            <a:r>
              <a:rPr lang="zh-CN" altLang="en-US" sz="2400"/>
              <a:t>codeforces.com/contest/1849/submission/256090200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CF1849F XOR Partition(solution 3)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2550"/>
            <a:ext cx="10515600" cy="5505450"/>
          </a:xfrm>
        </p:spPr>
        <p:txBody>
          <a:bodyPr>
            <a:normAutofit/>
          </a:bodyPr>
          <a:lstStyle/>
          <a:p>
            <a:r>
              <a:rPr lang="zh-CN" sz="2800"/>
              <a:t>仍是二分转成判定，但考虑到边过多，再结合前面所说的性质，可以大胆猜想只取每个点后面的几条边就可以，事实上这可以证明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异或的若干性质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960"/>
            <a:ext cx="11082655" cy="5092065"/>
          </a:xfrm>
        </p:spPr>
        <p:txBody>
          <a:bodyPr>
            <a:normAutofit/>
          </a:bodyPr>
          <a:lstStyle/>
          <a:p>
            <a:r>
              <a:rPr lang="en-US" altLang="zh-CN" sz="2800"/>
              <a:t>0 xor a=a -&gt; a xor a =0    </a:t>
            </a:r>
            <a:r>
              <a:rPr lang="zh-CN" altLang="en-US" sz="2800"/>
              <a:t>（自反性）</a:t>
            </a:r>
            <a:endParaRPr lang="en-US" altLang="zh-CN" sz="2800"/>
          </a:p>
          <a:p>
            <a:r>
              <a:rPr lang="en-US" altLang="zh-CN" sz="2800"/>
              <a:t>a xor b =b xor a   </a:t>
            </a:r>
            <a:r>
              <a:rPr lang="zh-CN" altLang="en-US" sz="2800"/>
              <a:t>（交换律）</a:t>
            </a:r>
            <a:endParaRPr lang="en-US" altLang="zh-CN" sz="2800"/>
          </a:p>
          <a:p>
            <a:r>
              <a:rPr lang="en-US" altLang="zh-CN" sz="2800"/>
              <a:t>a xor b xor c=a xor (b xor c)    </a:t>
            </a:r>
            <a:r>
              <a:rPr lang="zh-CN" altLang="en-US" sz="2800"/>
              <a:t>（</a:t>
            </a:r>
            <a:r>
              <a:rPr lang="zh-CN" altLang="en-US" sz="2800">
                <a:sym typeface="+mn-ea"/>
              </a:rPr>
              <a:t>结合律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en-US" altLang="zh-CN" sz="2800"/>
              <a:t>a xor b=c -&gt; a xor c=b</a:t>
            </a:r>
          </a:p>
          <a:p>
            <a:r>
              <a:rPr lang="en-US" altLang="zh-CN" sz="2800"/>
              <a:t>| a - b | &lt;= a xor b &lt;= a + b </a:t>
            </a:r>
          </a:p>
          <a:p>
            <a:r>
              <a:rPr lang="zh-CN" altLang="en-US" sz="2800">
                <a:sym typeface="+mn-ea"/>
              </a:rPr>
              <a:t>异或与路径结合有一个很重要的性质，就是走过去再回来相当于没走，在树上可以表现为只能走一条简单路径，在图上表现为一条简单路径加上若干环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x&lt;y&lt;z -&gt;  x xor z &gt;=min(x xor y,y xor z)</a:t>
            </a:r>
            <a:endParaRPr lang="en-US" altLang="zh-CN" sz="2800"/>
          </a:p>
          <a:p>
            <a:r>
              <a:rPr lang="zh-CN" altLang="en-US" sz="2800"/>
              <a:t>任何一个数集的最小异或点对必能在值域上相邻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CF1322B Present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给出一个长度为 n 的数列 a。其中第 i 项为 ai。</a:t>
            </a:r>
          </a:p>
          <a:p>
            <a:r>
              <a:rPr lang="zh-CN" altLang="en-US" sz="2800"/>
              <a:t>请你求出 </a:t>
            </a:r>
            <a:r>
              <a:rPr lang="en-US" altLang="zh-CN" sz="2800"/>
              <a:t>i=1~n,j=i+1~n, </a:t>
            </a:r>
            <a:r>
              <a:rPr lang="zh-CN" altLang="en-US" sz="2800"/>
              <a:t>⨁⨁(ai+aj)的值。其中 ⊕表示按位异或操作（数的和的异或和）。</a:t>
            </a:r>
          </a:p>
          <a:p>
            <a:r>
              <a:rPr lang="en-US" altLang="zh-CN" sz="2800"/>
              <a:t>example: a={1,2,3}  ans=(1+2)xor(1+3)xor(2+3)=2</a:t>
            </a:r>
            <a:endParaRPr lang="zh-CN" altLang="en-US" sz="2800"/>
          </a:p>
          <a:p>
            <a:r>
              <a:rPr lang="zh-CN" altLang="en-US" sz="2800"/>
              <a:t>2≤n≤</a:t>
            </a:r>
            <a:r>
              <a:rPr lang="en-US" altLang="zh-CN" sz="2800"/>
              <a:t>4e5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CF1322B Present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直接求是复杂度平方的</a:t>
            </a:r>
          </a:p>
          <a:p>
            <a:r>
              <a:rPr lang="zh-CN" altLang="en-US" sz="2800"/>
              <a:t>考虑按位分解，第</a:t>
            </a:r>
            <a:r>
              <a:rPr lang="en-US" altLang="zh-CN" sz="2800"/>
              <a:t>i</a:t>
            </a:r>
            <a:r>
              <a:rPr lang="zh-CN" altLang="en-US" sz="2800"/>
              <a:t>位什么时候为</a:t>
            </a:r>
            <a:r>
              <a:rPr lang="en-US" altLang="zh-CN" sz="2800"/>
              <a:t>1</a:t>
            </a:r>
          </a:p>
          <a:p>
            <a:r>
              <a:rPr lang="zh-CN" altLang="en-US" sz="2800"/>
              <a:t>对于第</a:t>
            </a:r>
            <a:r>
              <a:rPr lang="en-US" altLang="zh-CN" sz="2800"/>
              <a:t>x</a:t>
            </a:r>
            <a:r>
              <a:rPr lang="zh-CN" altLang="en-US" sz="2800"/>
              <a:t>个数，其和第</a:t>
            </a:r>
            <a:r>
              <a:rPr lang="en-US" altLang="zh-CN" sz="2800"/>
              <a:t>y</a:t>
            </a:r>
            <a:r>
              <a:rPr lang="zh-CN" altLang="en-US" sz="2800"/>
              <a:t>个数相加，</a:t>
            </a:r>
            <a:r>
              <a:rPr lang="en-US" altLang="zh-CN" sz="2800"/>
              <a:t>a[x]+a[y]</a:t>
            </a:r>
            <a:r>
              <a:rPr lang="zh-CN" altLang="en-US" sz="2800"/>
              <a:t>要么第</a:t>
            </a:r>
            <a:r>
              <a:rPr lang="en-US" altLang="zh-CN" sz="2800"/>
              <a:t>i</a:t>
            </a:r>
            <a:r>
              <a:rPr lang="zh-CN" altLang="en-US" sz="2800"/>
              <a:t>位没有进位，要么进了</a:t>
            </a:r>
            <a:r>
              <a:rPr lang="en-US" altLang="zh-CN" sz="2800"/>
              <a:t>1</a:t>
            </a:r>
          </a:p>
          <a:p>
            <a:r>
              <a:rPr lang="zh-CN" altLang="en-US" sz="2800"/>
              <a:t>若没有进位，则必为</a:t>
            </a:r>
            <a:r>
              <a:rPr lang="en-US" altLang="zh-CN" sz="2800"/>
              <a:t>0+1</a:t>
            </a:r>
            <a:r>
              <a:rPr lang="zh-CN" altLang="en-US" sz="2800"/>
              <a:t>，且前面的位加起来</a:t>
            </a:r>
            <a:r>
              <a:rPr lang="en-US" altLang="zh-CN" sz="2800"/>
              <a:t>&lt;2^i</a:t>
            </a:r>
          </a:p>
          <a:p>
            <a:r>
              <a:rPr lang="zh-CN" altLang="en-US" sz="2800"/>
              <a:t>否则，必为</a:t>
            </a:r>
            <a:r>
              <a:rPr lang="en-US" altLang="zh-CN" sz="2800"/>
              <a:t>1+1+1</a:t>
            </a:r>
            <a:r>
              <a:rPr lang="zh-CN" altLang="en-US" sz="2800"/>
              <a:t>，且前面的位加起来</a:t>
            </a:r>
            <a:r>
              <a:rPr lang="en-US" altLang="zh-CN" sz="2800"/>
              <a:t>&gt;2^i</a:t>
            </a:r>
          </a:p>
          <a:p>
            <a:r>
              <a:rPr lang="zh-CN" altLang="en-US" sz="2800"/>
              <a:t>结合双指针可以实现单</a:t>
            </a:r>
            <a:r>
              <a:rPr lang="en-US" altLang="zh-CN" sz="2800"/>
              <a:t>log</a:t>
            </a:r>
            <a:r>
              <a:rPr lang="zh-CN" altLang="en-US" sz="2800"/>
              <a:t>，二分可以</a:t>
            </a:r>
            <a:r>
              <a:rPr lang="en-US" altLang="zh-CN" sz="2800"/>
              <a:t>log^2</a:t>
            </a:r>
          </a:p>
          <a:p>
            <a:r>
              <a:rPr lang="zh-CN" altLang="en-US" sz="2800"/>
              <a:t>这道题用到了模拟加法，按位分解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CF1322B </a:t>
            </a:r>
            <a:r>
              <a:rPr lang="en-US" altLang="zh-CN" sz="3200" dirty="0" smtClean="0"/>
              <a:t>Present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 </a:t>
            </a:r>
            <a:r>
              <a:rPr lang="zh-CN" altLang="en-US" sz="3200" dirty="0"/>
              <a:t>变式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Regard the pair (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) is </a:t>
            </a:r>
            <a:r>
              <a:rPr lang="en-US" altLang="zh-CN" sz="2800" dirty="0" err="1" smtClean="0"/>
              <a:t>good,only</a:t>
            </a:r>
            <a:r>
              <a:rPr lang="en-US" altLang="zh-CN" sz="2800" dirty="0" smtClean="0"/>
              <a:t> when it satisfy that 1&lt;=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&lt;=n,1&lt;=j&lt;=</a:t>
            </a:r>
            <a:r>
              <a:rPr lang="en-US" altLang="zh-CN" sz="2800" dirty="0" err="1" smtClean="0"/>
              <a:t>n,a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]&gt;=a[j].Calculate (a[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]-a[j]) for all the good </a:t>
            </a:r>
            <a:r>
              <a:rPr lang="en-US" altLang="zh-CN" sz="2800" dirty="0" err="1" smtClean="0"/>
              <a:t>pairs,print</a:t>
            </a:r>
            <a:r>
              <a:rPr lang="en-US" altLang="zh-CN" sz="2800" dirty="0" smtClean="0"/>
              <a:t> the </a:t>
            </a:r>
            <a:r>
              <a:rPr lang="en-US" altLang="zh-CN" sz="2800" dirty="0" err="1" smtClean="0"/>
              <a:t>xor</a:t>
            </a:r>
            <a:r>
              <a:rPr lang="en-US" altLang="zh-CN" sz="2800" dirty="0" smtClean="0"/>
              <a:t> result</a:t>
            </a:r>
            <a:r>
              <a:rPr lang="en-US" altLang="zh-CN" sz="2800" dirty="0" smtClean="0"/>
              <a:t>.</a:t>
            </a:r>
          </a:p>
          <a:p>
            <a:pPr marL="0" indent="0">
              <a:buNone/>
            </a:pPr>
            <a:r>
              <a:rPr lang="zh-CN" altLang="en-US" sz="2800" smtClean="0"/>
              <a:t>模拟二进制减法即可</a:t>
            </a:r>
            <a:endParaRPr lang="en-US" altLang="zh-CN" sz="280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6821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CF617E XOR and Favorite Number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已知一个长度为 n 的整数数列 </a:t>
            </a:r>
            <a:r>
              <a:rPr lang="en-US" altLang="zh-CN" sz="2800"/>
              <a:t>a</a:t>
            </a:r>
            <a:r>
              <a:rPr lang="zh-CN" altLang="en-US" sz="2800"/>
              <a:t>，给定查询参数 l,r，问在 al,al+1,…,ar区间内，有多少子区间满足异或和等于 k</a:t>
            </a:r>
          </a:p>
          <a:p>
            <a:r>
              <a:rPr lang="zh-CN" altLang="en-US" sz="2800"/>
              <a:t>2≤n≤</a:t>
            </a:r>
            <a:r>
              <a:rPr lang="en-US" altLang="zh-CN" sz="2800"/>
              <a:t>1e5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CF617E XOR and Favorite Number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区间异或利用差分转化成成对异或</a:t>
            </a:r>
          </a:p>
          <a:p>
            <a:r>
              <a:rPr lang="zh-CN" altLang="en-US" sz="2800"/>
              <a:t>线段树不好做，所以用莫队暴力</a:t>
            </a:r>
          </a:p>
          <a:p>
            <a:r>
              <a:rPr lang="zh-CN" altLang="en-US" sz="2800"/>
              <a:t>每次加入一个数</a:t>
            </a:r>
            <a:r>
              <a:rPr lang="en-US" altLang="zh-CN" sz="2800"/>
              <a:t>x</a:t>
            </a:r>
            <a:r>
              <a:rPr lang="zh-CN" altLang="en-US" sz="2800"/>
              <a:t>就只关心当前区间内有多少个数等于</a:t>
            </a:r>
            <a:r>
              <a:rPr lang="en-US" altLang="zh-CN" sz="2800"/>
              <a:t>x^k</a:t>
            </a:r>
            <a:r>
              <a:rPr lang="zh-CN" altLang="en-US" sz="2800"/>
              <a:t>，快速用桶维护即可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P3401 洛谷树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给定一棵树，共有</a:t>
            </a:r>
            <a:r>
              <a:rPr lang="en-US" altLang="zh-CN" sz="2800"/>
              <a:t>m</a:t>
            </a:r>
            <a:r>
              <a:rPr lang="zh-CN" altLang="en-US" sz="2800"/>
              <a:t>次操作：</a:t>
            </a:r>
          </a:p>
          <a:p>
            <a:r>
              <a:rPr lang="zh-CN" altLang="en-US" sz="2800"/>
              <a:t>查询u到v的路径上所有子路径经过的边的边权的xor值的和</a:t>
            </a:r>
          </a:p>
          <a:p>
            <a:r>
              <a:rPr lang="zh-CN" altLang="en-US" sz="2800"/>
              <a:t>修改某条边的权</a:t>
            </a:r>
          </a:p>
          <a:p>
            <a:r>
              <a:rPr lang="en-US" altLang="zh-CN" sz="2800"/>
              <a:t>n&lt;=2e5</a:t>
            </a:r>
          </a:p>
          <a:p>
            <a:r>
              <a:rPr lang="zh-CN" altLang="en-US" sz="2800"/>
              <a:t>（此题套路相似，用来练习和进一步理解）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1782</Words>
  <Application>Microsoft Office PowerPoint</Application>
  <PresentationFormat>宽屏</PresentationFormat>
  <Paragraphs>113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Arial</vt:lpstr>
      <vt:lpstr>Arial Black</vt:lpstr>
      <vt:lpstr>Calibri</vt:lpstr>
      <vt:lpstr>Office 主题​​</vt:lpstr>
      <vt:lpstr>位运算的常见技巧</vt:lpstr>
      <vt:lpstr>对于题目给的条件，常见的转化方式：</vt:lpstr>
      <vt:lpstr>异或的若干性质</vt:lpstr>
      <vt:lpstr>CF1322B Present </vt:lpstr>
      <vt:lpstr>CF1322B Present </vt:lpstr>
      <vt:lpstr>CF1322B Present  变式</vt:lpstr>
      <vt:lpstr>CF617E XOR and Favorite Number </vt:lpstr>
      <vt:lpstr>CF617E XOR and Favorite Number </vt:lpstr>
      <vt:lpstr>P3401 洛谷树 </vt:lpstr>
      <vt:lpstr>P3401 洛谷树 </vt:lpstr>
      <vt:lpstr>P4551 最长异或路径 </vt:lpstr>
      <vt:lpstr>P4551 最长异或路径 </vt:lpstr>
      <vt:lpstr>P4151 [WC2011] 最大XOR和路径  </vt:lpstr>
      <vt:lpstr>P4151 [WC2011] 最大XOR和路径  </vt:lpstr>
      <vt:lpstr>CF1935E Distance Learning Courses in MAC </vt:lpstr>
      <vt:lpstr>CF1935E Distance Learning Courses in MAC </vt:lpstr>
      <vt:lpstr>CF1815D XOR Counting </vt:lpstr>
      <vt:lpstr>CF1815D XOR Counting </vt:lpstr>
      <vt:lpstr>CF1849F XOR Partition </vt:lpstr>
      <vt:lpstr>CF1849F XOR Partition(solution 1) </vt:lpstr>
      <vt:lpstr>CF1849F XOR Partition(solution 2) </vt:lpstr>
      <vt:lpstr>CF1849F XOR Partition(solution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位运算的常见技巧</dc:title>
  <dc:creator/>
  <cp:lastModifiedBy>Windows 用户</cp:lastModifiedBy>
  <cp:revision>19</cp:revision>
  <dcterms:created xsi:type="dcterms:W3CDTF">2024-06-23T14:47:36Z</dcterms:created>
  <dcterms:modified xsi:type="dcterms:W3CDTF">2024-08-07T00:25:30Z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