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660650"/>
          </a:xfrm>
        </p:spPr>
        <p:txBody>
          <a:bodyPr/>
          <a:lstStyle/>
          <a:p>
            <a:r>
              <a:rPr lang="zh-CN" altLang="en-US"/>
              <a:t>软件复用与组件开发</a:t>
            </a:r>
            <a:br>
              <a:rPr lang="zh-CN" altLang="en-US"/>
            </a:b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次上机练习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18025"/>
            <a:ext cx="9144000" cy="739775"/>
          </a:xfrm>
        </p:spPr>
        <p:txBody>
          <a:bodyPr/>
          <a:lstStyle/>
          <a:p>
            <a:r>
              <a:rPr lang="en-US" altLang="zh-CN"/>
              <a:t>2019.11.21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练习内容   </a:t>
            </a:r>
            <a:r>
              <a:rPr lang="en-US" altLang="zh-CN"/>
              <a:t>Spring</a:t>
            </a:r>
            <a:r>
              <a:rPr lang="zh-CN" altLang="en-US"/>
              <a:t>的控制反转机制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fontAlgn="auto">
              <a:lnSpc>
                <a:spcPct val="120000"/>
              </a:lnSpc>
              <a:buFont typeface="+mj-lt"/>
              <a:buAutoNum type="arabicPeriod"/>
            </a:pPr>
            <a:r>
              <a:rPr lang="zh-CN" sz="3200" dirty="0"/>
              <a:t>应用</a:t>
            </a:r>
            <a:r>
              <a:rPr lang="en-US" altLang="zh-CN" sz="3200" dirty="0"/>
              <a:t>XML</a:t>
            </a:r>
            <a:r>
              <a:rPr lang="zh-CN" altLang="en-US" sz="3200" dirty="0"/>
              <a:t>配置方式实现访问者模式</a:t>
            </a:r>
          </a:p>
          <a:p>
            <a:pPr marL="971550" lvl="1" indent="-514350" fontAlgn="auto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740" dirty="0"/>
              <a:t>超市购物车例子，在后页</a:t>
            </a:r>
            <a:r>
              <a:rPr lang="en-US" altLang="zh-CN" sz="2740" dirty="0" err="1"/>
              <a:t>ppt</a:t>
            </a:r>
            <a:endParaRPr lang="en-US" altLang="zh-CN" sz="2740" dirty="0"/>
          </a:p>
          <a:p>
            <a:pPr marL="971550" lvl="1" indent="-514350" fontAlgn="auto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740" dirty="0"/>
              <a:t>参考提供的</a:t>
            </a:r>
            <a:r>
              <a:rPr lang="en-US" altLang="zh-CN" sz="2740" dirty="0"/>
              <a:t>ioc2018</a:t>
            </a:r>
            <a:r>
              <a:rPr lang="zh-CN" altLang="en-US" sz="2740" dirty="0"/>
              <a:t>工程中的例子</a:t>
            </a:r>
          </a:p>
          <a:p>
            <a:pPr marL="514350" indent="-514350" fontAlgn="auto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dirty="0"/>
              <a:t>应用自动装配方式实现策略模式</a:t>
            </a:r>
          </a:p>
          <a:p>
            <a:pPr marL="971550" lvl="1" indent="-514350" algn="l" fontAlgn="auto">
              <a:lnSpc>
                <a:spcPct val="120000"/>
              </a:lnSpc>
              <a:buClrTx/>
              <a:buSzTx/>
              <a:buFont typeface="+mj-ea"/>
              <a:buAutoNum type="circleNumDbPlain"/>
            </a:pPr>
            <a:r>
              <a:rPr lang="zh-CN" altLang="en-US" sz="2740" dirty="0"/>
              <a:t>超市销售促销的例子，在后页ppt</a:t>
            </a:r>
          </a:p>
          <a:p>
            <a:pPr marL="971550" lvl="1" indent="-514350" algn="l" fontAlgn="auto">
              <a:lnSpc>
                <a:spcPct val="120000"/>
              </a:lnSpc>
              <a:buClrTx/>
              <a:buSzTx/>
              <a:buFont typeface="+mj-ea"/>
              <a:buAutoNum type="circleNumDbPlain"/>
            </a:pPr>
            <a:r>
              <a:rPr lang="zh-CN" altLang="en-US" sz="2740" dirty="0"/>
              <a:t>参考提供的c10ioc工程中的例子</a:t>
            </a:r>
          </a:p>
          <a:p>
            <a:pPr marL="514350" lvl="0" indent="-514350" algn="l" fontAlgn="auto">
              <a:lnSpc>
                <a:spcPct val="120000"/>
              </a:lnSpc>
              <a:buClrTx/>
              <a:buSzTx/>
              <a:buFont typeface="+mj-ea"/>
              <a:buAutoNum type="arabicPeriod"/>
            </a:pPr>
            <a:r>
              <a:rPr lang="zh-CN" altLang="en-US" sz="3195" dirty="0"/>
              <a:t>实现提示，创建</a:t>
            </a:r>
            <a:r>
              <a:rPr lang="en-US" altLang="zh-CN" sz="3195" dirty="0"/>
              <a:t>Maven</a:t>
            </a:r>
            <a:r>
              <a:rPr lang="zh-CN" altLang="en-US" sz="3195" dirty="0"/>
              <a:t>工程，添加对</a:t>
            </a:r>
            <a:r>
              <a:rPr lang="en-US" altLang="zh-CN" sz="3195" dirty="0"/>
              <a:t>spring</a:t>
            </a:r>
            <a:r>
              <a:rPr lang="zh-CN" altLang="en-US" sz="3195" dirty="0"/>
              <a:t>核心包的依赖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1555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1524000" y="112713"/>
            <a:ext cx="4419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u="none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、访问者模式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的应用</a:t>
            </a: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187674" y="1717675"/>
            <a:ext cx="7860894" cy="496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indent="0" eaLnBrk="1" hangingPunct="1">
              <a:lnSpc>
                <a:spcPct val="12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顾客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在超市中选择的商品，如苹果、啤酒等放在购物车中，然后到收银员处付款。</a:t>
            </a:r>
            <a:endParaRPr lang="en-US" altLang="zh-CN" sz="2400" b="0" u="none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indent="0" eaLnBrk="1" hangingPunct="1">
              <a:lnSpc>
                <a:spcPct val="12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在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购物过程中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，顾客需要对这些商品进行访问，以便确认这些商品的质量，之后收银员计算价格时也需要访问购物车内顾客所选择的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商品。此时，购物车作为一个存储各种类型商品的容器，而顾客和收银员作为访问这些商品的访问者，他们需要对商品进行检查和评价。</a:t>
            </a:r>
            <a:endParaRPr lang="en-US" altLang="zh-CN" sz="2400" b="0" u="none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indent="0" eaLnBrk="1" hangingPunct="1">
              <a:lnSpc>
                <a:spcPct val="12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不同</a:t>
            </a:r>
            <a:r>
              <a:rPr lang="zh-CN" altLang="en-US" sz="2400" b="0" u="none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类型的商品其访问形式也可能不同，如苹果需要过秤之后再计价，而啤酒不需要。</a:t>
            </a:r>
            <a:endParaRPr lang="en-US" altLang="zh-CN" sz="2400" b="0" u="none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indent="0" eaLnBrk="1" hangingPunct="1">
              <a:lnSpc>
                <a:spcPct val="12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请设计该超市购物车的类图。</a:t>
            </a:r>
            <a:endParaRPr lang="zh-CN" altLang="en-US" sz="2400" b="0" u="none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2" indent="0" eaLnBrk="1" hangingPunct="1">
              <a:lnSpc>
                <a:spcPct val="120000"/>
              </a:lnSpc>
            </a:pPr>
            <a:endParaRPr lang="en-US" altLang="zh-CN" sz="2400" b="0" u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2233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17866" y="936051"/>
            <a:ext cx="406552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问题描述：超市购物车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721" y="1318338"/>
            <a:ext cx="7911680" cy="510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​​ 6"/>
          <p:cNvSpPr/>
          <p:nvPr/>
        </p:nvSpPr>
        <p:spPr>
          <a:xfrm>
            <a:off x="1555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1524000" y="112713"/>
            <a:ext cx="4419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访问者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模式的应用</a:t>
            </a:r>
          </a:p>
        </p:txBody>
      </p:sp>
      <p:sp>
        <p:nvSpPr>
          <p:cNvPr id="18" name="同心圆 17"/>
          <p:cNvSpPr/>
          <p:nvPr/>
        </p:nvSpPr>
        <p:spPr>
          <a:xfrm>
            <a:off x="2233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17866" y="936051"/>
            <a:ext cx="406552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超市购物</a:t>
            </a: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车类图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1555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1524000" y="112713"/>
            <a:ext cx="4419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策略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模式的应用</a:t>
            </a: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187674" y="1717675"/>
            <a:ext cx="7860894" cy="3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indent="0" eaLnBrk="1" hangingPunct="1">
              <a:lnSpc>
                <a:spcPct val="14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某超市为实现商品促销，采取了多种促销策略，有：</a:t>
            </a:r>
            <a:endParaRPr lang="en-US" altLang="zh-CN" sz="2400" b="0" u="none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3" indent="-342900" eaLnBrk="1" hangingPunct="1">
              <a:lnSpc>
                <a:spcPct val="14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折扣策略，就是所有商品都打一个百分比折扣</a:t>
            </a:r>
            <a:endParaRPr lang="en-US" altLang="zh-CN" sz="2400" b="0" u="none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3" indent="-342900" eaLnBrk="1" hangingPunct="1">
              <a:lnSpc>
                <a:spcPct val="14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b="0" u="none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额策略，当一次销售总额大于一个定额时，减去一个绝对值金额</a:t>
            </a:r>
            <a:endParaRPr lang="en-US" altLang="zh-CN" sz="2400" b="0" u="none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3" indent="-342900" eaLnBrk="1" hangingPunct="1">
              <a:lnSpc>
                <a:spcPct val="14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今后可能还会有其它促销策略</a:t>
            </a:r>
            <a:endParaRPr lang="en-US" altLang="zh-CN" sz="2400" b="0" u="none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3" indent="-342900" eaLnBrk="1" hangingPunct="1">
              <a:lnSpc>
                <a:spcPct val="14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endParaRPr lang="en-US" altLang="zh-CN" sz="2400" b="0" u="none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2" indent="0" eaLnBrk="1" hangingPunct="1">
              <a:lnSpc>
                <a:spcPct val="140000"/>
              </a:lnSpc>
            </a:pPr>
            <a:r>
              <a:rPr lang="en-US" altLang="zh-CN" sz="2400" b="0" u="none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请对该销售促销策略设计类图。</a:t>
            </a:r>
            <a:endParaRPr lang="zh-CN" altLang="en-US" sz="2400" b="0" u="none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2233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17865" y="936051"/>
            <a:ext cx="578795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问题描述：销售促销策略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1555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1524000" y="112713"/>
            <a:ext cx="4419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策略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模式的应用</a:t>
            </a:r>
          </a:p>
        </p:txBody>
      </p:sp>
      <p:sp>
        <p:nvSpPr>
          <p:cNvPr id="18" name="同心圆 17"/>
          <p:cNvSpPr/>
          <p:nvPr/>
        </p:nvSpPr>
        <p:spPr>
          <a:xfrm>
            <a:off x="2233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17866" y="936051"/>
            <a:ext cx="4065522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销售促销策略类图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052320"/>
            <a:ext cx="10325100" cy="30041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333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楷体</vt:lpstr>
      <vt:lpstr>微软雅黑</vt:lpstr>
      <vt:lpstr>Arial</vt:lpstr>
      <vt:lpstr>Calibri</vt:lpstr>
      <vt:lpstr>Office 主题</vt:lpstr>
      <vt:lpstr>软件复用与组件开发 第8次上机练习</vt:lpstr>
      <vt:lpstr>练习内容   Spring的控制反转机制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软件复用与组件开发 第8次上机练习</dc:title>
  <dc:creator>D3</dc:creator>
  <cp:lastModifiedBy>孙增奎</cp:lastModifiedBy>
  <cp:revision>14</cp:revision>
  <dcterms:created xsi:type="dcterms:W3CDTF">2019-11-13T01:53:00Z</dcterms:created>
  <dcterms:modified xsi:type="dcterms:W3CDTF">2019-11-27T08:33:31Z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