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3D277-979A-48E3-AC86-851DE0783331}" v="268" dt="2025-05-28T07:26:57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Go_(board_game)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52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1026" y="850956"/>
            <a:ext cx="5023343" cy="5900215"/>
          </a:xfrm>
        </p:spPr>
        <p:txBody>
          <a:bodyPr anchor="ctr">
            <a:normAutofit/>
          </a:bodyPr>
          <a:lstStyle/>
          <a:p>
            <a:pPr algn="l"/>
            <a:r>
              <a:rPr lang="ru-RU" sz="4800" b="1" dirty="0">
                <a:solidFill>
                  <a:schemeClr val="bg1"/>
                </a:solidFill>
                <a:ea typeface="+mj-lt"/>
                <a:cs typeface="+mj-lt"/>
              </a:rPr>
              <a:t>Сетевая игра «Точки» с применением управляемого широковещания</a:t>
            </a:r>
            <a:endParaRPr lang="ru-RU" sz="4800" b="1">
              <a:solidFill>
                <a:schemeClr val="bg1"/>
              </a:solidFill>
            </a:endParaRPr>
          </a:p>
          <a:p>
            <a:pPr algn="l"/>
            <a:endParaRPr lang="ru-RU" sz="480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6003" y="4670248"/>
            <a:ext cx="5806167" cy="2183143"/>
          </a:xfrm>
        </p:spPr>
        <p:txBody>
          <a:bodyPr anchor="ctr">
            <a:normAutofit/>
          </a:bodyPr>
          <a:lstStyle/>
          <a:p>
            <a:pPr algn="l"/>
            <a:r>
              <a:rPr lang="ru-RU">
                <a:solidFill>
                  <a:schemeClr val="tx2"/>
                </a:solidFill>
              </a:rPr>
              <a:t>Сделал студент группы ИВТ-22 Сапожников Юрий Сергеевич</a:t>
            </a:r>
          </a:p>
        </p:txBody>
      </p:sp>
      <p:pic>
        <p:nvPicPr>
          <p:cNvPr id="4" name="Рисунок 3" descr="Изображение выглядит как в помещении, коробка, пол, стол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121A550-34A5-D13B-9E41-97B729E9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90909" y="321734"/>
            <a:ext cx="5146349" cy="49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034F2-7AF1-ABB7-532F-B2CCE867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2150770" y="668367"/>
            <a:ext cx="6155994" cy="48236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Актуальность</a:t>
            </a:r>
            <a:endParaRPr lang="ru-RU" err="1">
              <a:solidFill>
                <a:schemeClr val="accent1"/>
              </a:solidFill>
              <a:ea typeface="+mj-ea"/>
              <a:cs typeface="+mj-cs"/>
            </a:endParaRPr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55BC-BF0E-5E66-0CB2-259800DC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В </a:t>
            </a:r>
            <a:r>
              <a:rPr lang="en-US" err="1"/>
              <a:t>сетевых</a:t>
            </a:r>
            <a:r>
              <a:rPr lang="en-US" dirty="0"/>
              <a:t> </a:t>
            </a:r>
            <a:r>
              <a:rPr lang="en-US" err="1"/>
              <a:t>играх</a:t>
            </a:r>
            <a:r>
              <a:rPr lang="en-US" dirty="0"/>
              <a:t> </a:t>
            </a:r>
            <a:r>
              <a:rPr lang="en-US" err="1"/>
              <a:t>важно</a:t>
            </a:r>
            <a:r>
              <a:rPr lang="en-US" dirty="0"/>
              <a:t> </a:t>
            </a:r>
            <a:r>
              <a:rPr lang="en-US" err="1"/>
              <a:t>обеспечить</a:t>
            </a:r>
            <a:r>
              <a:rPr lang="en-US" dirty="0"/>
              <a:t> </a:t>
            </a:r>
            <a:r>
              <a:rPr lang="en-US" err="1"/>
              <a:t>быструю</a:t>
            </a:r>
            <a:r>
              <a:rPr lang="en-US" dirty="0"/>
              <a:t> и </a:t>
            </a:r>
            <a:r>
              <a:rPr lang="en-US" err="1"/>
              <a:t>стабильную</a:t>
            </a:r>
            <a:r>
              <a:rPr lang="en-US" dirty="0"/>
              <a:t> </a:t>
            </a:r>
            <a:r>
              <a:rPr lang="en-US" err="1"/>
              <a:t>синхронизацию</a:t>
            </a:r>
            <a:r>
              <a:rPr lang="en-US" dirty="0"/>
              <a:t> </a:t>
            </a:r>
            <a:r>
              <a:rPr lang="en-US" err="1"/>
              <a:t>между</a:t>
            </a:r>
            <a:r>
              <a:rPr lang="en-US" dirty="0"/>
              <a:t> </a:t>
            </a:r>
            <a:r>
              <a:rPr lang="en-US" err="1"/>
              <a:t>участниками</a:t>
            </a:r>
            <a:r>
              <a:rPr lang="en-US" dirty="0"/>
              <a:t>. </a:t>
            </a:r>
            <a:r>
              <a:rPr lang="en-US" err="1"/>
              <a:t>Стандартная</a:t>
            </a:r>
            <a:r>
              <a:rPr lang="en-US" dirty="0"/>
              <a:t> </a:t>
            </a:r>
            <a:r>
              <a:rPr lang="en-US" err="1"/>
              <a:t>клиент-серверная</a:t>
            </a:r>
            <a:r>
              <a:rPr lang="en-US" dirty="0"/>
              <a:t> </a:t>
            </a:r>
            <a:r>
              <a:rPr lang="en-US" err="1"/>
              <a:t>модель</a:t>
            </a:r>
            <a:r>
              <a:rPr lang="en-US" dirty="0"/>
              <a:t> </a:t>
            </a:r>
            <a:r>
              <a:rPr lang="en-US" err="1"/>
              <a:t>вызывает</a:t>
            </a:r>
            <a:r>
              <a:rPr lang="en-US" dirty="0"/>
              <a:t> </a:t>
            </a:r>
            <a:r>
              <a:rPr lang="en-US" err="1"/>
              <a:t>задержки</a:t>
            </a:r>
            <a:r>
              <a:rPr lang="en-US" dirty="0"/>
              <a:t> и </a:t>
            </a:r>
            <a:r>
              <a:rPr lang="en-US" err="1"/>
              <a:t>нагрузку</a:t>
            </a:r>
            <a:r>
              <a:rPr lang="en-US" dirty="0"/>
              <a:t> </a:t>
            </a:r>
            <a:r>
              <a:rPr lang="en-US" err="1"/>
              <a:t>на</a:t>
            </a:r>
            <a:r>
              <a:rPr lang="en-US" dirty="0"/>
              <a:t> </a:t>
            </a:r>
            <a:r>
              <a:rPr lang="en-US" err="1"/>
              <a:t>сервер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C5383-3F6B-34D3-4354-9880E0B2F387}"/>
              </a:ext>
            </a:extLst>
          </p:cNvPr>
          <p:cNvSpPr txBox="1">
            <a:spLocks/>
          </p:cNvSpPr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Управляемое</a:t>
            </a:r>
            <a:r>
              <a:rPr lang="en-US" dirty="0"/>
              <a:t> </a:t>
            </a:r>
            <a:r>
              <a:rPr lang="en-US" err="1"/>
              <a:t>широковещание</a:t>
            </a:r>
            <a:r>
              <a:rPr lang="en-US" dirty="0"/>
              <a:t> </a:t>
            </a:r>
            <a:r>
              <a:rPr lang="en-US" err="1"/>
              <a:t>снижает</a:t>
            </a:r>
            <a:r>
              <a:rPr lang="en-US" dirty="0"/>
              <a:t> </a:t>
            </a:r>
            <a:r>
              <a:rPr lang="en-US" err="1"/>
              <a:t>нагрузку</a:t>
            </a:r>
            <a:r>
              <a:rPr lang="en-US" dirty="0"/>
              <a:t> и </a:t>
            </a:r>
            <a:r>
              <a:rPr lang="en-US" err="1"/>
              <a:t>улучшает</a:t>
            </a:r>
            <a:r>
              <a:rPr lang="en-US" dirty="0"/>
              <a:t> </a:t>
            </a:r>
            <a:r>
              <a:rPr lang="en-US" err="1"/>
              <a:t>отклик</a:t>
            </a:r>
            <a:r>
              <a:rPr lang="en-US" dirty="0"/>
              <a:t>, </a:t>
            </a:r>
            <a:r>
              <a:rPr lang="en-US" err="1"/>
              <a:t>особенно</a:t>
            </a:r>
            <a:r>
              <a:rPr lang="en-US" dirty="0"/>
              <a:t> в </a:t>
            </a:r>
            <a:r>
              <a:rPr lang="en-US" err="1"/>
              <a:t>играх</a:t>
            </a:r>
            <a:r>
              <a:rPr lang="en-US" dirty="0"/>
              <a:t> с </a:t>
            </a:r>
            <a:r>
              <a:rPr lang="en-US" err="1"/>
              <a:t>несколькими</a:t>
            </a:r>
            <a:r>
              <a:rPr lang="en-US" dirty="0"/>
              <a:t> </a:t>
            </a:r>
            <a:r>
              <a:rPr lang="en-US" err="1"/>
              <a:t>участниками</a:t>
            </a:r>
            <a:r>
              <a:rPr lang="en-US" dirty="0"/>
              <a:t> и </a:t>
            </a:r>
            <a:r>
              <a:rPr lang="en-US" err="1"/>
              <a:t>сессиями</a:t>
            </a:r>
            <a:r>
              <a:rPr lang="en-US" dirty="0"/>
              <a:t>. </a:t>
            </a:r>
            <a:r>
              <a:rPr lang="en-US" err="1"/>
              <a:t>Это</a:t>
            </a:r>
            <a:r>
              <a:rPr lang="en-US" dirty="0"/>
              <a:t> </a:t>
            </a:r>
            <a:r>
              <a:rPr lang="en-US" err="1"/>
              <a:t>перспективное</a:t>
            </a:r>
            <a:r>
              <a:rPr lang="en-US" dirty="0"/>
              <a:t> </a:t>
            </a:r>
            <a:r>
              <a:rPr lang="en-US" err="1"/>
              <a:t>решение</a:t>
            </a:r>
            <a:r>
              <a:rPr lang="en-US" dirty="0"/>
              <a:t> </a:t>
            </a:r>
            <a:r>
              <a:rPr lang="en-US" err="1"/>
              <a:t>для</a:t>
            </a:r>
            <a:r>
              <a:rPr lang="en-US" dirty="0"/>
              <a:t> </a:t>
            </a:r>
            <a:r>
              <a:rPr lang="en-US" err="1"/>
              <a:t>легковесных</a:t>
            </a:r>
            <a:r>
              <a:rPr lang="en-US" dirty="0"/>
              <a:t> </a:t>
            </a:r>
            <a:r>
              <a:rPr lang="en-US" err="1"/>
              <a:t>многопользовательских</a:t>
            </a:r>
            <a:r>
              <a:rPr lang="en-US" dirty="0"/>
              <a:t> </a:t>
            </a:r>
            <a:r>
              <a:rPr lang="en-US" err="1"/>
              <a:t>игр</a:t>
            </a:r>
            <a:r>
              <a:rPr lang="en-US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AF90CB-724B-5417-F918-2A5B273D8432}"/>
              </a:ext>
            </a:extLst>
          </p:cNvPr>
          <p:cNvSpPr txBox="1">
            <a:spLocks/>
          </p:cNvSpPr>
          <p:nvPr/>
        </p:nvSpPr>
        <p:spPr>
          <a:xfrm>
            <a:off x="-173863" y="-1239853"/>
            <a:ext cx="6155994" cy="482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err="1">
                <a:solidFill>
                  <a:schemeClr val="accent1"/>
                </a:solidFill>
              </a:rPr>
              <a:t>Актуальность</a:t>
            </a:r>
            <a:endParaRPr lang="ru-RU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6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7BE49-B3F3-ECD7-D722-BEBCB6EC0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err="1">
                <a:latin typeface="+mj-lt"/>
                <a:ea typeface="+mj-ea"/>
                <a:cs typeface="+mj-cs"/>
              </a:rPr>
              <a:t>Цель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и </a:t>
            </a:r>
            <a:r>
              <a:rPr lang="en-US" sz="5400" kern="1200" err="1">
                <a:latin typeface="+mj-lt"/>
                <a:ea typeface="+mj-ea"/>
                <a:cs typeface="+mj-cs"/>
              </a:rPr>
              <a:t>задачи</a:t>
            </a:r>
            <a:endParaRPr lang="en-US" sz="5400" kern="120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B06A6-6923-C1F1-93D6-887AE979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Реализовать</a:t>
            </a:r>
            <a:r>
              <a:rPr lang="en-US" dirty="0"/>
              <a:t> </a:t>
            </a:r>
            <a:r>
              <a:rPr lang="en-US" err="1"/>
              <a:t>клиент-серверную</a:t>
            </a:r>
            <a:r>
              <a:rPr lang="en-US" dirty="0"/>
              <a:t> </a:t>
            </a:r>
            <a:r>
              <a:rPr lang="en-US" err="1"/>
              <a:t>игру</a:t>
            </a:r>
            <a:r>
              <a:rPr lang="en-US" dirty="0"/>
              <a:t> «</a:t>
            </a:r>
            <a:r>
              <a:rPr lang="en-US" err="1"/>
              <a:t>Точки</a:t>
            </a:r>
            <a:r>
              <a:rPr lang="en-US" dirty="0"/>
              <a:t>» с </a:t>
            </a:r>
            <a:r>
              <a:rPr lang="en-US" err="1"/>
              <a:t>использованием</a:t>
            </a:r>
            <a:r>
              <a:rPr lang="en-US" dirty="0"/>
              <a:t> </a:t>
            </a:r>
            <a:r>
              <a:rPr lang="en-US" err="1"/>
              <a:t>управляемого</a:t>
            </a:r>
            <a:r>
              <a:rPr lang="en-US" dirty="0"/>
              <a:t> </a:t>
            </a:r>
            <a:r>
              <a:rPr lang="en-US" err="1"/>
              <a:t>широковещания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BBF48-AC47-B3D4-DFCF-5608554A3F6F}"/>
              </a:ext>
            </a:extLst>
          </p:cNvPr>
          <p:cNvSpPr txBox="1"/>
          <p:nvPr/>
        </p:nvSpPr>
        <p:spPr>
          <a:xfrm>
            <a:off x="6256020" y="664189"/>
            <a:ext cx="5097780" cy="53090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err="1"/>
              <a:t>Изучить</a:t>
            </a:r>
            <a:r>
              <a:rPr lang="en-US" sz="3200" dirty="0"/>
              <a:t> </a:t>
            </a:r>
            <a:r>
              <a:rPr lang="en-US" sz="3200" err="1"/>
              <a:t>принципы</a:t>
            </a:r>
            <a:r>
              <a:rPr lang="en-US" sz="3200" dirty="0"/>
              <a:t> </a:t>
            </a:r>
            <a:r>
              <a:rPr lang="en-US" sz="3200" err="1"/>
              <a:t>сетевого</a:t>
            </a:r>
            <a:r>
              <a:rPr lang="en-US" sz="3200" dirty="0"/>
              <a:t> </a:t>
            </a:r>
            <a:r>
              <a:rPr lang="en-US" sz="3200" err="1"/>
              <a:t>взаимодействия</a:t>
            </a:r>
            <a:r>
              <a:rPr lang="en-US" sz="3200" dirty="0"/>
              <a:t> в </a:t>
            </a:r>
            <a:r>
              <a:rPr lang="en-US" sz="3200" err="1"/>
              <a:t>играх</a:t>
            </a:r>
            <a:r>
              <a:rPr lang="en-US" sz="3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err="1"/>
              <a:t>Проанализировать</a:t>
            </a:r>
            <a:r>
              <a:rPr lang="en-US" sz="3200" dirty="0"/>
              <a:t> multicast-</a:t>
            </a:r>
            <a:r>
              <a:rPr lang="en-US" sz="3200" err="1"/>
              <a:t>технологии</a:t>
            </a:r>
            <a:r>
              <a:rPr lang="en-US" sz="3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err="1"/>
              <a:t>Реализовать</a:t>
            </a:r>
            <a:r>
              <a:rPr lang="en-US" sz="3200" dirty="0"/>
              <a:t> </a:t>
            </a:r>
            <a:r>
              <a:rPr lang="en-US" sz="3200" err="1"/>
              <a:t>игру</a:t>
            </a:r>
            <a:r>
              <a:rPr lang="en-US" sz="3200" dirty="0"/>
              <a:t> в </a:t>
            </a:r>
            <a:r>
              <a:rPr lang="en-US" sz="3200" err="1"/>
              <a:t>однопользовательском</a:t>
            </a:r>
            <a:r>
              <a:rPr lang="en-US" sz="3200" dirty="0"/>
              <a:t> и </a:t>
            </a:r>
            <a:r>
              <a:rPr lang="en-US" sz="3200" err="1"/>
              <a:t>сетевом</a:t>
            </a:r>
            <a:r>
              <a:rPr lang="en-US" sz="3200" dirty="0"/>
              <a:t> </a:t>
            </a:r>
            <a:r>
              <a:rPr lang="en-US" sz="3200" err="1"/>
              <a:t>режиме</a:t>
            </a:r>
            <a:r>
              <a:rPr lang="en-US" sz="3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err="1"/>
              <a:t>Добавить</a:t>
            </a:r>
            <a:r>
              <a:rPr lang="en-US" sz="3200" dirty="0"/>
              <a:t> </a:t>
            </a:r>
            <a:r>
              <a:rPr lang="en-US" sz="3200" err="1"/>
              <a:t>поддержку</a:t>
            </a:r>
            <a:r>
              <a:rPr lang="en-US" sz="3200" dirty="0"/>
              <a:t> </a:t>
            </a:r>
            <a:r>
              <a:rPr lang="en-US" sz="3200" err="1"/>
              <a:t>зрителей</a:t>
            </a:r>
            <a:r>
              <a:rPr lang="en-US" sz="3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err="1"/>
              <a:t>Провести</a:t>
            </a:r>
            <a:r>
              <a:rPr lang="en-US" sz="3200" dirty="0"/>
              <a:t> </a:t>
            </a:r>
            <a:r>
              <a:rPr lang="en-US" sz="3200" err="1"/>
              <a:t>тестирование</a:t>
            </a:r>
            <a:r>
              <a:rPr lang="en-US" sz="3200" dirty="0"/>
              <a:t> и </a:t>
            </a:r>
            <a:r>
              <a:rPr lang="en-US" sz="3200" err="1"/>
              <a:t>устранить</a:t>
            </a:r>
            <a:r>
              <a:rPr lang="en-US" sz="3200" dirty="0"/>
              <a:t> </a:t>
            </a:r>
            <a:r>
              <a:rPr lang="en-US" sz="3200" err="1"/>
              <a:t>ошибки</a:t>
            </a:r>
            <a:r>
              <a:rPr lang="en-US" sz="32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6659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F1FABBDD-BEEB-47CC-9DC2-83E0BCD1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72E14A10-F6FE-46B8-9F62-D1707904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9D6573-DAA5-4FC7-9CC6-80FFE637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99300304-8097-4497-B7D7-CF98A9A74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6BEB36-8C72-450B-A22A-48D54766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8BC9E3-E539-449C-B557-4074751AE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5" name="Freeform: Shape 14">
              <a:extLst>
                <a:ext uri="{FF2B5EF4-FFF2-40B4-BE49-F238E27FC236}">
                  <a16:creationId xmlns:a16="http://schemas.microsoft.com/office/drawing/2014/main" id="{074FC277-4245-45E3-A41E-BE1CFF33C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39B399-43DA-4ED1-A301-58EED50E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026" y="-291570"/>
            <a:ext cx="7178026" cy="1489128"/>
          </a:xfrm>
        </p:spPr>
        <p:txBody>
          <a:bodyPr anchor="b">
            <a:normAutofit/>
          </a:bodyPr>
          <a:lstStyle/>
          <a:p>
            <a:r>
              <a:rPr lang="ru-RU" sz="4000" dirty="0">
                <a:ea typeface="+mj-lt"/>
                <a:cs typeface="+mj-lt"/>
              </a:rPr>
              <a:t>Обзор литературы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B50AA-0FA9-AEC4-6AA1-5E2D5FE8A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360" y="1445337"/>
            <a:ext cx="10469442" cy="51449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4400" dirty="0">
                <a:ea typeface="+mn-lt"/>
                <a:cs typeface="+mn-lt"/>
              </a:rPr>
              <a:t>Теоретическая база охватывает:</a:t>
            </a:r>
            <a:endParaRPr lang="ru-RU" sz="4400"/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3200" dirty="0">
                <a:ea typeface="+mn-lt"/>
                <a:cs typeface="+mn-lt"/>
              </a:rPr>
              <a:t>Принципы </a:t>
            </a:r>
            <a:r>
              <a:rPr lang="ru-RU" sz="3200" dirty="0" err="1">
                <a:ea typeface="+mn-lt"/>
                <a:cs typeface="+mn-lt"/>
              </a:rPr>
              <a:t>multicast</a:t>
            </a:r>
            <a:r>
              <a:rPr lang="ru-RU" sz="3200" dirty="0">
                <a:ea typeface="+mn-lt"/>
                <a:cs typeface="+mn-lt"/>
              </a:rPr>
              <a:t>.</a:t>
            </a:r>
            <a:endParaRPr lang="ru-RU" sz="3200" dirty="0"/>
          </a:p>
          <a:p>
            <a:pPr marL="457200" lvl="1" indent="0">
              <a:buNone/>
            </a:pPr>
            <a:endParaRPr lang="ru-RU" sz="3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3200" dirty="0">
                <a:ea typeface="+mn-lt"/>
                <a:cs typeface="+mn-lt"/>
              </a:rPr>
              <a:t>Документация Python-библиотек: </a:t>
            </a:r>
            <a:r>
              <a:rPr lang="ru-RU" sz="3200" err="1">
                <a:latin typeface="Consolas"/>
              </a:rPr>
              <a:t>socket</a:t>
            </a:r>
            <a:r>
              <a:rPr lang="ru-RU" sz="3200" dirty="0">
                <a:ea typeface="+mn-lt"/>
                <a:cs typeface="+mn-lt"/>
              </a:rPr>
              <a:t>, </a:t>
            </a:r>
            <a:r>
              <a:rPr lang="ru-RU" sz="3200" err="1">
                <a:latin typeface="Consolas"/>
              </a:rPr>
              <a:t>threading</a:t>
            </a:r>
            <a:r>
              <a:rPr lang="ru-RU" sz="3200" dirty="0">
                <a:ea typeface="+mn-lt"/>
                <a:cs typeface="+mn-lt"/>
              </a:rPr>
              <a:t>, </a:t>
            </a:r>
            <a:r>
              <a:rPr lang="ru-RU" sz="3200" err="1">
                <a:latin typeface="Consolas"/>
              </a:rPr>
              <a:t>pygame</a:t>
            </a:r>
            <a:r>
              <a:rPr lang="ru-RU" sz="3200" dirty="0">
                <a:ea typeface="+mn-lt"/>
                <a:cs typeface="+mn-lt"/>
              </a:rPr>
              <a:t>.</a:t>
            </a:r>
            <a:endParaRPr lang="ru-RU" sz="3200"/>
          </a:p>
          <a:p>
            <a:pPr marL="457200" lvl="1" indent="0">
              <a:buNone/>
            </a:pPr>
            <a:endParaRPr lang="ru-RU" sz="3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3200" dirty="0">
                <a:ea typeface="+mn-lt"/>
                <a:cs typeface="+mn-lt"/>
              </a:rPr>
              <a:t>Правила и механика игры «Точки» (по zagram.org).</a:t>
            </a:r>
            <a:endParaRPr lang="ru-RU" sz="3200"/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9518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CFB75-5EE0-613B-ECAE-14C4D6E7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err="1">
                <a:latin typeface="+mj-lt"/>
                <a:ea typeface="+mj-ea"/>
                <a:cs typeface="+mj-cs"/>
              </a:rPr>
              <a:t>Этапы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err="1">
                <a:latin typeface="+mj-lt"/>
                <a:ea typeface="+mj-ea"/>
                <a:cs typeface="+mj-cs"/>
              </a:rPr>
              <a:t>работы</a:t>
            </a:r>
            <a:endParaRPr lang="en-US" sz="5400" kern="120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199D-4F98-3E71-556E-35E91626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 err="1"/>
              <a:t>Инструменты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Язык</a:t>
            </a:r>
            <a:r>
              <a:rPr lang="en-US" sz="2400" dirty="0"/>
              <a:t> - Python 3</a:t>
            </a:r>
          </a:p>
          <a:p>
            <a:r>
              <a:rPr lang="en-US" sz="2400" dirty="0" err="1"/>
              <a:t>Библиотеки</a:t>
            </a:r>
            <a:r>
              <a:rPr lang="en-US" sz="2400" dirty="0"/>
              <a:t> - </a:t>
            </a:r>
            <a:r>
              <a:rPr lang="en-US" sz="2400" dirty="0" err="1"/>
              <a:t>pygame</a:t>
            </a:r>
            <a:r>
              <a:rPr lang="en-US" sz="2400" dirty="0"/>
              <a:t>, socket, threading, pickle</a:t>
            </a:r>
          </a:p>
          <a:p>
            <a:r>
              <a:rPr lang="en-US" sz="2400" dirty="0" err="1"/>
              <a:t>Сеть</a:t>
            </a:r>
            <a:r>
              <a:rPr lang="en-US" sz="2400" dirty="0"/>
              <a:t> - SSH-</a:t>
            </a:r>
            <a:r>
              <a:rPr lang="en-US" sz="2400" dirty="0" err="1"/>
              <a:t>туннелирование</a:t>
            </a:r>
            <a:r>
              <a:rPr lang="en-US" sz="2400" dirty="0"/>
              <a:t> </a:t>
            </a:r>
            <a:r>
              <a:rPr lang="en-US" sz="2400" dirty="0" err="1"/>
              <a:t>через</a:t>
            </a:r>
            <a:r>
              <a:rPr lang="en-US" sz="2400" dirty="0"/>
              <a:t> </a:t>
            </a:r>
            <a:r>
              <a:rPr lang="en-US" sz="2400" b="1" dirty="0"/>
              <a:t>serveo.net</a:t>
            </a:r>
            <a:endParaRPr lang="en-US" sz="2400" dirty="0"/>
          </a:p>
          <a:p>
            <a:r>
              <a:rPr lang="en-US" sz="2400" dirty="0" err="1"/>
              <a:t>Оборудование</a:t>
            </a:r>
            <a:r>
              <a:rPr lang="en-US" sz="2400" dirty="0"/>
              <a:t> - ПК, </a:t>
            </a:r>
            <a:r>
              <a:rPr lang="en-US" sz="2400" dirty="0" err="1"/>
              <a:t>локальная</a:t>
            </a:r>
            <a:r>
              <a:rPr lang="en-US" sz="2400" dirty="0"/>
              <a:t> и </a:t>
            </a:r>
            <a:r>
              <a:rPr lang="en-US" sz="2400" dirty="0" err="1"/>
              <a:t>внешняя</a:t>
            </a:r>
            <a:r>
              <a:rPr lang="en-US" sz="2400" dirty="0"/>
              <a:t> </a:t>
            </a:r>
            <a:r>
              <a:rPr lang="en-US" sz="2400" dirty="0" err="1"/>
              <a:t>сеть</a:t>
            </a:r>
            <a:endParaRPr lang="en-US" sz="2400" dirty="0"/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5CC98-A875-0FE6-995F-30FD3E7E4931}"/>
              </a:ext>
            </a:extLst>
          </p:cNvPr>
          <p:cNvSpPr txBox="1"/>
          <p:nvPr/>
        </p:nvSpPr>
        <p:spPr>
          <a:xfrm>
            <a:off x="6256020" y="1478956"/>
            <a:ext cx="5097780" cy="449424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1 </a:t>
            </a:r>
            <a:r>
              <a:rPr lang="en-US" sz="2800" b="1" err="1"/>
              <a:t>этап</a:t>
            </a:r>
            <a:r>
              <a:rPr lang="en-US" sz="2800" dirty="0"/>
              <a:t> </a:t>
            </a:r>
            <a:r>
              <a:rPr lang="en-US" sz="2800" err="1"/>
              <a:t>Исследование</a:t>
            </a:r>
            <a:r>
              <a:rPr lang="en-US" sz="2800" dirty="0"/>
              <a:t> и </a:t>
            </a:r>
            <a:r>
              <a:rPr lang="en-US" sz="2800" err="1"/>
              <a:t>выбор</a:t>
            </a:r>
            <a:r>
              <a:rPr lang="en-US" sz="2800" dirty="0"/>
              <a:t> </a:t>
            </a:r>
            <a:r>
              <a:rPr lang="en-US" sz="2800" err="1"/>
              <a:t>стека</a:t>
            </a:r>
            <a:r>
              <a:rPr lang="en-US" sz="2800" dirty="0"/>
              <a:t> </a:t>
            </a:r>
            <a:r>
              <a:rPr lang="en-US" sz="2800" err="1"/>
              <a:t>технологий</a:t>
            </a:r>
            <a:r>
              <a:rPr lang="en-US" sz="2800" dirty="0"/>
              <a:t>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2 </a:t>
            </a:r>
            <a:r>
              <a:rPr lang="en-US" sz="2800" b="1" err="1"/>
              <a:t>этап</a:t>
            </a:r>
            <a:r>
              <a:rPr lang="en-US" sz="2800" dirty="0"/>
              <a:t> </a:t>
            </a:r>
            <a:r>
              <a:rPr lang="en-US" sz="2800" err="1"/>
              <a:t>Реализация</a:t>
            </a:r>
            <a:r>
              <a:rPr lang="en-US" sz="2800" dirty="0"/>
              <a:t> </a:t>
            </a:r>
            <a:r>
              <a:rPr lang="en-US" sz="2800" err="1"/>
              <a:t>базовой</a:t>
            </a:r>
            <a:r>
              <a:rPr lang="en-US" sz="2800" dirty="0"/>
              <a:t> </a:t>
            </a:r>
            <a:r>
              <a:rPr lang="en-US" sz="2800" err="1"/>
              <a:t>логики</a:t>
            </a:r>
            <a:r>
              <a:rPr lang="en-US" sz="2800" dirty="0"/>
              <a:t> </a:t>
            </a:r>
            <a:r>
              <a:rPr lang="en-US" sz="2800" err="1"/>
              <a:t>игры</a:t>
            </a:r>
            <a:r>
              <a:rPr lang="en-US" sz="2800" dirty="0"/>
              <a:t>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3 </a:t>
            </a:r>
            <a:r>
              <a:rPr lang="en-US" sz="2800" b="1" err="1"/>
              <a:t>этап</a:t>
            </a:r>
            <a:r>
              <a:rPr lang="en-US" sz="2800" dirty="0"/>
              <a:t> </a:t>
            </a:r>
            <a:r>
              <a:rPr lang="en-US" sz="2800" err="1"/>
              <a:t>Реализация</a:t>
            </a:r>
            <a:r>
              <a:rPr lang="en-US" sz="2800" dirty="0"/>
              <a:t> </a:t>
            </a:r>
            <a:r>
              <a:rPr lang="en-US" sz="2800" err="1"/>
              <a:t>сетевого</a:t>
            </a:r>
            <a:r>
              <a:rPr lang="en-US" sz="2800" dirty="0"/>
              <a:t> </a:t>
            </a:r>
            <a:r>
              <a:rPr lang="en-US" sz="2800" err="1"/>
              <a:t>взаимодействия</a:t>
            </a:r>
            <a:r>
              <a:rPr lang="en-US" sz="2800" dirty="0"/>
              <a:t> с </a:t>
            </a:r>
            <a:r>
              <a:rPr lang="en-US" sz="2800" err="1"/>
              <a:t>использованием</a:t>
            </a:r>
            <a:r>
              <a:rPr lang="en-US" sz="2800" dirty="0"/>
              <a:t> </a:t>
            </a:r>
            <a:r>
              <a:rPr lang="en-US" sz="2800" err="1"/>
              <a:t>сервиса</a:t>
            </a:r>
            <a:r>
              <a:rPr lang="en-US" sz="2800" dirty="0"/>
              <a:t> serveo.net.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4 </a:t>
            </a:r>
            <a:r>
              <a:rPr lang="en-US" sz="2800" b="1" err="1"/>
              <a:t>этап</a:t>
            </a:r>
            <a:r>
              <a:rPr lang="en-US" sz="2800" dirty="0"/>
              <a:t> </a:t>
            </a:r>
            <a:r>
              <a:rPr lang="en-US" sz="2800" err="1"/>
              <a:t>Обработка</a:t>
            </a:r>
            <a:r>
              <a:rPr lang="en-US" sz="2800" dirty="0"/>
              <a:t> </a:t>
            </a:r>
            <a:r>
              <a:rPr lang="en-US" sz="2800" err="1"/>
              <a:t>нескольких</a:t>
            </a:r>
            <a:r>
              <a:rPr lang="en-US" sz="2800" dirty="0"/>
              <a:t> </a:t>
            </a:r>
            <a:r>
              <a:rPr lang="en-US" sz="2800" err="1"/>
              <a:t>ролей</a:t>
            </a:r>
            <a:r>
              <a:rPr lang="en-US" sz="2800" dirty="0"/>
              <a:t> (</a:t>
            </a:r>
            <a:r>
              <a:rPr lang="en-US" sz="2800" err="1"/>
              <a:t>хост</a:t>
            </a:r>
            <a:r>
              <a:rPr lang="en-US" sz="2800" dirty="0"/>
              <a:t>, </a:t>
            </a:r>
            <a:r>
              <a:rPr lang="en-US" sz="2800" err="1"/>
              <a:t>игрок</a:t>
            </a:r>
            <a:r>
              <a:rPr lang="en-US" sz="2800" dirty="0"/>
              <a:t>, </a:t>
            </a:r>
            <a:r>
              <a:rPr lang="en-US" sz="2800" err="1"/>
              <a:t>зритель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7376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05D94CD-9FDB-41C6-A9F9-5337F3C70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208608-635E-41BF-8697-5562CEFC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9D8EFE-162D-48AE-9D35-DB270C2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7330" y="685799"/>
            <a:ext cx="5503448" cy="5503448"/>
            <a:chOff x="5984543" y="6810"/>
            <a:chExt cx="6182436" cy="6182437"/>
          </a:xfrm>
        </p:grpSpPr>
        <p:sp>
          <p:nvSpPr>
            <p:cNvPr id="12" name="Graphic 14">
              <a:extLst>
                <a:ext uri="{FF2B5EF4-FFF2-40B4-BE49-F238E27FC236}">
                  <a16:creationId xmlns:a16="http://schemas.microsoft.com/office/drawing/2014/main" id="{FBE15126-40D2-47E5-9CC7-EA2B1CD6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075761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970A677B-FEEC-4253-BD55-C7F5433D5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5984543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4">
              <a:extLst>
                <a:ext uri="{FF2B5EF4-FFF2-40B4-BE49-F238E27FC236}">
                  <a16:creationId xmlns:a16="http://schemas.microsoft.com/office/drawing/2014/main" id="{90DE970B-D2CF-4C17-A0FC-F2E4E3AAC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9075761" y="6811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4">
              <a:extLst>
                <a:ext uri="{FF2B5EF4-FFF2-40B4-BE49-F238E27FC236}">
                  <a16:creationId xmlns:a16="http://schemas.microsoft.com/office/drawing/2014/main" id="{D0B0A42E-801B-44FD-9544-04F002DCE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 flipV="1">
              <a:off x="5984543" y="6810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3C4636-D4FB-C88B-F85E-75839B85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9694841" cy="513397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9600" kern="1200" err="1">
                <a:latin typeface="+mj-lt"/>
                <a:ea typeface="+mj-ea"/>
                <a:cs typeface="+mj-cs"/>
              </a:rPr>
              <a:t>Спасибо</a:t>
            </a:r>
            <a:r>
              <a:rPr lang="en-US" sz="9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9600" kern="1200" err="1">
                <a:latin typeface="+mj-lt"/>
                <a:ea typeface="+mj-ea"/>
                <a:cs typeface="+mj-cs"/>
              </a:rPr>
              <a:t>за</a:t>
            </a:r>
            <a:r>
              <a:rPr lang="en-US" sz="96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9600" kern="1200" err="1">
                <a:latin typeface="+mj-lt"/>
                <a:ea typeface="+mj-ea"/>
                <a:cs typeface="+mj-cs"/>
              </a:rPr>
              <a:t>внимание</a:t>
            </a:r>
            <a:endParaRPr lang="en-US" sz="9600" kern="120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34CC1-8344-47E8-85D0-4B0047D55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9192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D8CC0B-3FEB-4B9E-B4DB-7FF10FF72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5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Тема Office</vt:lpstr>
      <vt:lpstr>Сетевая игра «Точки» с применением управляемого широковещания </vt:lpstr>
      <vt:lpstr>Актуальность</vt:lpstr>
      <vt:lpstr>Цель и задачи</vt:lpstr>
      <vt:lpstr>Обзор литературы</vt:lpstr>
      <vt:lpstr>Этапы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108</cp:revision>
  <dcterms:created xsi:type="dcterms:W3CDTF">2025-05-28T06:58:50Z</dcterms:created>
  <dcterms:modified xsi:type="dcterms:W3CDTF">2025-05-28T07:29:09Z</dcterms:modified>
</cp:coreProperties>
</file>