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1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B62E2-CB0C-4A4B-9C5E-52029C5AA269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A5B7-98B2-4B6B-9A30-70EAD0A36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7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B62E2-CB0C-4A4B-9C5E-52029C5AA269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A5B7-98B2-4B6B-9A30-70EAD0A36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92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B62E2-CB0C-4A4B-9C5E-52029C5AA269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A5B7-98B2-4B6B-9A30-70EAD0A36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0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B62E2-CB0C-4A4B-9C5E-52029C5AA269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A5B7-98B2-4B6B-9A30-70EAD0A36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77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B62E2-CB0C-4A4B-9C5E-52029C5AA269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A5B7-98B2-4B6B-9A30-70EAD0A36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6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B62E2-CB0C-4A4B-9C5E-52029C5AA269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A5B7-98B2-4B6B-9A30-70EAD0A36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53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B62E2-CB0C-4A4B-9C5E-52029C5AA269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A5B7-98B2-4B6B-9A30-70EAD0A36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B62E2-CB0C-4A4B-9C5E-52029C5AA269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A5B7-98B2-4B6B-9A30-70EAD0A36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55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B62E2-CB0C-4A4B-9C5E-52029C5AA269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A5B7-98B2-4B6B-9A30-70EAD0A36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B62E2-CB0C-4A4B-9C5E-52029C5AA269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A5B7-98B2-4B6B-9A30-70EAD0A36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64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B62E2-CB0C-4A4B-9C5E-52029C5AA269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A5B7-98B2-4B6B-9A30-70EAD0A36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70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B62E2-CB0C-4A4B-9C5E-52029C5AA269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8A5B7-98B2-4B6B-9A30-70EAD0A36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4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2376263"/>
          </a:xfrm>
        </p:spPr>
        <p:txBody>
          <a:bodyPr>
            <a:normAutofit fontScale="90000"/>
          </a:bodyPr>
          <a:lstStyle/>
          <a:p>
            <a:pPr algn="l"/>
            <a:r>
              <a:rPr lang="en-GB" b="1" dirty="0" smtClean="0"/>
              <a:t>                  </a:t>
            </a:r>
            <a:r>
              <a:rPr lang="en-GB" b="1" dirty="0" smtClean="0">
                <a:solidFill>
                  <a:srgbClr val="FF0000"/>
                </a:solidFill>
              </a:rPr>
              <a:t>CLASS WORK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Using your experience of user-defined function, write a program to convert minutes (read in as input) to seconds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64262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                  CLASS WORK Using your experience of user-defined function, write a program to convert minutes (read in as input) to seconds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your experience of user-defined function, write a program to convert minutes (read in as input) to seconds</dc:title>
  <dc:creator>HOD Software</dc:creator>
  <cp:lastModifiedBy>HOD Software</cp:lastModifiedBy>
  <cp:revision>2</cp:revision>
  <dcterms:created xsi:type="dcterms:W3CDTF">2022-04-06T11:56:05Z</dcterms:created>
  <dcterms:modified xsi:type="dcterms:W3CDTF">2022-04-06T12:07:41Z</dcterms:modified>
</cp:coreProperties>
</file>