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0"/>
  </p:notesMasterIdLst>
  <p:handoutMasterIdLst>
    <p:handoutMasterId r:id="rId21"/>
  </p:handoutMasterIdLst>
  <p:sldIdLst>
    <p:sldId id="1720" r:id="rId6"/>
    <p:sldId id="1736" r:id="rId7"/>
    <p:sldId id="1721" r:id="rId8"/>
    <p:sldId id="258" r:id="rId9"/>
    <p:sldId id="1766" r:id="rId10"/>
    <p:sldId id="259" r:id="rId11"/>
    <p:sldId id="1767" r:id="rId12"/>
    <p:sldId id="1722" r:id="rId13"/>
    <p:sldId id="263" r:id="rId14"/>
    <p:sldId id="271" r:id="rId15"/>
    <p:sldId id="273" r:id="rId16"/>
    <p:sldId id="269" r:id="rId17"/>
    <p:sldId id="1761" r:id="rId18"/>
    <p:sldId id="1532"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1736"/>
            <p14:sldId id="1721"/>
            <p14:sldId id="258"/>
            <p14:sldId id="1766"/>
            <p14:sldId id="259"/>
            <p14:sldId id="1767"/>
            <p14:sldId id="1722"/>
            <p14:sldId id="263"/>
            <p14:sldId id="271"/>
            <p14:sldId id="273"/>
            <p14:sldId id="269"/>
            <p14:sldId id="176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BDF87-039D-4FAD-9745-C9F40056DDF5}" v="51" dt="2019-01-24T22:51:18.721"/>
    <p1510:client id="{1638DBE6-770C-4111-AAE5-D98C9D171218}" v="35" dt="2019-01-28T00:14:39.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77" autoAdjust="0"/>
    <p:restoredTop sz="92109" autoAdjust="0"/>
  </p:normalViewPr>
  <p:slideViewPr>
    <p:cSldViewPr snapToGrid="0">
      <p:cViewPr varScale="1">
        <p:scale>
          <a:sx n="97" d="100"/>
          <a:sy n="97" d="100"/>
        </p:scale>
        <p:origin x="72" y="20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Hinkelman" userId="bb920ec3-1f5b-4dbc-84af-061d9b95fe4c" providerId="ADAL" clId="{A1BBDF87-039D-4FAD-9745-C9F40056DDF5}"/>
    <pc:docChg chg="undo redo custSel addSld delSld modSld sldOrd modSection">
      <pc:chgData name="Brian Hinkelman" userId="bb920ec3-1f5b-4dbc-84af-061d9b95fe4c" providerId="ADAL" clId="{A1BBDF87-039D-4FAD-9745-C9F40056DDF5}" dt="2019-01-24T22:52:38.645" v="358" actId="2696"/>
      <pc:docMkLst>
        <pc:docMk/>
      </pc:docMkLst>
      <pc:sldChg chg="add del">
        <pc:chgData name="Brian Hinkelman" userId="bb920ec3-1f5b-4dbc-84af-061d9b95fe4c" providerId="ADAL" clId="{A1BBDF87-039D-4FAD-9745-C9F40056DDF5}" dt="2019-01-24T22:24:47.174" v="26" actId="2696"/>
        <pc:sldMkLst>
          <pc:docMk/>
          <pc:sldMk cId="3679821504" sldId="257"/>
        </pc:sldMkLst>
      </pc:sldChg>
      <pc:sldChg chg="addSp delSp modSp">
        <pc:chgData name="Brian Hinkelman" userId="bb920ec3-1f5b-4dbc-84af-061d9b95fe4c" providerId="ADAL" clId="{A1BBDF87-039D-4FAD-9745-C9F40056DDF5}" dt="2019-01-24T22:25:36.156" v="33" actId="6549"/>
        <pc:sldMkLst>
          <pc:docMk/>
          <pc:sldMk cId="4035047126" sldId="258"/>
        </pc:sldMkLst>
        <pc:spChg chg="mod">
          <ac:chgData name="Brian Hinkelman" userId="bb920ec3-1f5b-4dbc-84af-061d9b95fe4c" providerId="ADAL" clId="{A1BBDF87-039D-4FAD-9745-C9F40056DDF5}" dt="2019-01-24T22:25:36.156" v="33" actId="6549"/>
          <ac:spMkLst>
            <pc:docMk/>
            <pc:sldMk cId="4035047126" sldId="258"/>
            <ac:spMk id="3" creationId="{44000485-4CC7-4445-871B-3D0D3EE391F7}"/>
          </ac:spMkLst>
        </pc:spChg>
        <pc:graphicFrameChg chg="add del">
          <ac:chgData name="Brian Hinkelman" userId="bb920ec3-1f5b-4dbc-84af-061d9b95fe4c" providerId="ADAL" clId="{A1BBDF87-039D-4FAD-9745-C9F40056DDF5}" dt="2019-01-24T22:25:29.946" v="29"/>
          <ac:graphicFrameMkLst>
            <pc:docMk/>
            <pc:sldMk cId="4035047126" sldId="258"/>
            <ac:graphicFrameMk id="4" creationId="{E315E6D6-010D-4309-8EF8-BD33A74016E0}"/>
          </ac:graphicFrameMkLst>
        </pc:graphicFrameChg>
      </pc:sldChg>
      <pc:sldChg chg="modSp add modTransition">
        <pc:chgData name="Brian Hinkelman" userId="bb920ec3-1f5b-4dbc-84af-061d9b95fe4c" providerId="ADAL" clId="{A1BBDF87-039D-4FAD-9745-C9F40056DDF5}" dt="2019-01-24T22:33:41.638" v="223"/>
        <pc:sldMkLst>
          <pc:docMk/>
          <pc:sldMk cId="2247224735" sldId="259"/>
        </pc:sldMkLst>
        <pc:graphicFrameChg chg="mod modGraphic">
          <ac:chgData name="Brian Hinkelman" userId="bb920ec3-1f5b-4dbc-84af-061d9b95fe4c" providerId="ADAL" clId="{A1BBDF87-039D-4FAD-9745-C9F40056DDF5}" dt="2019-01-24T22:33:41.638" v="223"/>
          <ac:graphicFrameMkLst>
            <pc:docMk/>
            <pc:sldMk cId="2247224735" sldId="259"/>
            <ac:graphicFrameMk id="4" creationId="{00000000-0000-0000-0000-000000000000}"/>
          </ac:graphicFrameMkLst>
        </pc:graphicFrameChg>
      </pc:sldChg>
      <pc:sldChg chg="add del modTransition">
        <pc:chgData name="Brian Hinkelman" userId="bb920ec3-1f5b-4dbc-84af-061d9b95fe4c" providerId="ADAL" clId="{A1BBDF87-039D-4FAD-9745-C9F40056DDF5}" dt="2019-01-24T22:36:13.083" v="256" actId="2696"/>
        <pc:sldMkLst>
          <pc:docMk/>
          <pc:sldMk cId="4167857245" sldId="260"/>
        </pc:sldMkLst>
      </pc:sldChg>
      <pc:sldChg chg="add del modTransition">
        <pc:chgData name="Brian Hinkelman" userId="bb920ec3-1f5b-4dbc-84af-061d9b95fe4c" providerId="ADAL" clId="{A1BBDF87-039D-4FAD-9745-C9F40056DDF5}" dt="2019-01-24T22:36:01.962" v="255" actId="2696"/>
        <pc:sldMkLst>
          <pc:docMk/>
          <pc:sldMk cId="2359880140" sldId="261"/>
        </pc:sldMkLst>
      </pc:sldChg>
      <pc:sldChg chg="add ord modTransition">
        <pc:chgData name="Brian Hinkelman" userId="bb920ec3-1f5b-4dbc-84af-061d9b95fe4c" providerId="ADAL" clId="{A1BBDF87-039D-4FAD-9745-C9F40056DDF5}" dt="2019-01-22T17:48:21.617" v="3"/>
        <pc:sldMkLst>
          <pc:docMk/>
          <pc:sldMk cId="2811956742" sldId="262"/>
        </pc:sldMkLst>
      </pc:sldChg>
      <pc:sldChg chg="addSp delSp modSp add del ord modTransition">
        <pc:chgData name="Brian Hinkelman" userId="bb920ec3-1f5b-4dbc-84af-061d9b95fe4c" providerId="ADAL" clId="{A1BBDF87-039D-4FAD-9745-C9F40056DDF5}" dt="2019-01-24T22:48:06.298" v="340" actId="2696"/>
        <pc:sldMkLst>
          <pc:docMk/>
          <pc:sldMk cId="1828649633" sldId="263"/>
        </pc:sldMkLst>
        <pc:picChg chg="del">
          <ac:chgData name="Brian Hinkelman" userId="bb920ec3-1f5b-4dbc-84af-061d9b95fe4c" providerId="ADAL" clId="{A1BBDF87-039D-4FAD-9745-C9F40056DDF5}" dt="2019-01-24T22:45:20.445" v="315" actId="478"/>
          <ac:picMkLst>
            <pc:docMk/>
            <pc:sldMk cId="1828649633" sldId="263"/>
            <ac:picMk id="4" creationId="{00000000-0000-0000-0000-000000000000}"/>
          </ac:picMkLst>
        </pc:picChg>
        <pc:picChg chg="mod">
          <ac:chgData name="Brian Hinkelman" userId="bb920ec3-1f5b-4dbc-84af-061d9b95fe4c" providerId="ADAL" clId="{A1BBDF87-039D-4FAD-9745-C9F40056DDF5}" dt="2019-01-24T22:47:16.706" v="328" actId="14100"/>
          <ac:picMkLst>
            <pc:docMk/>
            <pc:sldMk cId="1828649633" sldId="263"/>
            <ac:picMk id="5" creationId="{7CE4F815-4A10-4385-BCDB-0F7D1B773F31}"/>
          </ac:picMkLst>
        </pc:picChg>
        <pc:picChg chg="add mod">
          <ac:chgData name="Brian Hinkelman" userId="bb920ec3-1f5b-4dbc-84af-061d9b95fe4c" providerId="ADAL" clId="{A1BBDF87-039D-4FAD-9745-C9F40056DDF5}" dt="2019-01-24T22:47:30.217" v="329" actId="1076"/>
          <ac:picMkLst>
            <pc:docMk/>
            <pc:sldMk cId="1828649633" sldId="263"/>
            <ac:picMk id="6" creationId="{1B11CFF5-E831-4554-A941-6BF50C3A6743}"/>
          </ac:picMkLst>
        </pc:picChg>
        <pc:picChg chg="add mod">
          <ac:chgData name="Brian Hinkelman" userId="bb920ec3-1f5b-4dbc-84af-061d9b95fe4c" providerId="ADAL" clId="{A1BBDF87-039D-4FAD-9745-C9F40056DDF5}" dt="2019-01-24T22:47:52.543" v="335" actId="1076"/>
          <ac:picMkLst>
            <pc:docMk/>
            <pc:sldMk cId="1828649633" sldId="263"/>
            <ac:picMk id="7" creationId="{D713244E-8F58-4D61-B907-1A62A7C2DEB4}"/>
          </ac:picMkLst>
        </pc:picChg>
      </pc:sldChg>
      <pc:sldChg chg="delSp modSp add del ord modTransition">
        <pc:chgData name="Brian Hinkelman" userId="bb920ec3-1f5b-4dbc-84af-061d9b95fe4c" providerId="ADAL" clId="{A1BBDF87-039D-4FAD-9745-C9F40056DDF5}" dt="2019-01-24T22:47:58.362" v="336" actId="2696"/>
        <pc:sldMkLst>
          <pc:docMk/>
          <pc:sldMk cId="3576053656" sldId="264"/>
        </pc:sldMkLst>
        <pc:picChg chg="del">
          <ac:chgData name="Brian Hinkelman" userId="bb920ec3-1f5b-4dbc-84af-061d9b95fe4c" providerId="ADAL" clId="{A1BBDF87-039D-4FAD-9745-C9F40056DDF5}" dt="2019-01-24T22:46:41.800" v="318" actId="478"/>
          <ac:picMkLst>
            <pc:docMk/>
            <pc:sldMk cId="3576053656" sldId="264"/>
            <ac:picMk id="4" creationId="{00000000-0000-0000-0000-000000000000}"/>
          </ac:picMkLst>
        </pc:picChg>
        <pc:picChg chg="mod">
          <ac:chgData name="Brian Hinkelman" userId="bb920ec3-1f5b-4dbc-84af-061d9b95fe4c" providerId="ADAL" clId="{A1BBDF87-039D-4FAD-9745-C9F40056DDF5}" dt="2019-01-24T22:46:40.229" v="317" actId="1076"/>
          <ac:picMkLst>
            <pc:docMk/>
            <pc:sldMk cId="3576053656" sldId="264"/>
            <ac:picMk id="5" creationId="{4A5667A9-8802-4702-A16D-7DB018DB5778}"/>
          </ac:picMkLst>
        </pc:picChg>
      </pc:sldChg>
      <pc:sldChg chg="del">
        <pc:chgData name="Brian Hinkelman" userId="bb920ec3-1f5b-4dbc-84af-061d9b95fe4c" providerId="ADAL" clId="{A1BBDF87-039D-4FAD-9745-C9F40056DDF5}" dt="2019-01-24T22:52:35.417" v="356" actId="2696"/>
        <pc:sldMkLst>
          <pc:docMk/>
          <pc:sldMk cId="552639091" sldId="265"/>
        </pc:sldMkLst>
      </pc:sldChg>
      <pc:sldChg chg="del">
        <pc:chgData name="Brian Hinkelman" userId="bb920ec3-1f5b-4dbc-84af-061d9b95fe4c" providerId="ADAL" clId="{A1BBDF87-039D-4FAD-9745-C9F40056DDF5}" dt="2019-01-24T22:52:37.341" v="357" actId="2696"/>
        <pc:sldMkLst>
          <pc:docMk/>
          <pc:sldMk cId="1268259163" sldId="266"/>
        </pc:sldMkLst>
      </pc:sldChg>
      <pc:sldChg chg="add del ord modTransition">
        <pc:chgData name="Brian Hinkelman" userId="bb920ec3-1f5b-4dbc-84af-061d9b95fe4c" providerId="ADAL" clId="{A1BBDF87-039D-4FAD-9745-C9F40056DDF5}" dt="2019-01-24T22:48:19.150" v="342" actId="2696"/>
        <pc:sldMkLst>
          <pc:docMk/>
          <pc:sldMk cId="854250553" sldId="267"/>
        </pc:sldMkLst>
      </pc:sldChg>
      <pc:sldChg chg="add del ord modTransition">
        <pc:chgData name="Brian Hinkelman" userId="bb920ec3-1f5b-4dbc-84af-061d9b95fe4c" providerId="ADAL" clId="{A1BBDF87-039D-4FAD-9745-C9F40056DDF5}" dt="2019-01-24T22:48:16.984" v="341" actId="2696"/>
        <pc:sldMkLst>
          <pc:docMk/>
          <pc:sldMk cId="505284429" sldId="268"/>
        </pc:sldMkLst>
      </pc:sldChg>
      <pc:sldChg chg="addSp delSp modSp add ord modTransition">
        <pc:chgData name="Brian Hinkelman" userId="bb920ec3-1f5b-4dbc-84af-061d9b95fe4c" providerId="ADAL" clId="{A1BBDF87-039D-4FAD-9745-C9F40056DDF5}" dt="2019-01-24T22:51:23.576" v="355" actId="1076"/>
        <pc:sldMkLst>
          <pc:docMk/>
          <pc:sldMk cId="105714385" sldId="269"/>
        </pc:sldMkLst>
        <pc:picChg chg="add mod">
          <ac:chgData name="Brian Hinkelman" userId="bb920ec3-1f5b-4dbc-84af-061d9b95fe4c" providerId="ADAL" clId="{A1BBDF87-039D-4FAD-9745-C9F40056DDF5}" dt="2019-01-24T22:51:23.576" v="355" actId="1076"/>
          <ac:picMkLst>
            <pc:docMk/>
            <pc:sldMk cId="105714385" sldId="269"/>
            <ac:picMk id="3" creationId="{99F6BF18-A084-4C91-9EA2-17025D99CD4C}"/>
          </ac:picMkLst>
        </pc:picChg>
        <pc:picChg chg="del">
          <ac:chgData name="Brian Hinkelman" userId="bb920ec3-1f5b-4dbc-84af-061d9b95fe4c" providerId="ADAL" clId="{A1BBDF87-039D-4FAD-9745-C9F40056DDF5}" dt="2019-01-24T22:51:18.334" v="352" actId="478"/>
          <ac:picMkLst>
            <pc:docMk/>
            <pc:sldMk cId="105714385" sldId="269"/>
            <ac:picMk id="4" creationId="{4465BE86-5483-4570-A0FB-2B8C87CE5E7B}"/>
          </ac:picMkLst>
        </pc:picChg>
      </pc:sldChg>
      <pc:sldChg chg="add ord modTransition">
        <pc:chgData name="Brian Hinkelman" userId="bb920ec3-1f5b-4dbc-84af-061d9b95fe4c" providerId="ADAL" clId="{A1BBDF87-039D-4FAD-9745-C9F40056DDF5}" dt="2019-01-24T22:48:29.036" v="344"/>
        <pc:sldMkLst>
          <pc:docMk/>
          <pc:sldMk cId="2143967962" sldId="271"/>
        </pc:sldMkLst>
      </pc:sldChg>
      <pc:sldChg chg="add del modTransition">
        <pc:chgData name="Brian Hinkelman" userId="bb920ec3-1f5b-4dbc-84af-061d9b95fe4c" providerId="ADAL" clId="{A1BBDF87-039D-4FAD-9745-C9F40056DDF5}" dt="2019-01-24T22:52:38.645" v="358" actId="2696"/>
        <pc:sldMkLst>
          <pc:docMk/>
          <pc:sldMk cId="916990036" sldId="272"/>
        </pc:sldMkLst>
      </pc:sldChg>
      <pc:sldChg chg="modSp add ord modTransition">
        <pc:chgData name="Brian Hinkelman" userId="bb920ec3-1f5b-4dbc-84af-061d9b95fe4c" providerId="ADAL" clId="{A1BBDF87-039D-4FAD-9745-C9F40056DDF5}" dt="2019-01-24T22:49:00.652" v="351" actId="14100"/>
        <pc:sldMkLst>
          <pc:docMk/>
          <pc:sldMk cId="3181273502" sldId="273"/>
        </pc:sldMkLst>
        <pc:spChg chg="mod">
          <ac:chgData name="Brian Hinkelman" userId="bb920ec3-1f5b-4dbc-84af-061d9b95fe4c" providerId="ADAL" clId="{A1BBDF87-039D-4FAD-9745-C9F40056DDF5}" dt="2019-01-24T22:49:00.652" v="351" actId="14100"/>
          <ac:spMkLst>
            <pc:docMk/>
            <pc:sldMk cId="3181273502" sldId="273"/>
            <ac:spMk id="4" creationId="{00000000-0000-0000-0000-000000000000}"/>
          </ac:spMkLst>
        </pc:spChg>
      </pc:sldChg>
      <pc:sldChg chg="modSp">
        <pc:chgData name="Brian Hinkelman" userId="bb920ec3-1f5b-4dbc-84af-061d9b95fe4c" providerId="ADAL" clId="{A1BBDF87-039D-4FAD-9745-C9F40056DDF5}" dt="2019-01-24T22:25:03.258" v="27" actId="20577"/>
        <pc:sldMkLst>
          <pc:docMk/>
          <pc:sldMk cId="1622630864" sldId="1736"/>
        </pc:sldMkLst>
        <pc:spChg chg="mod">
          <ac:chgData name="Brian Hinkelman" userId="bb920ec3-1f5b-4dbc-84af-061d9b95fe4c" providerId="ADAL" clId="{A1BBDF87-039D-4FAD-9745-C9F40056DDF5}" dt="2019-01-24T22:24:38.665" v="25" actId="20577"/>
          <ac:spMkLst>
            <pc:docMk/>
            <pc:sldMk cId="1622630864" sldId="1736"/>
            <ac:spMk id="6" creationId="{00000000-0000-0000-0000-000000000000}"/>
          </ac:spMkLst>
        </pc:spChg>
        <pc:spChg chg="mod">
          <ac:chgData name="Brian Hinkelman" userId="bb920ec3-1f5b-4dbc-84af-061d9b95fe4c" providerId="ADAL" clId="{A1BBDF87-039D-4FAD-9745-C9F40056DDF5}" dt="2019-01-24T22:25:03.258" v="27" actId="20577"/>
          <ac:spMkLst>
            <pc:docMk/>
            <pc:sldMk cId="1622630864" sldId="1736"/>
            <ac:spMk id="17" creationId="{00000000-0000-0000-0000-000000000000}"/>
          </ac:spMkLst>
        </pc:spChg>
      </pc:sldChg>
      <pc:sldChg chg="add del">
        <pc:chgData name="Brian Hinkelman" userId="bb920ec3-1f5b-4dbc-84af-061d9b95fe4c" providerId="ADAL" clId="{A1BBDF87-039D-4FAD-9745-C9F40056DDF5}" dt="2019-01-24T22:25:42.945" v="34" actId="2696"/>
        <pc:sldMkLst>
          <pc:docMk/>
          <pc:sldMk cId="2384197571" sldId="1762"/>
        </pc:sldMkLst>
      </pc:sldChg>
      <pc:sldChg chg="modSp add del ord modTransition">
        <pc:chgData name="Brian Hinkelman" userId="bb920ec3-1f5b-4dbc-84af-061d9b95fe4c" providerId="ADAL" clId="{A1BBDF87-039D-4FAD-9745-C9F40056DDF5}" dt="2019-01-24T22:48:00.248" v="337" actId="2696"/>
        <pc:sldMkLst>
          <pc:docMk/>
          <pc:sldMk cId="1944887108" sldId="1763"/>
        </pc:sldMkLst>
        <pc:picChg chg="mod">
          <ac:chgData name="Brian Hinkelman" userId="bb920ec3-1f5b-4dbc-84af-061d9b95fe4c" providerId="ADAL" clId="{A1BBDF87-039D-4FAD-9745-C9F40056DDF5}" dt="2019-01-24T22:47:05.012" v="323" actId="14100"/>
          <ac:picMkLst>
            <pc:docMk/>
            <pc:sldMk cId="1944887108" sldId="1763"/>
            <ac:picMk id="5" creationId="{E6E6D272-3055-4933-A78E-51B0F28A5A19}"/>
          </ac:picMkLst>
        </pc:picChg>
      </pc:sldChg>
      <pc:sldChg chg="add del ord modTransition">
        <pc:chgData name="Brian Hinkelman" userId="bb920ec3-1f5b-4dbc-84af-061d9b95fe4c" providerId="ADAL" clId="{A1BBDF87-039D-4FAD-9745-C9F40056DDF5}" dt="2019-01-24T22:48:01.521" v="338" actId="2696"/>
        <pc:sldMkLst>
          <pc:docMk/>
          <pc:sldMk cId="2998907226" sldId="1764"/>
        </pc:sldMkLst>
      </pc:sldChg>
      <pc:sldChg chg="add del modTransition">
        <pc:chgData name="Brian Hinkelman" userId="bb920ec3-1f5b-4dbc-84af-061d9b95fe4c" providerId="ADAL" clId="{A1BBDF87-039D-4FAD-9745-C9F40056DDF5}" dt="2019-01-22T18:55:34.688" v="6"/>
        <pc:sldMkLst>
          <pc:docMk/>
          <pc:sldMk cId="179370606" sldId="1765"/>
        </pc:sldMkLst>
      </pc:sldChg>
      <pc:sldChg chg="modSp add ord modTransition">
        <pc:chgData name="Brian Hinkelman" userId="bb920ec3-1f5b-4dbc-84af-061d9b95fe4c" providerId="ADAL" clId="{A1BBDF87-039D-4FAD-9745-C9F40056DDF5}" dt="2019-01-24T22:36:21.049" v="257" actId="1076"/>
        <pc:sldMkLst>
          <pc:docMk/>
          <pc:sldMk cId="3287272871" sldId="1765"/>
        </pc:sldMkLst>
        <pc:spChg chg="mod">
          <ac:chgData name="Brian Hinkelman" userId="bb920ec3-1f5b-4dbc-84af-061d9b95fe4c" providerId="ADAL" clId="{A1BBDF87-039D-4FAD-9745-C9F40056DDF5}" dt="2019-01-24T22:36:21.049" v="257" actId="1076"/>
          <ac:spMkLst>
            <pc:docMk/>
            <pc:sldMk cId="3287272871" sldId="1765"/>
            <ac:spMk id="4" creationId="{8A14CA13-B715-4587-8DCA-5872B8931E4B}"/>
          </ac:spMkLst>
        </pc:spChg>
      </pc:sldChg>
      <pc:sldChg chg="addSp delSp modSp add">
        <pc:chgData name="Brian Hinkelman" userId="bb920ec3-1f5b-4dbc-84af-061d9b95fe4c" providerId="ADAL" clId="{A1BBDF87-039D-4FAD-9745-C9F40056DDF5}" dt="2019-01-24T22:28:11.840" v="94" actId="20577"/>
        <pc:sldMkLst>
          <pc:docMk/>
          <pc:sldMk cId="1631572093" sldId="1766"/>
        </pc:sldMkLst>
        <pc:spChg chg="mod">
          <ac:chgData name="Brian Hinkelman" userId="bb920ec3-1f5b-4dbc-84af-061d9b95fe4c" providerId="ADAL" clId="{A1BBDF87-039D-4FAD-9745-C9F40056DDF5}" dt="2019-01-24T22:28:11.840" v="94" actId="20577"/>
          <ac:spMkLst>
            <pc:docMk/>
            <pc:sldMk cId="1631572093" sldId="1766"/>
            <ac:spMk id="2" creationId="{8525A17F-C84A-4DC4-A044-A5E8A471C4BF}"/>
          </ac:spMkLst>
        </pc:spChg>
        <pc:spChg chg="del">
          <ac:chgData name="Brian Hinkelman" userId="bb920ec3-1f5b-4dbc-84af-061d9b95fe4c" providerId="ADAL" clId="{A1BBDF87-039D-4FAD-9745-C9F40056DDF5}" dt="2019-01-24T22:27:13.663" v="59" actId="478"/>
          <ac:spMkLst>
            <pc:docMk/>
            <pc:sldMk cId="1631572093" sldId="1766"/>
            <ac:spMk id="3" creationId="{2219051E-BF3F-416B-AB90-0D120E22AEEE}"/>
          </ac:spMkLst>
        </pc:spChg>
        <pc:graphicFrameChg chg="add del">
          <ac:chgData name="Brian Hinkelman" userId="bb920ec3-1f5b-4dbc-84af-061d9b95fe4c" providerId="ADAL" clId="{A1BBDF87-039D-4FAD-9745-C9F40056DDF5}" dt="2019-01-24T22:26:31.527" v="45"/>
          <ac:graphicFrameMkLst>
            <pc:docMk/>
            <pc:sldMk cId="1631572093" sldId="1766"/>
            <ac:graphicFrameMk id="4" creationId="{B25F4465-96DC-4A96-A30C-19FC63FA120E}"/>
          </ac:graphicFrameMkLst>
        </pc:graphicFrameChg>
        <pc:graphicFrameChg chg="add del mod">
          <ac:chgData name="Brian Hinkelman" userId="bb920ec3-1f5b-4dbc-84af-061d9b95fe4c" providerId="ADAL" clId="{A1BBDF87-039D-4FAD-9745-C9F40056DDF5}" dt="2019-01-24T22:26:45.458" v="51"/>
          <ac:graphicFrameMkLst>
            <pc:docMk/>
            <pc:sldMk cId="1631572093" sldId="1766"/>
            <ac:graphicFrameMk id="5" creationId="{3507BDD9-C4C8-4CD8-8455-FAD6F6B75D6B}"/>
          </ac:graphicFrameMkLst>
        </pc:graphicFrameChg>
        <pc:graphicFrameChg chg="add del">
          <ac:chgData name="Brian Hinkelman" userId="bb920ec3-1f5b-4dbc-84af-061d9b95fe4c" providerId="ADAL" clId="{A1BBDF87-039D-4FAD-9745-C9F40056DDF5}" dt="2019-01-24T22:27:01.508" v="53"/>
          <ac:graphicFrameMkLst>
            <pc:docMk/>
            <pc:sldMk cId="1631572093" sldId="1766"/>
            <ac:graphicFrameMk id="6" creationId="{4775E3C2-16F1-46A7-875F-DB812DBA540B}"/>
          </ac:graphicFrameMkLst>
        </pc:graphicFrameChg>
        <pc:graphicFrameChg chg="add mod modGraphic">
          <ac:chgData name="Brian Hinkelman" userId="bb920ec3-1f5b-4dbc-84af-061d9b95fe4c" providerId="ADAL" clId="{A1BBDF87-039D-4FAD-9745-C9F40056DDF5}" dt="2019-01-24T22:28:02.534" v="69" actId="113"/>
          <ac:graphicFrameMkLst>
            <pc:docMk/>
            <pc:sldMk cId="1631572093" sldId="1766"/>
            <ac:graphicFrameMk id="7" creationId="{9F3661A6-6364-4BED-ADD3-D0380C114825}"/>
          </ac:graphicFrameMkLst>
        </pc:graphicFrameChg>
      </pc:sldChg>
      <pc:sldChg chg="addSp modSp add">
        <pc:chgData name="Brian Hinkelman" userId="bb920ec3-1f5b-4dbc-84af-061d9b95fe4c" providerId="ADAL" clId="{A1BBDF87-039D-4FAD-9745-C9F40056DDF5}" dt="2019-01-24T22:39:36.841" v="311" actId="1076"/>
        <pc:sldMkLst>
          <pc:docMk/>
          <pc:sldMk cId="1504343182" sldId="1767"/>
        </pc:sldMkLst>
        <pc:spChg chg="mod">
          <ac:chgData name="Brian Hinkelman" userId="bb920ec3-1f5b-4dbc-84af-061d9b95fe4c" providerId="ADAL" clId="{A1BBDF87-039D-4FAD-9745-C9F40056DDF5}" dt="2019-01-24T22:35:11.182" v="253" actId="20577"/>
          <ac:spMkLst>
            <pc:docMk/>
            <pc:sldMk cId="1504343182" sldId="1767"/>
            <ac:spMk id="2" creationId="{D6863AF7-C394-4154-8BEE-AA98647417BA}"/>
          </ac:spMkLst>
        </pc:spChg>
        <pc:graphicFrameChg chg="add mod modGraphic">
          <ac:chgData name="Brian Hinkelman" userId="bb920ec3-1f5b-4dbc-84af-061d9b95fe4c" providerId="ADAL" clId="{A1BBDF87-039D-4FAD-9745-C9F40056DDF5}" dt="2019-01-24T22:39:36.841" v="311" actId="1076"/>
          <ac:graphicFrameMkLst>
            <pc:docMk/>
            <pc:sldMk cId="1504343182" sldId="1767"/>
            <ac:graphicFrameMk id="3" creationId="{804FAD16-BCCE-43A0-AC47-637FEAFE0790}"/>
          </ac:graphicFrameMkLst>
        </pc:graphicFrameChg>
      </pc:sldChg>
    </pc:docChg>
  </pc:docChgLst>
  <pc:docChgLst>
    <pc:chgData name="Brian Hinkelman" userId="S::brhinkel@microsoft.com::bb920ec3-1f5b-4dbc-84af-061d9b95fe4c" providerId="AD" clId="Web-{1638DBE6-770C-4111-AAE5-D98C9D171218}"/>
    <pc:docChg chg="delSld modSld modSection">
      <pc:chgData name="Brian Hinkelman" userId="S::brhinkel@microsoft.com::bb920ec3-1f5b-4dbc-84af-061d9b95fe4c" providerId="AD" clId="Web-{1638DBE6-770C-4111-AAE5-D98C9D171218}" dt="2019-01-28T00:15:00.653" v="38"/>
      <pc:docMkLst>
        <pc:docMk/>
      </pc:docMkLst>
      <pc:sldChg chg="modSp">
        <pc:chgData name="Brian Hinkelman" userId="S::brhinkel@microsoft.com::bb920ec3-1f5b-4dbc-84af-061d9b95fe4c" providerId="AD" clId="Web-{1638DBE6-770C-4111-AAE5-D98C9D171218}" dt="2019-01-28T00:12:53.104" v="14" actId="20577"/>
        <pc:sldMkLst>
          <pc:docMk/>
          <pc:sldMk cId="2247224735" sldId="259"/>
        </pc:sldMkLst>
        <pc:spChg chg="mod">
          <ac:chgData name="Brian Hinkelman" userId="S::brhinkel@microsoft.com::bb920ec3-1f5b-4dbc-84af-061d9b95fe4c" providerId="AD" clId="Web-{1638DBE6-770C-4111-AAE5-D98C9D171218}" dt="2019-01-28T00:12:53.104" v="14" actId="20577"/>
          <ac:spMkLst>
            <pc:docMk/>
            <pc:sldMk cId="2247224735" sldId="259"/>
            <ac:spMk id="2" creationId="{00000000-0000-0000-0000-000000000000}"/>
          </ac:spMkLst>
        </pc:spChg>
      </pc:sldChg>
      <pc:sldChg chg="modSp del">
        <pc:chgData name="Brian Hinkelman" userId="S::brhinkel@microsoft.com::bb920ec3-1f5b-4dbc-84af-061d9b95fe4c" providerId="AD" clId="Web-{1638DBE6-770C-4111-AAE5-D98C9D171218}" dt="2019-01-28T00:14:09.543" v="18"/>
        <pc:sldMkLst>
          <pc:docMk/>
          <pc:sldMk cId="2811956742" sldId="262"/>
        </pc:sldMkLst>
        <pc:spChg chg="mod">
          <ac:chgData name="Brian Hinkelman" userId="S::brhinkel@microsoft.com::bb920ec3-1f5b-4dbc-84af-061d9b95fe4c" providerId="AD" clId="Web-{1638DBE6-770C-4111-AAE5-D98C9D171218}" dt="2019-01-28T00:13:07.886" v="17" actId="14100"/>
          <ac:spMkLst>
            <pc:docMk/>
            <pc:sldMk cId="2811956742" sldId="262"/>
            <ac:spMk id="4" creationId="{00000000-0000-0000-0000-000000000000}"/>
          </ac:spMkLst>
        </pc:spChg>
      </pc:sldChg>
      <pc:sldChg chg="modSp">
        <pc:chgData name="Brian Hinkelman" userId="S::brhinkel@microsoft.com::bb920ec3-1f5b-4dbc-84af-061d9b95fe4c" providerId="AD" clId="Web-{1638DBE6-770C-4111-AAE5-D98C9D171218}" dt="2019-01-28T00:14:39.403" v="36"/>
        <pc:sldMkLst>
          <pc:docMk/>
          <pc:sldMk cId="105714385" sldId="269"/>
        </pc:sldMkLst>
        <pc:spChg chg="mod">
          <ac:chgData name="Brian Hinkelman" userId="S::brhinkel@microsoft.com::bb920ec3-1f5b-4dbc-84af-061d9b95fe4c" providerId="AD" clId="Web-{1638DBE6-770C-4111-AAE5-D98C9D171218}" dt="2019-01-28T00:14:39.403" v="36"/>
          <ac:spMkLst>
            <pc:docMk/>
            <pc:sldMk cId="105714385" sldId="269"/>
            <ac:spMk id="2" creationId="{00000000-0000-0000-0000-000000000000}"/>
          </ac:spMkLst>
        </pc:spChg>
      </pc:sldChg>
      <pc:sldChg chg="del">
        <pc:chgData name="Brian Hinkelman" userId="S::brhinkel@microsoft.com::bb920ec3-1f5b-4dbc-84af-061d9b95fe4c" providerId="AD" clId="Web-{1638DBE6-770C-4111-AAE5-D98C9D171218}" dt="2019-01-28T00:15:00.653" v="38"/>
        <pc:sldMkLst>
          <pc:docMk/>
          <pc:sldMk cId="3244468067" sldId="1760"/>
        </pc:sldMkLst>
      </pc:sldChg>
      <pc:sldChg chg="modSp mod chgLayout">
        <pc:chgData name="Brian Hinkelman" userId="S::brhinkel@microsoft.com::bb920ec3-1f5b-4dbc-84af-061d9b95fe4c" providerId="AD" clId="Web-{1638DBE6-770C-4111-AAE5-D98C9D171218}" dt="2019-01-28T00:14:47.091" v="37"/>
        <pc:sldMkLst>
          <pc:docMk/>
          <pc:sldMk cId="2867353121" sldId="1761"/>
        </pc:sldMkLst>
        <pc:spChg chg="mod ord">
          <ac:chgData name="Brian Hinkelman" userId="S::brhinkel@microsoft.com::bb920ec3-1f5b-4dbc-84af-061d9b95fe4c" providerId="AD" clId="Web-{1638DBE6-770C-4111-AAE5-D98C9D171218}" dt="2019-01-28T00:14:47.091" v="37"/>
          <ac:spMkLst>
            <pc:docMk/>
            <pc:sldMk cId="2867353121" sldId="1761"/>
            <ac:spMk id="2" creationId="{00000000-0000-0000-0000-000000000000}"/>
          </ac:spMkLst>
        </pc:spChg>
      </pc:sldChg>
      <pc:sldChg chg="del">
        <pc:chgData name="Brian Hinkelman" userId="S::brhinkel@microsoft.com::bb920ec3-1f5b-4dbc-84af-061d9b95fe4c" providerId="AD" clId="Web-{1638DBE6-770C-4111-AAE5-D98C9D171218}" dt="2019-01-28T00:14:10.434" v="19"/>
        <pc:sldMkLst>
          <pc:docMk/>
          <pc:sldMk cId="3287272871" sldId="1765"/>
        </pc:sldMkLst>
      </pc:sldChg>
    </pc:docChg>
  </pc:docChgLst>
  <pc:docChgLst>
    <pc:chgData name="Brian Hinkelman" userId="bb920ec3-1f5b-4dbc-84af-061d9b95fe4c" providerId="ADAL" clId="{8C294C8C-3416-47C0-B6E8-8FFD1D545F5E}"/>
    <pc:docChg chg="custSel addSld delSld modSld modSection">
      <pc:chgData name="Brian Hinkelman" userId="bb920ec3-1f5b-4dbc-84af-061d9b95fe4c" providerId="ADAL" clId="{8C294C8C-3416-47C0-B6E8-8FFD1D545F5E}" dt="2019-01-22T16:29:31.340" v="165"/>
      <pc:docMkLst>
        <pc:docMk/>
      </pc:docMkLst>
      <pc:sldChg chg="modSp">
        <pc:chgData name="Brian Hinkelman" userId="bb920ec3-1f5b-4dbc-84af-061d9b95fe4c" providerId="ADAL" clId="{8C294C8C-3416-47C0-B6E8-8FFD1D545F5E}" dt="2019-01-22T16:27:19.081" v="99" actId="20577"/>
        <pc:sldMkLst>
          <pc:docMk/>
          <pc:sldMk cId="4035047126" sldId="258"/>
        </pc:sldMkLst>
        <pc:spChg chg="mod">
          <ac:chgData name="Brian Hinkelman" userId="bb920ec3-1f5b-4dbc-84af-061d9b95fe4c" providerId="ADAL" clId="{8C294C8C-3416-47C0-B6E8-8FFD1D545F5E}" dt="2019-01-22T16:27:19.081" v="99" actId="20577"/>
          <ac:spMkLst>
            <pc:docMk/>
            <pc:sldMk cId="4035047126" sldId="258"/>
            <ac:spMk id="2" creationId="{19CD700D-A633-4D93-9E30-344362582387}"/>
          </ac:spMkLst>
        </pc:spChg>
      </pc:sldChg>
      <pc:sldChg chg="del">
        <pc:chgData name="Brian Hinkelman" userId="bb920ec3-1f5b-4dbc-84af-061d9b95fe4c" providerId="ADAL" clId="{8C294C8C-3416-47C0-B6E8-8FFD1D545F5E}" dt="2019-01-22T16:27:26.978" v="100" actId="2696"/>
        <pc:sldMkLst>
          <pc:docMk/>
          <pc:sldMk cId="2103767923" sldId="259"/>
        </pc:sldMkLst>
      </pc:sldChg>
      <pc:sldChg chg="del">
        <pc:chgData name="Brian Hinkelman" userId="bb920ec3-1f5b-4dbc-84af-061d9b95fe4c" providerId="ADAL" clId="{8C294C8C-3416-47C0-B6E8-8FFD1D545F5E}" dt="2019-01-22T16:27:27" v="101" actId="2696"/>
        <pc:sldMkLst>
          <pc:docMk/>
          <pc:sldMk cId="2716462233" sldId="260"/>
        </pc:sldMkLst>
      </pc:sldChg>
      <pc:sldChg chg="del">
        <pc:chgData name="Brian Hinkelman" userId="bb920ec3-1f5b-4dbc-84af-061d9b95fe4c" providerId="ADAL" clId="{8C294C8C-3416-47C0-B6E8-8FFD1D545F5E}" dt="2019-01-22T16:27:27.031" v="102" actId="2696"/>
        <pc:sldMkLst>
          <pc:docMk/>
          <pc:sldMk cId="1428012903" sldId="261"/>
        </pc:sldMkLst>
      </pc:sldChg>
      <pc:sldChg chg="del">
        <pc:chgData name="Brian Hinkelman" userId="bb920ec3-1f5b-4dbc-84af-061d9b95fe4c" providerId="ADAL" clId="{8C294C8C-3416-47C0-B6E8-8FFD1D545F5E}" dt="2019-01-22T16:27:27.063" v="103" actId="2696"/>
        <pc:sldMkLst>
          <pc:docMk/>
          <pc:sldMk cId="3786554308" sldId="262"/>
        </pc:sldMkLst>
      </pc:sldChg>
      <pc:sldChg chg="del">
        <pc:chgData name="Brian Hinkelman" userId="bb920ec3-1f5b-4dbc-84af-061d9b95fe4c" providerId="ADAL" clId="{8C294C8C-3416-47C0-B6E8-8FFD1D545F5E}" dt="2019-01-22T16:27:27.084" v="104" actId="2696"/>
        <pc:sldMkLst>
          <pc:docMk/>
          <pc:sldMk cId="2225219408" sldId="263"/>
        </pc:sldMkLst>
      </pc:sldChg>
      <pc:sldChg chg="del">
        <pc:chgData name="Brian Hinkelman" userId="bb920ec3-1f5b-4dbc-84af-061d9b95fe4c" providerId="ADAL" clId="{8C294C8C-3416-47C0-B6E8-8FFD1D545F5E}" dt="2019-01-22T16:27:27.101" v="105" actId="2696"/>
        <pc:sldMkLst>
          <pc:docMk/>
          <pc:sldMk cId="4280167692" sldId="264"/>
        </pc:sldMkLst>
      </pc:sldChg>
      <pc:sldChg chg="add modTransition">
        <pc:chgData name="Brian Hinkelman" userId="bb920ec3-1f5b-4dbc-84af-061d9b95fe4c" providerId="ADAL" clId="{8C294C8C-3416-47C0-B6E8-8FFD1D545F5E}" dt="2019-01-22T16:29:31.340" v="165"/>
        <pc:sldMkLst>
          <pc:docMk/>
          <pc:sldMk cId="552639091" sldId="265"/>
        </pc:sldMkLst>
      </pc:sldChg>
      <pc:sldChg chg="del">
        <pc:chgData name="Brian Hinkelman" userId="bb920ec3-1f5b-4dbc-84af-061d9b95fe4c" providerId="ADAL" clId="{8C294C8C-3416-47C0-B6E8-8FFD1D545F5E}" dt="2019-01-22T16:27:27.216" v="110" actId="2696"/>
        <pc:sldMkLst>
          <pc:docMk/>
          <pc:sldMk cId="1497784853" sldId="265"/>
        </pc:sldMkLst>
      </pc:sldChg>
      <pc:sldChg chg="add modTransition">
        <pc:chgData name="Brian Hinkelman" userId="bb920ec3-1f5b-4dbc-84af-061d9b95fe4c" providerId="ADAL" clId="{8C294C8C-3416-47C0-B6E8-8FFD1D545F5E}" dt="2019-01-22T16:29:31.340" v="165"/>
        <pc:sldMkLst>
          <pc:docMk/>
          <pc:sldMk cId="1268259163" sldId="266"/>
        </pc:sldMkLst>
      </pc:sldChg>
      <pc:sldChg chg="del">
        <pc:chgData name="Brian Hinkelman" userId="bb920ec3-1f5b-4dbc-84af-061d9b95fe4c" providerId="ADAL" clId="{8C294C8C-3416-47C0-B6E8-8FFD1D545F5E}" dt="2019-01-22T16:27:27.232" v="111" actId="2696"/>
        <pc:sldMkLst>
          <pc:docMk/>
          <pc:sldMk cId="2677108391" sldId="266"/>
        </pc:sldMkLst>
      </pc:sldChg>
      <pc:sldChg chg="del">
        <pc:chgData name="Brian Hinkelman" userId="bb920ec3-1f5b-4dbc-84af-061d9b95fe4c" providerId="ADAL" clId="{8C294C8C-3416-47C0-B6E8-8FFD1D545F5E}" dt="2019-01-22T16:28:00.212" v="139" actId="2696"/>
        <pc:sldMkLst>
          <pc:docMk/>
          <pc:sldMk cId="2693017316" sldId="267"/>
        </pc:sldMkLst>
      </pc:sldChg>
      <pc:sldChg chg="del">
        <pc:chgData name="Brian Hinkelman" userId="bb920ec3-1f5b-4dbc-84af-061d9b95fe4c" providerId="ADAL" clId="{8C294C8C-3416-47C0-B6E8-8FFD1D545F5E}" dt="2019-01-22T16:28:00.367" v="143" actId="2696"/>
        <pc:sldMkLst>
          <pc:docMk/>
          <pc:sldMk cId="226843521" sldId="268"/>
        </pc:sldMkLst>
      </pc:sldChg>
      <pc:sldChg chg="del">
        <pc:chgData name="Brian Hinkelman" userId="bb920ec3-1f5b-4dbc-84af-061d9b95fe4c" providerId="ADAL" clId="{8C294C8C-3416-47C0-B6E8-8FFD1D545F5E}" dt="2019-01-22T16:27:27.117" v="106" actId="2696"/>
        <pc:sldMkLst>
          <pc:docMk/>
          <pc:sldMk cId="1532628547" sldId="269"/>
        </pc:sldMkLst>
      </pc:sldChg>
      <pc:sldChg chg="del">
        <pc:chgData name="Brian Hinkelman" userId="bb920ec3-1f5b-4dbc-84af-061d9b95fe4c" providerId="ADAL" clId="{8C294C8C-3416-47C0-B6E8-8FFD1D545F5E}" dt="2019-01-22T16:27:27.133" v="107" actId="2696"/>
        <pc:sldMkLst>
          <pc:docMk/>
          <pc:sldMk cId="4171738004" sldId="270"/>
        </pc:sldMkLst>
      </pc:sldChg>
      <pc:sldChg chg="del">
        <pc:chgData name="Brian Hinkelman" userId="bb920ec3-1f5b-4dbc-84af-061d9b95fe4c" providerId="ADAL" clId="{8C294C8C-3416-47C0-B6E8-8FFD1D545F5E}" dt="2019-01-22T16:27:27.164" v="108" actId="2696"/>
        <pc:sldMkLst>
          <pc:docMk/>
          <pc:sldMk cId="3199150992" sldId="271"/>
        </pc:sldMkLst>
      </pc:sldChg>
      <pc:sldChg chg="del">
        <pc:chgData name="Brian Hinkelman" userId="bb920ec3-1f5b-4dbc-84af-061d9b95fe4c" providerId="ADAL" clId="{8C294C8C-3416-47C0-B6E8-8FFD1D545F5E}" dt="2019-01-22T16:27:27.180" v="109" actId="2696"/>
        <pc:sldMkLst>
          <pc:docMk/>
          <pc:sldMk cId="3511726683" sldId="272"/>
        </pc:sldMkLst>
      </pc:sldChg>
      <pc:sldChg chg="del">
        <pc:chgData name="Brian Hinkelman" userId="bb920ec3-1f5b-4dbc-84af-061d9b95fe4c" providerId="ADAL" clId="{8C294C8C-3416-47C0-B6E8-8FFD1D545F5E}" dt="2019-01-22T16:28:00.583" v="148" actId="2696"/>
        <pc:sldMkLst>
          <pc:docMk/>
          <pc:sldMk cId="2641894066" sldId="273"/>
        </pc:sldMkLst>
      </pc:sldChg>
      <pc:sldChg chg="del">
        <pc:chgData name="Brian Hinkelman" userId="bb920ec3-1f5b-4dbc-84af-061d9b95fe4c" providerId="ADAL" clId="{8C294C8C-3416-47C0-B6E8-8FFD1D545F5E}" dt="2019-01-22T16:28:00.630" v="149" actId="2696"/>
        <pc:sldMkLst>
          <pc:docMk/>
          <pc:sldMk cId="1032250324" sldId="274"/>
        </pc:sldMkLst>
      </pc:sldChg>
      <pc:sldChg chg="del">
        <pc:chgData name="Brian Hinkelman" userId="bb920ec3-1f5b-4dbc-84af-061d9b95fe4c" providerId="ADAL" clId="{8C294C8C-3416-47C0-B6E8-8FFD1D545F5E}" dt="2019-01-22T16:28:00.666" v="150" actId="2696"/>
        <pc:sldMkLst>
          <pc:docMk/>
          <pc:sldMk cId="1331133107" sldId="275"/>
        </pc:sldMkLst>
      </pc:sldChg>
      <pc:sldChg chg="del">
        <pc:chgData name="Brian Hinkelman" userId="bb920ec3-1f5b-4dbc-84af-061d9b95fe4c" providerId="ADAL" clId="{8C294C8C-3416-47C0-B6E8-8FFD1D545F5E}" dt="2019-01-22T16:28:00.684" v="151" actId="2696"/>
        <pc:sldMkLst>
          <pc:docMk/>
          <pc:sldMk cId="330134756" sldId="276"/>
        </pc:sldMkLst>
      </pc:sldChg>
      <pc:sldChg chg="modSp">
        <pc:chgData name="Brian Hinkelman" userId="bb920ec3-1f5b-4dbc-84af-061d9b95fe4c" providerId="ADAL" clId="{8C294C8C-3416-47C0-B6E8-8FFD1D545F5E}" dt="2019-01-22T16:26:25.778" v="25" actId="20577"/>
        <pc:sldMkLst>
          <pc:docMk/>
          <pc:sldMk cId="546707467" sldId="1720"/>
        </pc:sldMkLst>
        <pc:spChg chg="mod">
          <ac:chgData name="Brian Hinkelman" userId="bb920ec3-1f5b-4dbc-84af-061d9b95fe4c" providerId="ADAL" clId="{8C294C8C-3416-47C0-B6E8-8FFD1D545F5E}" dt="2019-01-22T16:26:25.778" v="25" actId="20577"/>
          <ac:spMkLst>
            <pc:docMk/>
            <pc:sldMk cId="546707467" sldId="1720"/>
            <ac:spMk id="2" creationId="{00000000-0000-0000-0000-000000000000}"/>
          </ac:spMkLst>
        </pc:spChg>
      </pc:sldChg>
      <pc:sldChg chg="modSp">
        <pc:chgData name="Brian Hinkelman" userId="bb920ec3-1f5b-4dbc-84af-061d9b95fe4c" providerId="ADAL" clId="{8C294C8C-3416-47C0-B6E8-8FFD1D545F5E}" dt="2019-01-22T16:26:56.822" v="73" actId="20577"/>
        <pc:sldMkLst>
          <pc:docMk/>
          <pc:sldMk cId="2698537591" sldId="1721"/>
        </pc:sldMkLst>
        <pc:spChg chg="mod">
          <ac:chgData name="Brian Hinkelman" userId="bb920ec3-1f5b-4dbc-84af-061d9b95fe4c" providerId="ADAL" clId="{8C294C8C-3416-47C0-B6E8-8FFD1D545F5E}" dt="2019-01-22T16:26:56.822" v="73" actId="20577"/>
          <ac:spMkLst>
            <pc:docMk/>
            <pc:sldMk cId="2698537591" sldId="1721"/>
            <ac:spMk id="2" creationId="{00000000-0000-0000-0000-000000000000}"/>
          </ac:spMkLst>
        </pc:spChg>
      </pc:sldChg>
      <pc:sldChg chg="modSp">
        <pc:chgData name="Brian Hinkelman" userId="bb920ec3-1f5b-4dbc-84af-061d9b95fe4c" providerId="ADAL" clId="{8C294C8C-3416-47C0-B6E8-8FFD1D545F5E}" dt="2019-01-22T16:27:35.580" v="131" actId="20577"/>
        <pc:sldMkLst>
          <pc:docMk/>
          <pc:sldMk cId="1711597888" sldId="1722"/>
        </pc:sldMkLst>
        <pc:spChg chg="mod">
          <ac:chgData name="Brian Hinkelman" userId="bb920ec3-1f5b-4dbc-84af-061d9b95fe4c" providerId="ADAL" clId="{8C294C8C-3416-47C0-B6E8-8FFD1D545F5E}" dt="2019-01-22T16:27:35.580" v="131" actId="20577"/>
          <ac:spMkLst>
            <pc:docMk/>
            <pc:sldMk cId="1711597888" sldId="1722"/>
            <ac:spMk id="2" creationId="{00000000-0000-0000-0000-000000000000}"/>
          </ac:spMkLst>
        </pc:spChg>
      </pc:sldChg>
      <pc:sldChg chg="del">
        <pc:chgData name="Brian Hinkelman" userId="bb920ec3-1f5b-4dbc-84af-061d9b95fe4c" providerId="ADAL" clId="{8C294C8C-3416-47C0-B6E8-8FFD1D545F5E}" dt="2019-01-22T16:27:45.180" v="137" actId="2696"/>
        <pc:sldMkLst>
          <pc:docMk/>
          <pc:sldMk cId="3742052386" sldId="1723"/>
        </pc:sldMkLst>
      </pc:sldChg>
      <pc:sldChg chg="del">
        <pc:chgData name="Brian Hinkelman" userId="bb920ec3-1f5b-4dbc-84af-061d9b95fe4c" providerId="ADAL" clId="{8C294C8C-3416-47C0-B6E8-8FFD1D545F5E}" dt="2019-01-22T16:28:00.180" v="138" actId="2696"/>
        <pc:sldMkLst>
          <pc:docMk/>
          <pc:sldMk cId="2590579138" sldId="1724"/>
        </pc:sldMkLst>
      </pc:sldChg>
      <pc:sldChg chg="del">
        <pc:chgData name="Brian Hinkelman" userId="bb920ec3-1f5b-4dbc-84af-061d9b95fe4c" providerId="ADAL" clId="{8C294C8C-3416-47C0-B6E8-8FFD1D545F5E}" dt="2019-01-22T16:27:08.920" v="74" actId="2696"/>
        <pc:sldMkLst>
          <pc:docMk/>
          <pc:sldMk cId="2906060374" sldId="1731"/>
        </pc:sldMkLst>
      </pc:sldChg>
      <pc:sldChg chg="modSp">
        <pc:chgData name="Brian Hinkelman" userId="bb920ec3-1f5b-4dbc-84af-061d9b95fe4c" providerId="ADAL" clId="{8C294C8C-3416-47C0-B6E8-8FFD1D545F5E}" dt="2019-01-22T16:26:47.714" v="48" actId="20577"/>
        <pc:sldMkLst>
          <pc:docMk/>
          <pc:sldMk cId="1622630864" sldId="1736"/>
        </pc:sldMkLst>
        <pc:spChg chg="mod">
          <ac:chgData name="Brian Hinkelman" userId="bb920ec3-1f5b-4dbc-84af-061d9b95fe4c" providerId="ADAL" clId="{8C294C8C-3416-47C0-B6E8-8FFD1D545F5E}" dt="2019-01-22T16:26:47.714" v="48" actId="20577"/>
          <ac:spMkLst>
            <pc:docMk/>
            <pc:sldMk cId="1622630864" sldId="1736"/>
            <ac:spMk id="6" creationId="{00000000-0000-0000-0000-000000000000}"/>
          </ac:spMkLst>
        </pc:spChg>
      </pc:sldChg>
      <pc:sldChg chg="modSp">
        <pc:chgData name="Brian Hinkelman" userId="bb920ec3-1f5b-4dbc-84af-061d9b95fe4c" providerId="ADAL" clId="{8C294C8C-3416-47C0-B6E8-8FFD1D545F5E}" dt="2019-01-22T16:28:37.108" v="164"/>
        <pc:sldMkLst>
          <pc:docMk/>
          <pc:sldMk cId="3244468067" sldId="1760"/>
        </pc:sldMkLst>
        <pc:spChg chg="mod">
          <ac:chgData name="Brian Hinkelman" userId="bb920ec3-1f5b-4dbc-84af-061d9b95fe4c" providerId="ADAL" clId="{8C294C8C-3416-47C0-B6E8-8FFD1D545F5E}" dt="2019-01-22T16:28:37.108" v="164"/>
          <ac:spMkLst>
            <pc:docMk/>
            <pc:sldMk cId="3244468067" sldId="1760"/>
            <ac:spMk id="6" creationId="{00000000-0000-0000-0000-000000000000}"/>
          </ac:spMkLst>
        </pc:spChg>
      </pc:sldChg>
      <pc:sldChg chg="modSp">
        <pc:chgData name="Brian Hinkelman" userId="bb920ec3-1f5b-4dbc-84af-061d9b95fe4c" providerId="ADAL" clId="{8C294C8C-3416-47C0-B6E8-8FFD1D545F5E}" dt="2019-01-22T16:28:11.466" v="161" actId="5793"/>
        <pc:sldMkLst>
          <pc:docMk/>
          <pc:sldMk cId="2867353121" sldId="1761"/>
        </pc:sldMkLst>
        <pc:spChg chg="mod">
          <ac:chgData name="Brian Hinkelman" userId="bb920ec3-1f5b-4dbc-84af-061d9b95fe4c" providerId="ADAL" clId="{8C294C8C-3416-47C0-B6E8-8FFD1D545F5E}" dt="2019-01-22T16:28:11.466" v="161" actId="5793"/>
          <ac:spMkLst>
            <pc:docMk/>
            <pc:sldMk cId="2867353121" sldId="1761"/>
            <ac:spMk id="2" creationId="{00000000-0000-0000-0000-000000000000}"/>
          </ac:spMkLst>
        </pc:spChg>
      </pc:sldChg>
      <pc:sldChg chg="del">
        <pc:chgData name="Brian Hinkelman" userId="bb920ec3-1f5b-4dbc-84af-061d9b95fe4c" providerId="ADAL" clId="{8C294C8C-3416-47C0-B6E8-8FFD1D545F5E}" dt="2019-01-22T16:28:00.334" v="142" actId="2696"/>
        <pc:sldMkLst>
          <pc:docMk/>
          <pc:sldMk cId="3100040900" sldId="1762"/>
        </pc:sldMkLst>
      </pc:sldChg>
      <pc:sldChg chg="del">
        <pc:chgData name="Brian Hinkelman" userId="bb920ec3-1f5b-4dbc-84af-061d9b95fe4c" providerId="ADAL" clId="{8C294C8C-3416-47C0-B6E8-8FFD1D545F5E}" dt="2019-01-22T16:27:41.269" v="132" actId="2696"/>
        <pc:sldMkLst>
          <pc:docMk/>
          <pc:sldMk cId="3402537817" sldId="1763"/>
        </pc:sldMkLst>
      </pc:sldChg>
      <pc:sldChg chg="del">
        <pc:chgData name="Brian Hinkelman" userId="bb920ec3-1f5b-4dbc-84af-061d9b95fe4c" providerId="ADAL" clId="{8C294C8C-3416-47C0-B6E8-8FFD1D545F5E}" dt="2019-01-22T16:27:41.300" v="133" actId="2696"/>
        <pc:sldMkLst>
          <pc:docMk/>
          <pc:sldMk cId="1753189092" sldId="1764"/>
        </pc:sldMkLst>
      </pc:sldChg>
      <pc:sldChg chg="del">
        <pc:chgData name="Brian Hinkelman" userId="bb920ec3-1f5b-4dbc-84af-061d9b95fe4c" providerId="ADAL" clId="{8C294C8C-3416-47C0-B6E8-8FFD1D545F5E}" dt="2019-01-22T16:27:41.337" v="134" actId="2696"/>
        <pc:sldMkLst>
          <pc:docMk/>
          <pc:sldMk cId="1350831338" sldId="1765"/>
        </pc:sldMkLst>
      </pc:sldChg>
      <pc:sldChg chg="del">
        <pc:chgData name="Brian Hinkelman" userId="bb920ec3-1f5b-4dbc-84af-061d9b95fe4c" providerId="ADAL" clId="{8C294C8C-3416-47C0-B6E8-8FFD1D545F5E}" dt="2019-01-22T16:27:41.369" v="135" actId="2696"/>
        <pc:sldMkLst>
          <pc:docMk/>
          <pc:sldMk cId="2566702359" sldId="1766"/>
        </pc:sldMkLst>
      </pc:sldChg>
      <pc:sldChg chg="del">
        <pc:chgData name="Brian Hinkelman" userId="bb920ec3-1f5b-4dbc-84af-061d9b95fe4c" providerId="ADAL" clId="{8C294C8C-3416-47C0-B6E8-8FFD1D545F5E}" dt="2019-01-22T16:27:41.385" v="136" actId="2696"/>
        <pc:sldMkLst>
          <pc:docMk/>
          <pc:sldMk cId="661468137" sldId="1767"/>
        </pc:sldMkLst>
      </pc:sldChg>
      <pc:sldChg chg="del">
        <pc:chgData name="Brian Hinkelman" userId="bb920ec3-1f5b-4dbc-84af-061d9b95fe4c" providerId="ADAL" clId="{8C294C8C-3416-47C0-B6E8-8FFD1D545F5E}" dt="2019-01-22T16:28:00.249" v="141" actId="2696"/>
        <pc:sldMkLst>
          <pc:docMk/>
          <pc:sldMk cId="2162926934" sldId="1768"/>
        </pc:sldMkLst>
      </pc:sldChg>
      <pc:sldChg chg="del">
        <pc:chgData name="Brian Hinkelman" userId="bb920ec3-1f5b-4dbc-84af-061d9b95fe4c" providerId="ADAL" clId="{8C294C8C-3416-47C0-B6E8-8FFD1D545F5E}" dt="2019-01-22T16:28:00.243" v="140" actId="2696"/>
        <pc:sldMkLst>
          <pc:docMk/>
          <pc:sldMk cId="61176786" sldId="1769"/>
        </pc:sldMkLst>
      </pc:sldChg>
      <pc:sldChg chg="del">
        <pc:chgData name="Brian Hinkelman" userId="bb920ec3-1f5b-4dbc-84af-061d9b95fe4c" providerId="ADAL" clId="{8C294C8C-3416-47C0-B6E8-8FFD1D545F5E}" dt="2019-01-22T16:28:00.398" v="144" actId="2696"/>
        <pc:sldMkLst>
          <pc:docMk/>
          <pc:sldMk cId="268295631" sldId="1770"/>
        </pc:sldMkLst>
      </pc:sldChg>
      <pc:sldChg chg="del">
        <pc:chgData name="Brian Hinkelman" userId="bb920ec3-1f5b-4dbc-84af-061d9b95fe4c" providerId="ADAL" clId="{8C294C8C-3416-47C0-B6E8-8FFD1D545F5E}" dt="2019-01-22T16:28:00.445" v="145" actId="2696"/>
        <pc:sldMkLst>
          <pc:docMk/>
          <pc:sldMk cId="1132011095" sldId="1771"/>
        </pc:sldMkLst>
      </pc:sldChg>
      <pc:sldChg chg="del">
        <pc:chgData name="Brian Hinkelman" userId="bb920ec3-1f5b-4dbc-84af-061d9b95fe4c" providerId="ADAL" clId="{8C294C8C-3416-47C0-B6E8-8FFD1D545F5E}" dt="2019-01-22T16:28:00.500" v="146" actId="2696"/>
        <pc:sldMkLst>
          <pc:docMk/>
          <pc:sldMk cId="4050715915" sldId="1772"/>
        </pc:sldMkLst>
      </pc:sldChg>
      <pc:sldChg chg="del">
        <pc:chgData name="Brian Hinkelman" userId="bb920ec3-1f5b-4dbc-84af-061d9b95fe4c" providerId="ADAL" clId="{8C294C8C-3416-47C0-B6E8-8FFD1D545F5E}" dt="2019-01-22T16:28:00.550" v="147" actId="2696"/>
        <pc:sldMkLst>
          <pc:docMk/>
          <pc:sldMk cId="322376548" sldId="17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1/28/2019 12:12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1/28/2019 12:12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Consider demonstrating the configuration of these settings.</a:t>
            </a:r>
          </a:p>
          <a:p>
            <a:pPr>
              <a:lnSpc>
                <a:spcPct val="115000"/>
              </a:lnSpc>
              <a:spcAft>
                <a:spcPts val="1000"/>
              </a:spcAft>
            </a:pPr>
            <a:r>
              <a:rPr lang="en-IN" sz="1000" dirty="0">
                <a:latin typeface="Arial"/>
                <a:ea typeface="Calibri"/>
                <a:cs typeface="Times New Roman"/>
              </a:rPr>
              <a:t>Windows 10 adds several settings to </a:t>
            </a:r>
            <a:r>
              <a:rPr lang="en-IN" sz="1000" b="1" dirty="0">
                <a:latin typeface="Arial"/>
                <a:ea typeface="Calibri"/>
                <a:cs typeface="Times New Roman"/>
              </a:rPr>
              <a:t>Computer Configuration/Policies/Administrative Templates</a:t>
            </a:r>
            <a:br>
              <a:rPr lang="en-IN" sz="1000" b="1" dirty="0">
                <a:latin typeface="Arial"/>
                <a:ea typeface="Calibri"/>
                <a:cs typeface="Times New Roman"/>
              </a:rPr>
            </a:br>
            <a:r>
              <a:rPr lang="en-IN" sz="1000" b="1" dirty="0">
                <a:latin typeface="Arial"/>
                <a:ea typeface="Calibri"/>
                <a:cs typeface="Times New Roman"/>
              </a:rPr>
              <a:t>/Windows Components/Windows Update. </a:t>
            </a:r>
            <a:r>
              <a:rPr lang="en-IN" sz="1000" dirty="0">
                <a:latin typeface="Arial"/>
                <a:ea typeface="Calibri"/>
                <a:cs typeface="Times New Roman"/>
              </a:rPr>
              <a:t>Additionally, the settings in </a:t>
            </a:r>
            <a:r>
              <a:rPr lang="en-IN" sz="1000" b="1" dirty="0">
                <a:latin typeface="Arial"/>
                <a:ea typeface="Calibri"/>
                <a:cs typeface="Times New Roman"/>
              </a:rPr>
              <a:t>Computer Configuration</a:t>
            </a:r>
            <a:br>
              <a:rPr lang="en-IN" sz="1000" b="1" dirty="0">
                <a:latin typeface="Arial"/>
                <a:ea typeface="Calibri"/>
                <a:cs typeface="Times New Roman"/>
              </a:rPr>
            </a:br>
            <a:r>
              <a:rPr lang="en-IN" sz="1000" b="1" dirty="0">
                <a:latin typeface="Arial"/>
                <a:ea typeface="Calibri"/>
                <a:cs typeface="Times New Roman"/>
              </a:rPr>
              <a:t>/Policies/Administrative Templates/Windows Components/Data Collection and Preview Builds, and Computer Configuration/Policies/Administrative Templates/Windows Components/Delivery Optimization</a:t>
            </a:r>
            <a:r>
              <a:rPr lang="en-IN" sz="1000" dirty="0">
                <a:latin typeface="Arial"/>
                <a:ea typeface="Calibri"/>
                <a:cs typeface="Times New Roman"/>
              </a:rPr>
              <a:t> are specific to Windows 10.</a:t>
            </a:r>
          </a:p>
        </p:txBody>
      </p:sp>
      <p:sp>
        <p:nvSpPr>
          <p:cNvPr id="4" name="Slide Number Placeholder 3"/>
          <p:cNvSpPr>
            <a:spLocks noGrp="1"/>
          </p:cNvSpPr>
          <p:nvPr>
            <p:ph type="sldNum" sz="quarter" idx="10"/>
          </p:nvPr>
        </p:nvSpPr>
        <p:spPr/>
        <p:txBody>
          <a:bodyPr/>
          <a:lstStyle/>
          <a:p>
            <a:fld id="{FECEFC52-F753-4FEE-836F-369B7616C121}"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20697-1D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Maintaining Windows 10</a:t>
            </a:r>
          </a:p>
        </p:txBody>
      </p:sp>
    </p:spTree>
    <p:extLst>
      <p:ext uri="{BB962C8B-B14F-4D97-AF65-F5344CB8AC3E}">
        <p14:creationId xmlns:p14="http://schemas.microsoft.com/office/powerpoint/2010/main" val="874163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1/28/2019 12:12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1/28/2019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benefits to small and medium-sized organizations of using Windows 10? (Choose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Windows 10 is easy to use.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Windows 10 is provided with continuous updates.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Microsoft provides Windows 10 as a free upgrade for Windows 7 Enterprise users.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Windows 10 provides improved device management.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Windows 10 is easy to use.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Windows 10 is provided with continuous updates.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Microsoft provides Windows 10 as a free upgrade for Windows 7 Enterprise users.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Windows 10 provides improved device management.</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092704-A9A0-4FD9-8316-1BBB54CB712D}" type="slidenum">
              <a:rPr lang="en-US" b="0">
                <a:latin typeface="+mn-lt"/>
              </a:rPr>
              <a:t>4</a:t>
            </a:fld>
            <a:endParaRPr lang="en-US" b="0" dirty="0">
              <a:latin typeface="+mn-lt"/>
            </a:endParaRPr>
          </a:p>
        </p:txBody>
      </p:sp>
      <p:sp>
        <p:nvSpPr>
          <p:cNvPr id="5" name="Rectangle 4">
            <a:extLst>
              <a:ext uri="{FF2B5EF4-FFF2-40B4-BE49-F238E27FC236}">
                <a16:creationId xmlns:a16="http://schemas.microsoft.com/office/drawing/2014/main" id="{B4BC262A-8F83-4D0D-A78D-04D88F251FE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20697-1D</a:t>
            </a:r>
          </a:p>
        </p:txBody>
      </p:sp>
      <p:sp>
        <p:nvSpPr>
          <p:cNvPr id="6" name="Rectangle 5">
            <a:extLst>
              <a:ext uri="{FF2B5EF4-FFF2-40B4-BE49-F238E27FC236}">
                <a16:creationId xmlns:a16="http://schemas.microsoft.com/office/drawing/2014/main" id="{D3806D35-E200-4FE0-8470-604CF7F943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Overview of Windows 10</a:t>
            </a:r>
          </a:p>
        </p:txBody>
      </p:sp>
    </p:spTree>
    <p:extLst>
      <p:ext uri="{BB962C8B-B14F-4D97-AF65-F5344CB8AC3E}">
        <p14:creationId xmlns:p14="http://schemas.microsoft.com/office/powerpoint/2010/main" val="309923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is an emerging concept, and is subject to change.</a:t>
            </a:r>
          </a:p>
        </p:txBody>
      </p:sp>
      <p:sp>
        <p:nvSpPr>
          <p:cNvPr id="4" name="Slide Number Placeholder 3"/>
          <p:cNvSpPr>
            <a:spLocks noGrp="1"/>
          </p:cNvSpPr>
          <p:nvPr>
            <p:ph type="sldNum" sz="quarter" idx="10"/>
          </p:nvPr>
        </p:nvSpPr>
        <p:spPr/>
        <p:txBody>
          <a:bodyPr/>
          <a:lstStyle/>
          <a:p>
            <a:fld id="{FECEFC52-F753-4FEE-836F-369B7616C121}"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20697-1D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Maintaining Windows 10</a:t>
            </a:r>
          </a:p>
        </p:txBody>
      </p:sp>
    </p:spTree>
    <p:extLst>
      <p:ext uri="{BB962C8B-B14F-4D97-AF65-F5344CB8AC3E}">
        <p14:creationId xmlns:p14="http://schemas.microsoft.com/office/powerpoint/2010/main" val="4074673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1/28/2019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five additional slides.</a:t>
            </a:r>
          </a:p>
          <a:p>
            <a:pPr>
              <a:lnSpc>
                <a:spcPct val="115000"/>
              </a:lnSpc>
              <a:spcAft>
                <a:spcPts val="1000"/>
              </a:spcAft>
            </a:pPr>
            <a:r>
              <a:rPr lang="en-IN" sz="1000" dirty="0">
                <a:latin typeface="Arial"/>
                <a:ea typeface="Calibri"/>
                <a:cs typeface="Times New Roman"/>
              </a:rPr>
              <a:t>You will demonstrate these options in an upcoming topic. Use the additional slides if you do not wish to perform the demonstration, or while you are discussing the content in this topic.</a:t>
            </a:r>
          </a:p>
        </p:txBody>
      </p:sp>
      <p:sp>
        <p:nvSpPr>
          <p:cNvPr id="4" name="Slide Number Placeholder 3"/>
          <p:cNvSpPr>
            <a:spLocks noGrp="1"/>
          </p:cNvSpPr>
          <p:nvPr>
            <p:ph type="sldNum" sz="quarter" idx="10"/>
          </p:nvPr>
        </p:nvSpPr>
        <p:spPr/>
        <p:txBody>
          <a:bodyPr/>
          <a:lstStyle/>
          <a:p>
            <a:fld id="{FECEFC52-F753-4FEE-836F-369B7616C121}"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20697-1D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Maintaining Windows 10</a:t>
            </a:r>
          </a:p>
        </p:txBody>
      </p:sp>
    </p:spTree>
    <p:extLst>
      <p:ext uri="{BB962C8B-B14F-4D97-AF65-F5344CB8AC3E}">
        <p14:creationId xmlns:p14="http://schemas.microsoft.com/office/powerpoint/2010/main" val="26383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one additional slide.</a:t>
            </a:r>
          </a:p>
          <a:p>
            <a:pPr>
              <a:lnSpc>
                <a:spcPct val="115000"/>
              </a:lnSpc>
              <a:spcAft>
                <a:spcPts val="1000"/>
              </a:spcAft>
            </a:pPr>
            <a:r>
              <a:rPr lang="en-IN" sz="1000" dirty="0">
                <a:latin typeface="Arial"/>
                <a:ea typeface="Calibri"/>
                <a:cs typeface="Segoe UI"/>
              </a:rPr>
              <a:t>This topic introduces students to Windows Server Update Services (WSUS). Make sure that students understand the capabilities and limitations of WSUS. WSUS obtains updates for Windows operating systems and for other Microsoft application software, such as Microsoft SQL Server. </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Do not go into too much detail here as it is outside the scope of this course. However, students should be aware of WSUS functionality and its effect on update delivery to Windows 10-based computers and devices. </a:t>
            </a:r>
          </a:p>
          <a:p>
            <a:pPr>
              <a:lnSpc>
                <a:spcPct val="115000"/>
              </a:lnSpc>
              <a:spcAft>
                <a:spcPts val="1000"/>
              </a:spcAft>
            </a:pPr>
            <a:r>
              <a:rPr lang="en-IN" sz="1000" dirty="0">
                <a:latin typeface="Arial"/>
                <a:ea typeface="Calibri"/>
                <a:cs typeface="Times New Roman"/>
              </a:rPr>
              <a:t>When discussing the WSUS update process, display the second graphic.</a:t>
            </a:r>
          </a:p>
        </p:txBody>
      </p:sp>
      <p:sp>
        <p:nvSpPr>
          <p:cNvPr id="4" name="Slide Number Placeholder 3"/>
          <p:cNvSpPr>
            <a:spLocks noGrp="1"/>
          </p:cNvSpPr>
          <p:nvPr>
            <p:ph type="sldNum" sz="quarter" idx="10"/>
          </p:nvPr>
        </p:nvSpPr>
        <p:spPr/>
        <p:txBody>
          <a:bodyPr/>
          <a:lstStyle/>
          <a:p>
            <a:fld id="{FECEFC52-F753-4FEE-836F-369B7616C121}"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20697-1D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Maintaining Windows 10</a:t>
            </a:r>
          </a:p>
        </p:txBody>
      </p:sp>
    </p:spTree>
    <p:extLst>
      <p:ext uri="{BB962C8B-B14F-4D97-AF65-F5344CB8AC3E}">
        <p14:creationId xmlns:p14="http://schemas.microsoft.com/office/powerpoint/2010/main" val="25691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is a new way of applying updates in business scenarios, so students will be unfamiliar with it. Compare Windows Update for Business with WSUS, a service most students will understand. Highlight significant differences. </a:t>
            </a:r>
          </a:p>
        </p:txBody>
      </p:sp>
      <p:sp>
        <p:nvSpPr>
          <p:cNvPr id="4" name="Slide Number Placeholder 3"/>
          <p:cNvSpPr>
            <a:spLocks noGrp="1"/>
          </p:cNvSpPr>
          <p:nvPr>
            <p:ph type="sldNum" sz="quarter" idx="10"/>
          </p:nvPr>
        </p:nvSpPr>
        <p:spPr/>
        <p:txBody>
          <a:bodyPr/>
          <a:lstStyle/>
          <a:p>
            <a:fld id="{FECEFC52-F753-4FEE-836F-369B7616C121}"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20697-1D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Maintaining Windows 10</a:t>
            </a:r>
          </a:p>
        </p:txBody>
      </p:sp>
    </p:spTree>
    <p:extLst>
      <p:ext uri="{BB962C8B-B14F-4D97-AF65-F5344CB8AC3E}">
        <p14:creationId xmlns:p14="http://schemas.microsoft.com/office/powerpoint/2010/main" val="2012728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97E5-3412-49DD-8CF5-F5B224FD17E6}"/>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83BEA327-AB75-415F-A28B-2B1B0FF8C074}"/>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9321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Module 0</a:t>
            </a:r>
            <a:r>
              <a:rPr lang="en-US" dirty="0"/>
              <a:t>2</a:t>
            </a:r>
            <a:r>
              <a:rPr lang="bs-Latn-BA" dirty="0"/>
              <a:t> : </a:t>
            </a:r>
            <a:r>
              <a:rPr lang="en-US" dirty="0"/>
              <a:t>Updating Windows 10</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 WSUS Server to deploy updates</a:t>
            </a:r>
          </a:p>
        </p:txBody>
      </p:sp>
      <p:grpSp>
        <p:nvGrpSpPr>
          <p:cNvPr id="4" name="Group 3" descr="Illustration of the flow of update-based information from the Microsoft Update website, which is depicted by a browser window and the Windows logo, through the Internet, which is depicted by a globe, to a server running Windows Server Update Services (WSUS), which is depicted by a server icon. The traffic flow continues from the server to the local area network (LAN), which is depicted by arrows connecting groups of desktop computers and users. In the LAN, test clients receive the traffic manually for testing, or standard clients receive it through automatic updates."/>
          <p:cNvGrpSpPr/>
          <p:nvPr/>
        </p:nvGrpSpPr>
        <p:grpSpPr>
          <a:xfrm>
            <a:off x="2154938" y="1143000"/>
            <a:ext cx="7712962" cy="5451572"/>
            <a:chOff x="630938" y="1143000"/>
            <a:chExt cx="7712962" cy="5451572"/>
          </a:xfrm>
        </p:grpSpPr>
        <p:grpSp>
          <p:nvGrpSpPr>
            <p:cNvPr id="5" name="Group 4" descr="Illustration of the flow of update-based information from the Microsoft Update website, which is depicted by a browser window and the Windows logo, through the Internet, which is depicted by a globe, to a server running Windows Server Update Services (WSUS), which is depicted by a server icon. The traffic flow continues from the server to the local area network (LAN), which is depicted by arrows connecting groups of desktop computers and users. In the LAN, test clients receive the traffic manually for testing, or standard clients receive it through automatic updates."/>
            <p:cNvGrpSpPr/>
            <p:nvPr/>
          </p:nvGrpSpPr>
          <p:grpSpPr>
            <a:xfrm>
              <a:off x="630938" y="1143000"/>
              <a:ext cx="7712962" cy="5451572"/>
              <a:chOff x="84838" y="1453339"/>
              <a:chExt cx="7712962" cy="5451572"/>
            </a:xfrm>
          </p:grpSpPr>
          <p:sp>
            <p:nvSpPr>
              <p:cNvPr id="26" name="Line 7"/>
              <p:cNvSpPr>
                <a:spLocks noChangeShapeType="1"/>
              </p:cNvSpPr>
              <p:nvPr/>
            </p:nvSpPr>
            <p:spPr bwMode="auto">
              <a:xfrm>
                <a:off x="2982913" y="2952750"/>
                <a:ext cx="0" cy="7842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latin typeface="Segoe UI" pitchFamily="34" charset="0"/>
                  <a:ea typeface="Segoe UI" pitchFamily="34" charset="0"/>
                  <a:cs typeface="Segoe UI" pitchFamily="34" charset="0"/>
                </a:endParaRPr>
              </a:p>
            </p:txBody>
          </p:sp>
          <p:sp>
            <p:nvSpPr>
              <p:cNvPr id="27" name="Line 11"/>
              <p:cNvSpPr>
                <a:spLocks noChangeShapeType="1"/>
              </p:cNvSpPr>
              <p:nvPr/>
            </p:nvSpPr>
            <p:spPr bwMode="auto">
              <a:xfrm>
                <a:off x="2982913" y="4676775"/>
                <a:ext cx="0" cy="6826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latin typeface="Segoe UI" pitchFamily="34" charset="0"/>
                  <a:ea typeface="Segoe UI" pitchFamily="34" charset="0"/>
                  <a:cs typeface="Segoe UI" pitchFamily="34" charset="0"/>
                </a:endParaRPr>
              </a:p>
            </p:txBody>
          </p:sp>
          <p:sp>
            <p:nvSpPr>
              <p:cNvPr id="28" name="Line 15"/>
              <p:cNvSpPr>
                <a:spLocks noChangeShapeType="1"/>
              </p:cNvSpPr>
              <p:nvPr/>
            </p:nvSpPr>
            <p:spPr bwMode="auto">
              <a:xfrm>
                <a:off x="1500189" y="4225925"/>
                <a:ext cx="1162348"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latin typeface="Segoe UI" pitchFamily="34" charset="0"/>
                  <a:ea typeface="Segoe UI" pitchFamily="34" charset="0"/>
                  <a:cs typeface="Segoe UI" pitchFamily="34" charset="0"/>
                </a:endParaRPr>
              </a:p>
            </p:txBody>
          </p:sp>
          <p:sp>
            <p:nvSpPr>
              <p:cNvPr id="29" name="Text Box 16"/>
              <p:cNvSpPr txBox="1">
                <a:spLocks noChangeArrowheads="1"/>
              </p:cNvSpPr>
              <p:nvPr/>
            </p:nvSpPr>
            <p:spPr bwMode="auto">
              <a:xfrm>
                <a:off x="2362200" y="1686580"/>
                <a:ext cx="1227138" cy="646331"/>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r>
                  <a:rPr lang="en-US" b="0" dirty="0">
                    <a:latin typeface="Segoe UI" pitchFamily="34" charset="0"/>
                    <a:ea typeface="Segoe UI" pitchFamily="34" charset="0"/>
                    <a:cs typeface="Segoe UI" pitchFamily="34" charset="0"/>
                  </a:rPr>
                  <a:t>Automatic updates </a:t>
                </a:r>
              </a:p>
            </p:txBody>
          </p:sp>
          <p:sp>
            <p:nvSpPr>
              <p:cNvPr id="30" name="Text Box 17"/>
              <p:cNvSpPr txBox="1">
                <a:spLocks noChangeArrowheads="1"/>
              </p:cNvSpPr>
              <p:nvPr/>
            </p:nvSpPr>
            <p:spPr bwMode="auto">
              <a:xfrm>
                <a:off x="4129087" y="2903538"/>
                <a:ext cx="1839913" cy="646331"/>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r>
                  <a:rPr lang="en-US" b="0" dirty="0">
                    <a:latin typeface="Segoe UI" pitchFamily="34" charset="0"/>
                    <a:ea typeface="Segoe UI" pitchFamily="34" charset="0"/>
                    <a:cs typeface="Segoe UI" pitchFamily="34" charset="0"/>
                  </a:rPr>
                  <a:t>Server running </a:t>
                </a:r>
              </a:p>
              <a:p>
                <a:pPr algn="ctr" defTabSz="914400"/>
                <a:r>
                  <a:rPr lang="en-US" b="0" dirty="0">
                    <a:latin typeface="Segoe UI" pitchFamily="34" charset="0"/>
                    <a:ea typeface="Segoe UI" pitchFamily="34" charset="0"/>
                    <a:cs typeface="Segoe UI" pitchFamily="34" charset="0"/>
                  </a:rPr>
                  <a:t>WSUS</a:t>
                </a:r>
              </a:p>
            </p:txBody>
          </p:sp>
          <p:sp>
            <p:nvSpPr>
              <p:cNvPr id="31" name="Text Box 18"/>
              <p:cNvSpPr txBox="1">
                <a:spLocks noChangeArrowheads="1"/>
              </p:cNvSpPr>
              <p:nvPr/>
            </p:nvSpPr>
            <p:spPr bwMode="auto">
              <a:xfrm>
                <a:off x="2202103" y="6258580"/>
                <a:ext cx="1227138" cy="646331"/>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r>
                  <a:rPr lang="en-US" b="0" dirty="0">
                    <a:latin typeface="Segoe UI" pitchFamily="34" charset="0"/>
                    <a:ea typeface="Segoe UI" pitchFamily="34" charset="0"/>
                    <a:cs typeface="Segoe UI" pitchFamily="34" charset="0"/>
                  </a:rPr>
                  <a:t>Automatic updates </a:t>
                </a:r>
              </a:p>
            </p:txBody>
          </p:sp>
          <p:sp>
            <p:nvSpPr>
              <p:cNvPr id="32" name="Text Box 19"/>
              <p:cNvSpPr txBox="1">
                <a:spLocks noChangeArrowheads="1"/>
              </p:cNvSpPr>
              <p:nvPr/>
            </p:nvSpPr>
            <p:spPr bwMode="auto">
              <a:xfrm>
                <a:off x="2624436" y="4146550"/>
                <a:ext cx="622543" cy="369332"/>
              </a:xfrm>
              <a:prstGeom prst="rect">
                <a:avLst/>
              </a:prstGeom>
              <a:noFill/>
              <a:ln w="9525" algn="ctr">
                <a:noFill/>
                <a:miter lim="800000"/>
                <a:headEnd/>
                <a:tailEnd/>
              </a:ln>
              <a:effectLst/>
            </p:spPr>
            <p:txBody>
              <a:bodyPr vert="horz" wrap="non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r>
                  <a:rPr lang="en-US" b="0" dirty="0">
                    <a:latin typeface="Segoe UI" pitchFamily="34" charset="0"/>
                    <a:ea typeface="Segoe UI" pitchFamily="34" charset="0"/>
                    <a:cs typeface="Segoe UI" pitchFamily="34" charset="0"/>
                  </a:rPr>
                  <a:t>LAN</a:t>
                </a:r>
              </a:p>
            </p:txBody>
          </p:sp>
          <p:sp>
            <p:nvSpPr>
              <p:cNvPr id="33" name="Line 20"/>
              <p:cNvSpPr>
                <a:spLocks noChangeShapeType="1"/>
              </p:cNvSpPr>
              <p:nvPr/>
            </p:nvSpPr>
            <p:spPr bwMode="auto">
              <a:xfrm flipV="1">
                <a:off x="7053263" y="2940050"/>
                <a:ext cx="0" cy="683334"/>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latin typeface="Segoe UI" pitchFamily="34" charset="0"/>
                  <a:ea typeface="Segoe UI" pitchFamily="34" charset="0"/>
                  <a:cs typeface="Segoe UI" pitchFamily="34" charset="0"/>
                </a:endParaRPr>
              </a:p>
            </p:txBody>
          </p:sp>
          <p:sp>
            <p:nvSpPr>
              <p:cNvPr id="34" name="Line 21"/>
              <p:cNvSpPr>
                <a:spLocks noChangeShapeType="1"/>
              </p:cNvSpPr>
              <p:nvPr/>
            </p:nvSpPr>
            <p:spPr bwMode="auto">
              <a:xfrm>
                <a:off x="5100787" y="4225925"/>
                <a:ext cx="1547663" cy="1053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latin typeface="Segoe UI" pitchFamily="34" charset="0"/>
                  <a:ea typeface="Segoe UI" pitchFamily="34" charset="0"/>
                  <a:cs typeface="Segoe UI" pitchFamily="34" charset="0"/>
                </a:endParaRPr>
              </a:p>
            </p:txBody>
          </p:sp>
          <p:sp>
            <p:nvSpPr>
              <p:cNvPr id="35" name="Text Box 22"/>
              <p:cNvSpPr txBox="1">
                <a:spLocks noChangeArrowheads="1"/>
              </p:cNvSpPr>
              <p:nvPr/>
            </p:nvSpPr>
            <p:spPr bwMode="auto">
              <a:xfrm>
                <a:off x="6542088" y="4737100"/>
                <a:ext cx="1255712" cy="36933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r>
                  <a:rPr lang="en-US" b="0" dirty="0">
                    <a:latin typeface="Segoe UI" pitchFamily="34" charset="0"/>
                    <a:ea typeface="Segoe UI" pitchFamily="34" charset="0"/>
                    <a:cs typeface="Segoe UI" pitchFamily="34" charset="0"/>
                  </a:rPr>
                  <a:t>Internet</a:t>
                </a:r>
              </a:p>
            </p:txBody>
          </p:sp>
          <p:sp>
            <p:nvSpPr>
              <p:cNvPr id="36" name="Line 28"/>
              <p:cNvSpPr>
                <a:spLocks noChangeShapeType="1"/>
              </p:cNvSpPr>
              <p:nvPr/>
            </p:nvSpPr>
            <p:spPr bwMode="auto">
              <a:xfrm>
                <a:off x="3638550" y="4225925"/>
                <a:ext cx="1160463"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latin typeface="Segoe UI" pitchFamily="34" charset="0"/>
                  <a:ea typeface="Segoe UI" pitchFamily="34" charset="0"/>
                  <a:cs typeface="Segoe UI" pitchFamily="34" charset="0"/>
                </a:endParaRPr>
              </a:p>
            </p:txBody>
          </p:sp>
          <p:sp>
            <p:nvSpPr>
              <p:cNvPr id="37" name="Text Box 36"/>
              <p:cNvSpPr txBox="1">
                <a:spLocks noChangeArrowheads="1"/>
              </p:cNvSpPr>
              <p:nvPr/>
            </p:nvSpPr>
            <p:spPr bwMode="auto">
              <a:xfrm>
                <a:off x="84838" y="3433763"/>
                <a:ext cx="1527175" cy="36933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r>
                  <a:rPr lang="en-US" b="0" dirty="0">
                    <a:latin typeface="Segoe UI" pitchFamily="34" charset="0"/>
                    <a:ea typeface="Segoe UI" pitchFamily="34" charset="0"/>
                    <a:cs typeface="Segoe UI" pitchFamily="34" charset="0"/>
                  </a:rPr>
                  <a:t>Test clients</a:t>
                </a:r>
              </a:p>
            </p:txBody>
          </p:sp>
          <p:sp>
            <p:nvSpPr>
              <p:cNvPr id="38" name="Text Box 22"/>
              <p:cNvSpPr txBox="1">
                <a:spLocks noChangeArrowheads="1"/>
              </p:cNvSpPr>
              <p:nvPr/>
            </p:nvSpPr>
            <p:spPr bwMode="auto">
              <a:xfrm>
                <a:off x="6477000" y="1453339"/>
                <a:ext cx="1255712" cy="92333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r>
                  <a:rPr lang="en-US" b="0" dirty="0">
                    <a:latin typeface="Segoe UI" pitchFamily="34" charset="0"/>
                    <a:ea typeface="Segoe UI" pitchFamily="34" charset="0"/>
                    <a:cs typeface="Segoe UI" pitchFamily="34" charset="0"/>
                  </a:rPr>
                  <a:t>Microsoft Update website</a:t>
                </a:r>
              </a:p>
            </p:txBody>
          </p:sp>
        </p:gr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76694" y="2085580"/>
              <a:ext cx="763097" cy="448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90547" y="5075843"/>
              <a:ext cx="763097" cy="4488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331364" y="3467911"/>
              <a:ext cx="315523" cy="91641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630938" y="3713292"/>
              <a:ext cx="1415350" cy="935702"/>
              <a:chOff x="84838" y="4023631"/>
              <a:chExt cx="1415350" cy="935702"/>
            </a:xfrm>
          </p:grpSpPr>
          <p:pic>
            <p:nvPicPr>
              <p:cNvPr id="23" name="Picture 2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59551" y="4023631"/>
                <a:ext cx="540637" cy="3180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9600" y="4641312"/>
                <a:ext cx="540637" cy="31802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4838" y="4023631"/>
                <a:ext cx="540637" cy="31802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 name="Straight Arrow Connector 9"/>
            <p:cNvCxnSpPr/>
            <p:nvPr/>
          </p:nvCxnSpPr>
          <p:spPr bwMode="auto">
            <a:xfrm flipH="1">
              <a:off x="5783901" y="3725879"/>
              <a:ext cx="1391599"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flipH="1">
              <a:off x="4097528" y="3725879"/>
              <a:ext cx="1009460"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bwMode="auto">
            <a:xfrm>
              <a:off x="3361772" y="4410332"/>
              <a:ext cx="10324" cy="537129"/>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13" name="Picture 12" descr="applica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4591" y="1987329"/>
              <a:ext cx="885454" cy="8350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D:\Evergreen\Miscellaneous\PPT Library\PPT Library\LOGO_Windows_Vista.png"/>
            <p:cNvPicPr>
              <a:picLocks noChangeAspect="1" noChangeArrowheads="1"/>
            </p:cNvPicPr>
            <p:nvPr/>
          </p:nvPicPr>
          <p:blipFill>
            <a:blip r:embed="rId6"/>
            <a:srcRect/>
            <a:stretch>
              <a:fillRect/>
            </a:stretch>
          </p:blipFill>
          <p:spPr bwMode="auto">
            <a:xfrm>
              <a:off x="7803873" y="2291841"/>
              <a:ext cx="499029" cy="442913"/>
            </a:xfrm>
            <a:prstGeom prst="rect">
              <a:avLst/>
            </a:prstGeom>
            <a:noFill/>
          </p:spPr>
        </p:pic>
        <p:cxnSp>
          <p:nvCxnSpPr>
            <p:cNvPr id="15" name="Straight Arrow Connector 14"/>
            <p:cNvCxnSpPr/>
            <p:nvPr/>
          </p:nvCxnSpPr>
          <p:spPr bwMode="auto">
            <a:xfrm flipH="1" flipV="1">
              <a:off x="3289300" y="2813861"/>
              <a:ext cx="1732" cy="506065"/>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H="1">
              <a:off x="2070100" y="3725879"/>
              <a:ext cx="846535" cy="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447" y="3838073"/>
              <a:ext cx="667559" cy="392681"/>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4394" y="3829192"/>
              <a:ext cx="667559" cy="392681"/>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6100" y="3313045"/>
              <a:ext cx="667559" cy="392681"/>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908300" y="2143975"/>
              <a:ext cx="661013" cy="669886"/>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854116" y="5208830"/>
              <a:ext cx="661013" cy="669886"/>
            </a:xfrm>
            <a:prstGeom prst="rect">
              <a:avLst/>
            </a:prstGeom>
          </p:spPr>
        </p:pic>
        <p:sp>
          <p:nvSpPr>
            <p:cNvPr id="22" name="Freeform 21"/>
            <p:cNvSpPr>
              <a:spLocks noChangeAspect="1" noEditPoints="1"/>
            </p:cNvSpPr>
            <p:nvPr/>
          </p:nvSpPr>
          <p:spPr bwMode="auto">
            <a:xfrm>
              <a:off x="7160658" y="3319926"/>
              <a:ext cx="1033319" cy="1125170"/>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39"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9326" y="648652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9679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Update for Business</a:t>
            </a:r>
          </a:p>
        </p:txBody>
      </p:sp>
      <p:sp>
        <p:nvSpPr>
          <p:cNvPr id="4" name="Content Placeholder 2"/>
          <p:cNvSpPr>
            <a:spLocks noGrp="1"/>
          </p:cNvSpPr>
          <p:nvPr/>
        </p:nvSpPr>
        <p:spPr bwMode="auto">
          <a:xfrm>
            <a:off x="588262" y="1231527"/>
            <a:ext cx="9378697" cy="48218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000" dirty="0"/>
              <a:t>Windows Update for Business delivers updates differently than WSUS, and has the following characteristics:</a:t>
            </a:r>
          </a:p>
          <a:p>
            <a:r>
              <a:rPr lang="en-GB" sz="2000" dirty="0"/>
              <a:t>Distribution rings</a:t>
            </a:r>
          </a:p>
          <a:p>
            <a:r>
              <a:rPr lang="en-GB" sz="2000" dirty="0"/>
              <a:t>Deferring updates:</a:t>
            </a:r>
          </a:p>
          <a:p>
            <a:pPr lvl="1"/>
            <a:r>
              <a:rPr lang="en-US" sz="2000" dirty="0"/>
              <a:t>Quality Updates. Defers updates up to 30 days and pauses for up to 35 days</a:t>
            </a:r>
          </a:p>
          <a:p>
            <a:pPr lvl="1"/>
            <a:r>
              <a:rPr lang="en-US" sz="2000" dirty="0"/>
              <a:t>Feature Updates. Defers updates up to 365 days and pauses  for up to 35 days</a:t>
            </a:r>
          </a:p>
          <a:p>
            <a:pPr lvl="1"/>
            <a:r>
              <a:rPr lang="en-US" sz="2000" dirty="0"/>
              <a:t>Drivers. Excludes drivers from updates</a:t>
            </a:r>
            <a:endParaRPr lang="en-GB" sz="2000" dirty="0"/>
          </a:p>
          <a:p>
            <a:r>
              <a:rPr lang="en-GB" sz="2000" dirty="0"/>
              <a:t>Maintenance windows</a:t>
            </a:r>
          </a:p>
          <a:p>
            <a:r>
              <a:rPr lang="en-GB" sz="2000" dirty="0"/>
              <a:t>Delivery optimization</a:t>
            </a:r>
          </a:p>
          <a:p>
            <a:r>
              <a:rPr lang="en-GB" sz="2000" dirty="0"/>
              <a:t>Integration with:</a:t>
            </a:r>
          </a:p>
          <a:p>
            <a:pPr lvl="1"/>
            <a:r>
              <a:rPr lang="en-GB" sz="2000" dirty="0"/>
              <a:t>System Center Configuration Manager</a:t>
            </a:r>
          </a:p>
          <a:p>
            <a:pPr lvl="1"/>
            <a:r>
              <a:rPr lang="en-GB" sz="2000" dirty="0"/>
              <a:t>Microsoft Intune</a:t>
            </a:r>
          </a:p>
          <a:p>
            <a:endParaRPr lang="en-US" sz="2000" dirty="0"/>
          </a:p>
        </p:txBody>
      </p:sp>
    </p:spTree>
    <p:extLst>
      <p:ext uri="{BB962C8B-B14F-4D97-AF65-F5344CB8AC3E}">
        <p14:creationId xmlns:p14="http://schemas.microsoft.com/office/powerpoint/2010/main" val="31812735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492443"/>
          </a:xfrm>
        </p:spPr>
        <p:txBody>
          <a:bodyPr/>
          <a:lstStyle/>
          <a:p>
            <a:r>
              <a:rPr lang="en-IN" sz="3200"/>
              <a:t>Using Group Policy Settings for Configuring Windows Update</a:t>
            </a:r>
          </a:p>
        </p:txBody>
      </p:sp>
      <p:pic>
        <p:nvPicPr>
          <p:cNvPr id="3" name="Picture 2">
            <a:extLst>
              <a:ext uri="{FF2B5EF4-FFF2-40B4-BE49-F238E27FC236}">
                <a16:creationId xmlns:a16="http://schemas.microsoft.com/office/drawing/2014/main" id="{99F6BF18-A084-4C91-9EA2-17025D99CD4C}"/>
              </a:ext>
            </a:extLst>
          </p:cNvPr>
          <p:cNvPicPr>
            <a:picLocks noChangeAspect="1"/>
          </p:cNvPicPr>
          <p:nvPr/>
        </p:nvPicPr>
        <p:blipFill>
          <a:blip r:embed="rId3"/>
          <a:stretch>
            <a:fillRect/>
          </a:stretch>
        </p:blipFill>
        <p:spPr>
          <a:xfrm>
            <a:off x="1789471" y="1829232"/>
            <a:ext cx="8327923" cy="4286431"/>
          </a:xfrm>
          <a:prstGeom prst="rect">
            <a:avLst/>
          </a:prstGeom>
        </p:spPr>
      </p:pic>
    </p:spTree>
    <p:extLst>
      <p:ext uri="{BB962C8B-B14F-4D97-AF65-F5344CB8AC3E}">
        <p14:creationId xmlns:p14="http://schemas.microsoft.com/office/powerpoint/2010/main" val="1057143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Lab – Updating Windows 10 </a:t>
            </a:r>
          </a:p>
        </p:txBody>
      </p:sp>
    </p:spTree>
    <p:extLst>
      <p:ext uri="{BB962C8B-B14F-4D97-AF65-F5344CB8AC3E}">
        <p14:creationId xmlns:p14="http://schemas.microsoft.com/office/powerpoint/2010/main" val="2867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Module </a:t>
            </a:r>
            <a:r>
              <a:rPr lang="en-US" dirty="0"/>
              <a:t>A</a:t>
            </a:r>
            <a:r>
              <a:rPr lang="bs-Latn-BA" dirty="0"/>
              <a:t>genda</a:t>
            </a:r>
            <a:endParaRPr lang="en-US" dirty="0"/>
          </a:p>
        </p:txBody>
      </p:sp>
      <p:sp>
        <p:nvSpPr>
          <p:cNvPr id="6" name="Text Placeholder 5"/>
          <p:cNvSpPr>
            <a:spLocks noGrp="1"/>
          </p:cNvSpPr>
          <p:nvPr>
            <p:ph type="body" sz="quarter" idx="10"/>
          </p:nvPr>
        </p:nvSpPr>
        <p:spPr>
          <a:xfrm>
            <a:off x="584200" y="1444294"/>
            <a:ext cx="9395069" cy="1465016"/>
          </a:xfrm>
        </p:spPr>
        <p:txBody>
          <a:bodyPr/>
          <a:lstStyle/>
          <a:p>
            <a:r>
              <a:rPr lang="en-US" dirty="0"/>
              <a:t>Windows Servicing Model</a:t>
            </a:r>
          </a:p>
          <a:p>
            <a:r>
              <a:rPr lang="en-US" dirty="0"/>
              <a:t>Updating Windows</a:t>
            </a:r>
          </a:p>
          <a:p>
            <a:endParaRPr lang="en-US" dirty="0"/>
          </a:p>
        </p:txBody>
      </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1: </a:t>
            </a:r>
            <a:r>
              <a:rPr lang="en-US" dirty="0"/>
              <a:t>Windows Servicing Model</a:t>
            </a:r>
          </a:p>
        </p:txBody>
      </p:sp>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700D-A633-4D93-9E30-344362582387}"/>
              </a:ext>
            </a:extLst>
          </p:cNvPr>
          <p:cNvSpPr>
            <a:spLocks noGrp="1"/>
          </p:cNvSpPr>
          <p:nvPr>
            <p:ph type="title"/>
          </p:nvPr>
        </p:nvSpPr>
        <p:spPr/>
        <p:txBody>
          <a:bodyPr/>
          <a:lstStyle/>
          <a:p>
            <a:r>
              <a:rPr lang="en-US" dirty="0"/>
              <a:t>Lesson 1: Windows Servicing Model</a:t>
            </a:r>
          </a:p>
        </p:txBody>
      </p:sp>
      <p:sp>
        <p:nvSpPr>
          <p:cNvPr id="3" name="Text Placeholder 2">
            <a:extLst>
              <a:ext uri="{FF2B5EF4-FFF2-40B4-BE49-F238E27FC236}">
                <a16:creationId xmlns:a16="http://schemas.microsoft.com/office/drawing/2014/main" id="{44000485-4CC7-4445-871B-3D0D3EE391F7}"/>
              </a:ext>
            </a:extLst>
          </p:cNvPr>
          <p:cNvSpPr>
            <a:spLocks noGrp="1"/>
          </p:cNvSpPr>
          <p:nvPr>
            <p:ph type="body" idx="1"/>
          </p:nvPr>
        </p:nvSpPr>
        <p:spPr>
          <a:xfrm>
            <a:off x="584200" y="1435503"/>
            <a:ext cx="11018520" cy="1465016"/>
          </a:xfrm>
        </p:spPr>
        <p:txBody>
          <a:bodyPr/>
          <a:lstStyle/>
          <a:p>
            <a:r>
              <a:rPr lang="en-US" dirty="0"/>
              <a:t>The Windows Servicing Model</a:t>
            </a:r>
          </a:p>
          <a:p>
            <a:r>
              <a:rPr lang="en-US" dirty="0"/>
              <a:t>Windows 10 Servicing Channels</a:t>
            </a:r>
          </a:p>
          <a:p>
            <a:r>
              <a:rPr lang="en-US" dirty="0"/>
              <a:t>Windows Update Options</a:t>
            </a:r>
          </a:p>
        </p:txBody>
      </p:sp>
    </p:spTree>
    <p:extLst>
      <p:ext uri="{BB962C8B-B14F-4D97-AF65-F5344CB8AC3E}">
        <p14:creationId xmlns:p14="http://schemas.microsoft.com/office/powerpoint/2010/main" val="403504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A17F-C84A-4DC4-A044-A5E8A471C4BF}"/>
              </a:ext>
            </a:extLst>
          </p:cNvPr>
          <p:cNvSpPr>
            <a:spLocks noGrp="1"/>
          </p:cNvSpPr>
          <p:nvPr>
            <p:ph type="title"/>
          </p:nvPr>
        </p:nvSpPr>
        <p:spPr/>
        <p:txBody>
          <a:bodyPr/>
          <a:lstStyle/>
          <a:p>
            <a:r>
              <a:rPr lang="en-US" dirty="0"/>
              <a:t>Windows Servicing Model</a:t>
            </a:r>
          </a:p>
        </p:txBody>
      </p:sp>
      <p:graphicFrame>
        <p:nvGraphicFramePr>
          <p:cNvPr id="7" name="Table 6">
            <a:extLst>
              <a:ext uri="{FF2B5EF4-FFF2-40B4-BE49-F238E27FC236}">
                <a16:creationId xmlns:a16="http://schemas.microsoft.com/office/drawing/2014/main" id="{9F3661A6-6364-4BED-ADD3-D0380C114825}"/>
              </a:ext>
            </a:extLst>
          </p:cNvPr>
          <p:cNvGraphicFramePr>
            <a:graphicFrameLocks noGrp="1"/>
          </p:cNvGraphicFramePr>
          <p:nvPr>
            <p:extLst>
              <p:ext uri="{D42A27DB-BD31-4B8C-83A1-F6EECF244321}">
                <p14:modId xmlns:p14="http://schemas.microsoft.com/office/powerpoint/2010/main" val="1594707524"/>
              </p:ext>
            </p:extLst>
          </p:nvPr>
        </p:nvGraphicFramePr>
        <p:xfrm>
          <a:off x="1555242" y="1494092"/>
          <a:ext cx="8640810" cy="4357925"/>
        </p:xfrm>
        <a:graphic>
          <a:graphicData uri="http://schemas.openxmlformats.org/drawingml/2006/table">
            <a:tbl>
              <a:tblPr firstRow="1" firstCol="1" bandRow="1">
                <a:tableStyleId>{3B4B98B0-60AC-42C2-AFA5-B58CD77FA1E5}</a:tableStyleId>
              </a:tblPr>
              <a:tblGrid>
                <a:gridCol w="1846719">
                  <a:extLst>
                    <a:ext uri="{9D8B030D-6E8A-4147-A177-3AD203B41FA5}">
                      <a16:colId xmlns:a16="http://schemas.microsoft.com/office/drawing/2014/main" val="2393500749"/>
                    </a:ext>
                  </a:extLst>
                </a:gridCol>
                <a:gridCol w="6794091">
                  <a:extLst>
                    <a:ext uri="{9D8B030D-6E8A-4147-A177-3AD203B41FA5}">
                      <a16:colId xmlns:a16="http://schemas.microsoft.com/office/drawing/2014/main" val="2907734759"/>
                    </a:ext>
                  </a:extLst>
                </a:gridCol>
              </a:tblGrid>
              <a:tr h="722446">
                <a:tc>
                  <a:txBody>
                    <a:bodyPr/>
                    <a:lstStyle/>
                    <a:p>
                      <a:pPr marL="0" marR="0">
                        <a:lnSpc>
                          <a:spcPct val="110000"/>
                        </a:lnSpc>
                        <a:spcBef>
                          <a:spcPts val="1200"/>
                        </a:spcBef>
                        <a:spcAft>
                          <a:spcPts val="1200"/>
                        </a:spcAft>
                      </a:pPr>
                      <a:r>
                        <a:rPr lang="en-US" sz="1400" dirty="0">
                          <a:effectLst/>
                        </a:rPr>
                        <a:t>Feature updates</a:t>
                      </a:r>
                      <a:endParaRPr lang="en-US" sz="14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tc>
                  <a:txBody>
                    <a:bodyPr/>
                    <a:lstStyle/>
                    <a:p>
                      <a:pPr marL="0" marR="0">
                        <a:lnSpc>
                          <a:spcPct val="110000"/>
                        </a:lnSpc>
                        <a:spcBef>
                          <a:spcPts val="1200"/>
                        </a:spcBef>
                        <a:spcAft>
                          <a:spcPts val="1200"/>
                        </a:spcAft>
                      </a:pPr>
                      <a:r>
                        <a:rPr lang="en-US" sz="1400" b="0" dirty="0">
                          <a:effectLst/>
                        </a:rPr>
                        <a:t>A new Windows 10 release that contains additional features and capabilities, released two to three times per year.</a:t>
                      </a:r>
                      <a:endParaRPr lang="en-US" sz="1400" b="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extLst>
                  <a:ext uri="{0D108BD9-81ED-4DB2-BD59-A6C34878D82A}">
                    <a16:rowId xmlns:a16="http://schemas.microsoft.com/office/drawing/2014/main" val="3638809337"/>
                  </a:ext>
                </a:extLst>
              </a:tr>
              <a:tr h="1561384">
                <a:tc>
                  <a:txBody>
                    <a:bodyPr/>
                    <a:lstStyle/>
                    <a:p>
                      <a:pPr marL="0" marR="0">
                        <a:lnSpc>
                          <a:spcPct val="110000"/>
                        </a:lnSpc>
                        <a:spcBef>
                          <a:spcPts val="1200"/>
                        </a:spcBef>
                        <a:spcAft>
                          <a:spcPts val="1200"/>
                        </a:spcAft>
                      </a:pPr>
                      <a:r>
                        <a:rPr lang="en-US" sz="1400">
                          <a:effectLst/>
                        </a:rPr>
                        <a:t>Quality updates</a:t>
                      </a:r>
                      <a:endParaRPr lang="en-US" sz="14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tc>
                  <a:txBody>
                    <a:bodyPr/>
                    <a:lstStyle/>
                    <a:p>
                      <a:pPr marL="0" marR="0">
                        <a:lnSpc>
                          <a:spcPct val="110000"/>
                        </a:lnSpc>
                        <a:spcBef>
                          <a:spcPts val="1200"/>
                        </a:spcBef>
                        <a:spcAft>
                          <a:spcPts val="1200"/>
                        </a:spcAft>
                      </a:pPr>
                      <a:r>
                        <a:rPr lang="en-US" sz="1400" dirty="0">
                          <a:effectLst/>
                        </a:rPr>
                        <a:t>In Windows 10 rather than receiving several updates each month and trying to figure out which the organization needs, which ultimately causes platform fragmentation, administrators will see one cumulative monthly update that supersedes the previous month’s update, containing both security and non-security fixes.</a:t>
                      </a:r>
                      <a:endParaRPr lang="en-US" sz="14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extLst>
                  <a:ext uri="{0D108BD9-81ED-4DB2-BD59-A6C34878D82A}">
                    <a16:rowId xmlns:a16="http://schemas.microsoft.com/office/drawing/2014/main" val="516139354"/>
                  </a:ext>
                </a:extLst>
              </a:tr>
              <a:tr h="1141915">
                <a:tc>
                  <a:txBody>
                    <a:bodyPr/>
                    <a:lstStyle/>
                    <a:p>
                      <a:pPr marL="0" marR="0">
                        <a:lnSpc>
                          <a:spcPct val="110000"/>
                        </a:lnSpc>
                        <a:spcBef>
                          <a:spcPts val="1200"/>
                        </a:spcBef>
                        <a:spcAft>
                          <a:spcPts val="1200"/>
                        </a:spcAft>
                      </a:pPr>
                      <a:r>
                        <a:rPr lang="en-US" sz="1400">
                          <a:effectLst/>
                        </a:rPr>
                        <a:t>Channel</a:t>
                      </a:r>
                      <a:endParaRPr lang="en-US" sz="14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tc>
                  <a:txBody>
                    <a:bodyPr/>
                    <a:lstStyle/>
                    <a:p>
                      <a:pPr marL="0" marR="0">
                        <a:lnSpc>
                          <a:spcPct val="110000"/>
                        </a:lnSpc>
                        <a:spcBef>
                          <a:spcPts val="1200"/>
                        </a:spcBef>
                        <a:spcAft>
                          <a:spcPts val="1200"/>
                        </a:spcAft>
                      </a:pPr>
                      <a:r>
                        <a:rPr lang="en-US" sz="1400">
                          <a:effectLst/>
                        </a:rPr>
                        <a:t>The windows servicing channel is one of three choices: Windows Insider, Semi-Annual Channel, or Long-Term Servicing Channel. Channels allow customers to designate how frequently their individual devices are updated.</a:t>
                      </a:r>
                      <a:endParaRPr lang="en-US" sz="14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extLst>
                  <a:ext uri="{0D108BD9-81ED-4DB2-BD59-A6C34878D82A}">
                    <a16:rowId xmlns:a16="http://schemas.microsoft.com/office/drawing/2014/main" val="2428868197"/>
                  </a:ext>
                </a:extLst>
              </a:tr>
              <a:tr h="932180">
                <a:tc>
                  <a:txBody>
                    <a:bodyPr/>
                    <a:lstStyle/>
                    <a:p>
                      <a:pPr marL="0" marR="0">
                        <a:lnSpc>
                          <a:spcPct val="110000"/>
                        </a:lnSpc>
                        <a:spcBef>
                          <a:spcPts val="1200"/>
                        </a:spcBef>
                        <a:spcAft>
                          <a:spcPts val="1200"/>
                        </a:spcAft>
                      </a:pPr>
                      <a:r>
                        <a:rPr lang="en-US" sz="1400">
                          <a:effectLst/>
                        </a:rPr>
                        <a:t>Ring</a:t>
                      </a:r>
                      <a:endParaRPr lang="en-US" sz="14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tc>
                  <a:txBody>
                    <a:bodyPr/>
                    <a:lstStyle/>
                    <a:p>
                      <a:pPr marL="0" marR="0">
                        <a:lnSpc>
                          <a:spcPct val="110000"/>
                        </a:lnSpc>
                        <a:spcBef>
                          <a:spcPts val="1200"/>
                        </a:spcBef>
                        <a:spcAft>
                          <a:spcPts val="1200"/>
                        </a:spcAft>
                      </a:pPr>
                      <a:r>
                        <a:rPr lang="en-US" sz="1400" dirty="0">
                          <a:effectLst/>
                        </a:rPr>
                        <a:t>These are simply a method by which to separate machines into a deployment timeline. The windows servicing rings are Preview, Targeted, Broad, and Critical.</a:t>
                      </a:r>
                      <a:endParaRPr lang="en-US" sz="14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52454" marR="52454" marT="41963" marB="41963" anchor="ctr"/>
                </a:tc>
                <a:extLst>
                  <a:ext uri="{0D108BD9-81ED-4DB2-BD59-A6C34878D82A}">
                    <a16:rowId xmlns:a16="http://schemas.microsoft.com/office/drawing/2014/main" val="4145863290"/>
                  </a:ext>
                </a:extLst>
              </a:tr>
            </a:tbl>
          </a:graphicData>
        </a:graphic>
      </p:graphicFrame>
    </p:spTree>
    <p:extLst>
      <p:ext uri="{BB962C8B-B14F-4D97-AF65-F5344CB8AC3E}">
        <p14:creationId xmlns:p14="http://schemas.microsoft.com/office/powerpoint/2010/main" val="163157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Windows 10 Servicing Channels</a:t>
            </a:r>
          </a:p>
        </p:txBody>
      </p:sp>
      <p:graphicFrame>
        <p:nvGraphicFramePr>
          <p:cNvPr id="4" name="Content Placeholder 1"/>
          <p:cNvGraphicFramePr>
            <a:graphicFrameLocks/>
          </p:cNvGraphicFramePr>
          <p:nvPr>
            <p:extLst>
              <p:ext uri="{D42A27DB-BD31-4B8C-83A1-F6EECF244321}">
                <p14:modId xmlns:p14="http://schemas.microsoft.com/office/powerpoint/2010/main" val="2257469202"/>
              </p:ext>
            </p:extLst>
          </p:nvPr>
        </p:nvGraphicFramePr>
        <p:xfrm>
          <a:off x="1873656" y="1413956"/>
          <a:ext cx="8118474" cy="3919984"/>
        </p:xfrm>
        <a:graphic>
          <a:graphicData uri="http://schemas.openxmlformats.org/drawingml/2006/table">
            <a:tbl>
              <a:tblPr firstRow="1" bandRow="1">
                <a:tableStyleId>{3B4B98B0-60AC-42C2-AFA5-B58CD77FA1E5}</a:tableStyleId>
              </a:tblPr>
              <a:tblGrid>
                <a:gridCol w="2706158">
                  <a:extLst>
                    <a:ext uri="{9D8B030D-6E8A-4147-A177-3AD203B41FA5}">
                      <a16:colId xmlns:a16="http://schemas.microsoft.com/office/drawing/2014/main" val="20000"/>
                    </a:ext>
                  </a:extLst>
                </a:gridCol>
                <a:gridCol w="2706158">
                  <a:extLst>
                    <a:ext uri="{9D8B030D-6E8A-4147-A177-3AD203B41FA5}">
                      <a16:colId xmlns:a16="http://schemas.microsoft.com/office/drawing/2014/main" val="20001"/>
                    </a:ext>
                  </a:extLst>
                </a:gridCol>
                <a:gridCol w="2706158">
                  <a:extLst>
                    <a:ext uri="{9D8B030D-6E8A-4147-A177-3AD203B41FA5}">
                      <a16:colId xmlns:a16="http://schemas.microsoft.com/office/drawing/2014/main" val="20002"/>
                    </a:ext>
                  </a:extLst>
                </a:gridCol>
              </a:tblGrid>
              <a:tr h="370840">
                <a:tc>
                  <a:txBody>
                    <a:bodyPr/>
                    <a:lstStyle/>
                    <a:p>
                      <a:pPr>
                        <a:lnSpc>
                          <a:spcPct val="115000"/>
                        </a:lnSpc>
                        <a:spcAft>
                          <a:spcPts val="0"/>
                        </a:spcAft>
                      </a:pPr>
                      <a:r>
                        <a:rPr lang="en-CA" sz="1600" dirty="0">
                          <a:effectLst/>
                        </a:rPr>
                        <a:t>Servicing option</a:t>
                      </a:r>
                      <a:endParaRPr lang="en-CA" sz="1600" b="1"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Application </a:t>
                      </a:r>
                      <a:endParaRPr lang="en-CA" sz="1600" b="1"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Availability</a:t>
                      </a:r>
                      <a:endParaRPr lang="en-CA" sz="1600" b="1" dirty="0">
                        <a:effectLst/>
                        <a:latin typeface="Segoe UI" panose="020B0502040204020203" pitchFamily="34" charset="0"/>
                        <a:ea typeface="Calibri"/>
                        <a:cs typeface="Segoe UI" panose="020B0502040204020203" pitchFamily="34" charset="0"/>
                      </a:endParaRPr>
                    </a:p>
                  </a:txBody>
                  <a:tcPr marL="68580" marR="68580" marT="0" marB="0"/>
                </a:tc>
                <a:extLst>
                  <a:ext uri="{0D108BD9-81ED-4DB2-BD59-A6C34878D82A}">
                    <a16:rowId xmlns:a16="http://schemas.microsoft.com/office/drawing/2014/main" val="10000"/>
                  </a:ext>
                </a:extLst>
              </a:tr>
              <a:tr h="370840">
                <a:tc>
                  <a:txBody>
                    <a:bodyPr/>
                    <a:lstStyle/>
                    <a:p>
                      <a:pPr>
                        <a:lnSpc>
                          <a:spcPct val="115000"/>
                        </a:lnSpc>
                        <a:spcAft>
                          <a:spcPts val="0"/>
                        </a:spcAft>
                      </a:pPr>
                      <a:r>
                        <a:rPr lang="en-CA" sz="1600" dirty="0">
                          <a:effectLst/>
                        </a:rPr>
                        <a:t>Semi-Annual Channel (Targeted)</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Feature updates available immediately after publication</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All the main editions of Windows 10</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15000"/>
                        </a:lnSpc>
                        <a:spcAft>
                          <a:spcPts val="0"/>
                        </a:spcAft>
                      </a:pPr>
                      <a:r>
                        <a:rPr lang="en-CA" sz="1600" dirty="0">
                          <a:effectLst/>
                        </a:rPr>
                        <a:t>Semi-Annual Channel</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Feature updates available approximately four months after publication</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All editions of Windows 10 except the home edition </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15000"/>
                        </a:lnSpc>
                        <a:spcAft>
                          <a:spcPts val="0"/>
                        </a:spcAft>
                      </a:pPr>
                      <a:r>
                        <a:rPr lang="en-CA" sz="1600" dirty="0">
                          <a:effectLst/>
                        </a:rPr>
                        <a:t>Long-Term Servicing Channel</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Long-term deployment of selected Windows 10 releases with minimal feature updating</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tc>
                  <a:txBody>
                    <a:bodyPr/>
                    <a:lstStyle/>
                    <a:p>
                      <a:pPr>
                        <a:lnSpc>
                          <a:spcPct val="115000"/>
                        </a:lnSpc>
                        <a:spcAft>
                          <a:spcPts val="0"/>
                        </a:spcAft>
                      </a:pPr>
                      <a:r>
                        <a:rPr lang="en-CA" sz="1600" dirty="0">
                          <a:effectLst/>
                        </a:rPr>
                        <a:t>Only available on the Enterprise LTSB edition of Windows 10</a:t>
                      </a:r>
                      <a:endParaRPr lang="en-CA" sz="1600" dirty="0">
                        <a:effectLst/>
                        <a:latin typeface="Segoe UI" panose="020B0502040204020203" pitchFamily="34" charset="0"/>
                        <a:ea typeface="Calibri"/>
                        <a:cs typeface="Segoe UI" panose="020B0502040204020203" pitchFamily="34" charset="0"/>
                      </a:endParaRPr>
                    </a:p>
                  </a:txBody>
                  <a:tcPr marL="68580" marR="68580" marT="0" marB="0"/>
                </a:tc>
                <a:extLst>
                  <a:ext uri="{0D108BD9-81ED-4DB2-BD59-A6C34878D82A}">
                    <a16:rowId xmlns:a16="http://schemas.microsoft.com/office/drawing/2014/main" val="10003"/>
                  </a:ext>
                </a:extLst>
              </a:tr>
              <a:tr h="370840">
                <a:tc>
                  <a:txBody>
                    <a:bodyPr/>
                    <a:lstStyle/>
                    <a:p>
                      <a:pPr>
                        <a:lnSpc>
                          <a:spcPct val="115000"/>
                        </a:lnSpc>
                        <a:spcAft>
                          <a:spcPts val="0"/>
                        </a:spcAft>
                      </a:pPr>
                      <a:r>
                        <a:rPr lang="en-CA" sz="1600" dirty="0">
                          <a:effectLst/>
                          <a:latin typeface="Segoe UI" panose="020B0502040204020203" pitchFamily="34" charset="0"/>
                          <a:ea typeface="Calibri"/>
                          <a:cs typeface="Segoe UI" panose="020B0502040204020203" pitchFamily="34" charset="0"/>
                        </a:rPr>
                        <a:t>Windows Insider Program</a:t>
                      </a:r>
                    </a:p>
                  </a:txBody>
                  <a:tcPr marL="68580" marR="68580" marT="0" marB="0"/>
                </a:tc>
                <a:tc>
                  <a:txBody>
                    <a:bodyPr/>
                    <a:lstStyle/>
                    <a:p>
                      <a:pPr>
                        <a:lnSpc>
                          <a:spcPct val="115000"/>
                        </a:lnSpc>
                        <a:spcAft>
                          <a:spcPts val="0"/>
                        </a:spcAft>
                      </a:pPr>
                      <a:r>
                        <a:rPr lang="en-CA" sz="1600" dirty="0">
                          <a:effectLst/>
                          <a:latin typeface="Segoe UI" panose="020B0502040204020203" pitchFamily="34" charset="0"/>
                          <a:ea typeface="Calibri"/>
                          <a:cs typeface="Segoe UI" panose="020B0502040204020203" pitchFamily="34" charset="0"/>
                        </a:rPr>
                        <a:t>Preview feature updates before they are released to the Semi-Annual Channel</a:t>
                      </a:r>
                    </a:p>
                  </a:txBody>
                  <a:tcPr marL="68580" marR="68580" marT="0" marB="0"/>
                </a:tc>
                <a:tc>
                  <a:txBody>
                    <a:bodyPr/>
                    <a:lstStyle/>
                    <a:p>
                      <a:pPr marL="0" marR="0" lvl="0" indent="0" algn="l" defTabSz="932742" rtl="0" eaLnBrk="1" fontAlgn="auto" latinLnBrk="0" hangingPunct="1">
                        <a:lnSpc>
                          <a:spcPct val="115000"/>
                        </a:lnSpc>
                        <a:spcBef>
                          <a:spcPts val="0"/>
                        </a:spcBef>
                        <a:spcAft>
                          <a:spcPts val="0"/>
                        </a:spcAft>
                        <a:buClrTx/>
                        <a:buSzTx/>
                        <a:buFontTx/>
                        <a:buNone/>
                        <a:tabLst/>
                        <a:defRPr/>
                      </a:pPr>
                      <a:r>
                        <a:rPr lang="en-CA" sz="1600" dirty="0">
                          <a:effectLst/>
                        </a:rPr>
                        <a:t>All the main editions of Windows 10</a:t>
                      </a:r>
                      <a:endParaRPr lang="en-CA" sz="1600" dirty="0">
                        <a:effectLst/>
                        <a:latin typeface="Segoe UI" panose="020B0502040204020203" pitchFamily="34" charset="0"/>
                        <a:ea typeface="Calibri"/>
                        <a:cs typeface="Segoe UI" panose="020B0502040204020203" pitchFamily="34" charset="0"/>
                      </a:endParaRPr>
                    </a:p>
                    <a:p>
                      <a:pPr>
                        <a:lnSpc>
                          <a:spcPct val="115000"/>
                        </a:lnSpc>
                        <a:spcAft>
                          <a:spcPts val="0"/>
                        </a:spcAft>
                      </a:pPr>
                      <a:endParaRPr lang="en-CA" sz="1600" dirty="0">
                        <a:effectLst/>
                        <a:latin typeface="Segoe UI" panose="020B0502040204020203" pitchFamily="34" charset="0"/>
                        <a:ea typeface="Calibri"/>
                        <a:cs typeface="Segoe UI" panose="020B0502040204020203" pitchFamily="34" charset="0"/>
                      </a:endParaRPr>
                    </a:p>
                  </a:txBody>
                  <a:tcPr marL="68580" marR="68580" marT="0" marB="0"/>
                </a:tc>
                <a:extLst>
                  <a:ext uri="{0D108BD9-81ED-4DB2-BD59-A6C34878D82A}">
                    <a16:rowId xmlns:a16="http://schemas.microsoft.com/office/drawing/2014/main" val="1962847742"/>
                  </a:ext>
                </a:extLst>
              </a:tr>
            </a:tbl>
          </a:graphicData>
        </a:graphic>
      </p:graphicFrame>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6393" y="648652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2247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3AF7-C394-4154-8BEE-AA98647417BA}"/>
              </a:ext>
            </a:extLst>
          </p:cNvPr>
          <p:cNvSpPr>
            <a:spLocks noGrp="1"/>
          </p:cNvSpPr>
          <p:nvPr>
            <p:ph type="title"/>
          </p:nvPr>
        </p:nvSpPr>
        <p:spPr/>
        <p:txBody>
          <a:bodyPr/>
          <a:lstStyle/>
          <a:p>
            <a:r>
              <a:rPr lang="en-US" dirty="0"/>
              <a:t>Windows Update Options</a:t>
            </a:r>
          </a:p>
        </p:txBody>
      </p:sp>
      <p:graphicFrame>
        <p:nvGraphicFramePr>
          <p:cNvPr id="3" name="Table 2">
            <a:extLst>
              <a:ext uri="{FF2B5EF4-FFF2-40B4-BE49-F238E27FC236}">
                <a16:creationId xmlns:a16="http://schemas.microsoft.com/office/drawing/2014/main" id="{804FAD16-BCCE-43A0-AC47-637FEAFE0790}"/>
              </a:ext>
            </a:extLst>
          </p:cNvPr>
          <p:cNvGraphicFramePr>
            <a:graphicFrameLocks noGrp="1"/>
          </p:cNvGraphicFramePr>
          <p:nvPr>
            <p:extLst>
              <p:ext uri="{D42A27DB-BD31-4B8C-83A1-F6EECF244321}">
                <p14:modId xmlns:p14="http://schemas.microsoft.com/office/powerpoint/2010/main" val="2427842124"/>
              </p:ext>
            </p:extLst>
          </p:nvPr>
        </p:nvGraphicFramePr>
        <p:xfrm>
          <a:off x="1674731" y="1206703"/>
          <a:ext cx="8557405" cy="5408298"/>
        </p:xfrm>
        <a:graphic>
          <a:graphicData uri="http://schemas.openxmlformats.org/drawingml/2006/table">
            <a:tbl>
              <a:tblPr firstRow="1" firstCol="1" bandRow="1">
                <a:tableStyleId>{3B4B98B0-60AC-42C2-AFA5-B58CD77FA1E5}</a:tableStyleId>
              </a:tblPr>
              <a:tblGrid>
                <a:gridCol w="1711481">
                  <a:extLst>
                    <a:ext uri="{9D8B030D-6E8A-4147-A177-3AD203B41FA5}">
                      <a16:colId xmlns:a16="http://schemas.microsoft.com/office/drawing/2014/main" val="1466142171"/>
                    </a:ext>
                  </a:extLst>
                </a:gridCol>
                <a:gridCol w="1711481">
                  <a:extLst>
                    <a:ext uri="{9D8B030D-6E8A-4147-A177-3AD203B41FA5}">
                      <a16:colId xmlns:a16="http://schemas.microsoft.com/office/drawing/2014/main" val="2080004887"/>
                    </a:ext>
                  </a:extLst>
                </a:gridCol>
                <a:gridCol w="1711481">
                  <a:extLst>
                    <a:ext uri="{9D8B030D-6E8A-4147-A177-3AD203B41FA5}">
                      <a16:colId xmlns:a16="http://schemas.microsoft.com/office/drawing/2014/main" val="3792157176"/>
                    </a:ext>
                  </a:extLst>
                </a:gridCol>
                <a:gridCol w="1711481">
                  <a:extLst>
                    <a:ext uri="{9D8B030D-6E8A-4147-A177-3AD203B41FA5}">
                      <a16:colId xmlns:a16="http://schemas.microsoft.com/office/drawing/2014/main" val="3779442573"/>
                    </a:ext>
                  </a:extLst>
                </a:gridCol>
                <a:gridCol w="1711481">
                  <a:extLst>
                    <a:ext uri="{9D8B030D-6E8A-4147-A177-3AD203B41FA5}">
                      <a16:colId xmlns:a16="http://schemas.microsoft.com/office/drawing/2014/main" val="810914175"/>
                    </a:ext>
                  </a:extLst>
                </a:gridCol>
              </a:tblGrid>
              <a:tr h="701596">
                <a:tc>
                  <a:txBody>
                    <a:bodyPr/>
                    <a:lstStyle/>
                    <a:p>
                      <a:pPr marL="0" marR="0">
                        <a:lnSpc>
                          <a:spcPct val="110000"/>
                        </a:lnSpc>
                        <a:spcBef>
                          <a:spcPts val="1200"/>
                        </a:spcBef>
                        <a:spcAft>
                          <a:spcPts val="1200"/>
                        </a:spcAft>
                      </a:pPr>
                      <a:r>
                        <a:rPr lang="en-US" sz="1200">
                          <a:effectLst/>
                        </a:rPr>
                        <a:t>Servicing Tool</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Can updates be deferred?</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Ability to approve updates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Peer-to-peer option</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Additional features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extLst>
                  <a:ext uri="{0D108BD9-81ED-4DB2-BD59-A6C34878D82A}">
                    <a16:rowId xmlns:a16="http://schemas.microsoft.com/office/drawing/2014/main" val="2839490077"/>
                  </a:ext>
                </a:extLst>
              </a:tr>
              <a:tr h="701596">
                <a:tc>
                  <a:txBody>
                    <a:bodyPr/>
                    <a:lstStyle/>
                    <a:p>
                      <a:pPr marL="0" marR="0">
                        <a:lnSpc>
                          <a:spcPct val="110000"/>
                        </a:lnSpc>
                        <a:spcBef>
                          <a:spcPts val="1200"/>
                        </a:spcBef>
                        <a:spcAft>
                          <a:spcPts val="1200"/>
                        </a:spcAft>
                      </a:pPr>
                      <a:r>
                        <a:rPr lang="en-US" sz="1200">
                          <a:effectLst/>
                        </a:rPr>
                        <a:t>Windows Update</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Yes (manual)</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No</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Delivery Optimization</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None</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extLst>
                  <a:ext uri="{0D108BD9-81ED-4DB2-BD59-A6C34878D82A}">
                    <a16:rowId xmlns:a16="http://schemas.microsoft.com/office/drawing/2014/main" val="1163352462"/>
                  </a:ext>
                </a:extLst>
              </a:tr>
              <a:tr h="701596">
                <a:tc>
                  <a:txBody>
                    <a:bodyPr/>
                    <a:lstStyle/>
                    <a:p>
                      <a:pPr marL="0" marR="0">
                        <a:lnSpc>
                          <a:spcPct val="110000"/>
                        </a:lnSpc>
                        <a:spcBef>
                          <a:spcPts val="1200"/>
                        </a:spcBef>
                        <a:spcAft>
                          <a:spcPts val="1200"/>
                        </a:spcAft>
                      </a:pPr>
                      <a:r>
                        <a:rPr lang="en-US" sz="1200">
                          <a:effectLst/>
                        </a:rPr>
                        <a:t>Windows Update for Business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Yes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No</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dirty="0">
                          <a:effectLst/>
                        </a:rPr>
                        <a:t>Delivery Optimization</a:t>
                      </a:r>
                      <a:endPar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Other Group Policy objects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extLst>
                  <a:ext uri="{0D108BD9-81ED-4DB2-BD59-A6C34878D82A}">
                    <a16:rowId xmlns:a16="http://schemas.microsoft.com/office/drawing/2014/main" val="3637046902"/>
                  </a:ext>
                </a:extLst>
              </a:tr>
              <a:tr h="1101170">
                <a:tc>
                  <a:txBody>
                    <a:bodyPr/>
                    <a:lstStyle/>
                    <a:p>
                      <a:pPr marL="0" marR="0">
                        <a:lnSpc>
                          <a:spcPct val="110000"/>
                        </a:lnSpc>
                        <a:spcBef>
                          <a:spcPts val="1200"/>
                        </a:spcBef>
                        <a:spcAft>
                          <a:spcPts val="1200"/>
                        </a:spcAft>
                      </a:pPr>
                      <a:r>
                        <a:rPr lang="en-US" sz="1200" dirty="0">
                          <a:effectLst/>
                        </a:rPr>
                        <a:t>WSUS</a:t>
                      </a:r>
                      <a:endPar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Yes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Yes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BranchCache or Delivery Optimization</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Upstream/downstream server scalability</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extLst>
                  <a:ext uri="{0D108BD9-81ED-4DB2-BD59-A6C34878D82A}">
                    <a16:rowId xmlns:a16="http://schemas.microsoft.com/office/drawing/2014/main" val="384055518"/>
                  </a:ext>
                </a:extLst>
              </a:tr>
              <a:tr h="1101170">
                <a:tc>
                  <a:txBody>
                    <a:bodyPr/>
                    <a:lstStyle/>
                    <a:p>
                      <a:pPr marL="0" marR="0">
                        <a:lnSpc>
                          <a:spcPct val="110000"/>
                        </a:lnSpc>
                        <a:spcBef>
                          <a:spcPts val="1200"/>
                        </a:spcBef>
                        <a:spcAft>
                          <a:spcPts val="1200"/>
                        </a:spcAft>
                      </a:pPr>
                      <a:r>
                        <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rPr>
                        <a:t>Microsoft Intune</a:t>
                      </a:r>
                    </a:p>
                  </a:txBody>
                  <a:tcPr marL="76554" marR="76554" marT="61243" marB="61243" anchor="ctr"/>
                </a:tc>
                <a:tc>
                  <a:txBody>
                    <a:bodyPr/>
                    <a:lstStyle/>
                    <a:p>
                      <a:pPr marL="0" marR="0">
                        <a:lnSpc>
                          <a:spcPct val="110000"/>
                        </a:lnSpc>
                        <a:spcBef>
                          <a:spcPts val="1200"/>
                        </a:spcBef>
                        <a:spcAft>
                          <a:spcPts val="1200"/>
                        </a:spcAft>
                      </a:pPr>
                      <a:r>
                        <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rPr>
                        <a:t>Yes</a:t>
                      </a:r>
                    </a:p>
                  </a:txBody>
                  <a:tcPr marL="76554" marR="76554" marT="61243" marB="61243" anchor="ctr"/>
                </a:tc>
                <a:tc>
                  <a:txBody>
                    <a:bodyPr/>
                    <a:lstStyle/>
                    <a:p>
                      <a:pPr marL="0" marR="0">
                        <a:lnSpc>
                          <a:spcPct val="110000"/>
                        </a:lnSpc>
                        <a:spcBef>
                          <a:spcPts val="1200"/>
                        </a:spcBef>
                        <a:spcAft>
                          <a:spcPts val="1200"/>
                        </a:spcAft>
                      </a:pPr>
                      <a:r>
                        <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rPr>
                        <a:t>Yes</a:t>
                      </a:r>
                    </a:p>
                  </a:txBody>
                  <a:tcPr marL="76554" marR="76554" marT="61243" marB="61243" anchor="ctr"/>
                </a:tc>
                <a:tc>
                  <a:txBody>
                    <a:bodyPr/>
                    <a:lstStyle/>
                    <a:p>
                      <a:pPr marL="0" marR="0" lvl="0" indent="0" algn="l" defTabSz="932742" rtl="0" eaLnBrk="1" fontAlgn="auto" latinLnBrk="0" hangingPunct="1">
                        <a:lnSpc>
                          <a:spcPct val="110000"/>
                        </a:lnSpc>
                        <a:spcBef>
                          <a:spcPts val="1200"/>
                        </a:spcBef>
                        <a:spcAft>
                          <a:spcPts val="1200"/>
                        </a:spcAft>
                        <a:buClrTx/>
                        <a:buSzTx/>
                        <a:buFontTx/>
                        <a:buNone/>
                        <a:tabLst/>
                        <a:defRPr/>
                      </a:pPr>
                      <a:r>
                        <a:rPr lang="en-US" sz="1200" dirty="0">
                          <a:effectLst/>
                        </a:rPr>
                        <a:t>Delivery Optimization</a:t>
                      </a:r>
                      <a:endPar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rPr>
                        <a:t>Cloud-based Management</a:t>
                      </a:r>
                    </a:p>
                  </a:txBody>
                  <a:tcPr marL="76554" marR="76554" marT="61243" marB="61243" anchor="ctr"/>
                </a:tc>
                <a:extLst>
                  <a:ext uri="{0D108BD9-81ED-4DB2-BD59-A6C34878D82A}">
                    <a16:rowId xmlns:a16="http://schemas.microsoft.com/office/drawing/2014/main" val="3708132316"/>
                  </a:ext>
                </a:extLst>
              </a:tr>
              <a:tr h="1101170">
                <a:tc>
                  <a:txBody>
                    <a:bodyPr/>
                    <a:lstStyle/>
                    <a:p>
                      <a:pPr marL="0" marR="0">
                        <a:lnSpc>
                          <a:spcPct val="110000"/>
                        </a:lnSpc>
                        <a:spcBef>
                          <a:spcPts val="1200"/>
                        </a:spcBef>
                        <a:spcAft>
                          <a:spcPts val="1200"/>
                        </a:spcAft>
                      </a:pPr>
                      <a:r>
                        <a:rPr lang="en-US" sz="1200" dirty="0">
                          <a:effectLst/>
                        </a:rPr>
                        <a:t>Configuration Manager</a:t>
                      </a:r>
                      <a:endPar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Yes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Yes</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a:effectLst/>
                        </a:rPr>
                        <a:t>BranchCache, Client Peer Cache</a:t>
                      </a:r>
                      <a:endParaRPr lang="en-US" sz="120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tc>
                  <a:txBody>
                    <a:bodyPr/>
                    <a:lstStyle/>
                    <a:p>
                      <a:pPr marL="0" marR="0">
                        <a:lnSpc>
                          <a:spcPct val="110000"/>
                        </a:lnSpc>
                        <a:spcBef>
                          <a:spcPts val="1200"/>
                        </a:spcBef>
                        <a:spcAft>
                          <a:spcPts val="1200"/>
                        </a:spcAft>
                      </a:pPr>
                      <a:r>
                        <a:rPr lang="en-US" sz="1200" dirty="0">
                          <a:effectLst/>
                        </a:rPr>
                        <a:t>Distribution points, multiple deployment options</a:t>
                      </a:r>
                      <a:endParaRPr lang="en-US" sz="1200" dirty="0">
                        <a:solidFill>
                          <a:srgbClr val="595959"/>
                        </a:solidFill>
                        <a:effectLst/>
                        <a:latin typeface="Calibri" panose="020F0502020204030204" pitchFamily="34" charset="0"/>
                        <a:ea typeface="Cambria" panose="02040503050406030204" pitchFamily="18" charset="0"/>
                        <a:cs typeface="Times New Roman" panose="02020603050405020304" pitchFamily="18" charset="0"/>
                      </a:endParaRPr>
                    </a:p>
                  </a:txBody>
                  <a:tcPr marL="76554" marR="76554" marT="61243" marB="61243" anchor="ctr"/>
                </a:tc>
                <a:extLst>
                  <a:ext uri="{0D108BD9-81ED-4DB2-BD59-A6C34878D82A}">
                    <a16:rowId xmlns:a16="http://schemas.microsoft.com/office/drawing/2014/main" val="3967240034"/>
                  </a:ext>
                </a:extLst>
              </a:tr>
            </a:tbl>
          </a:graphicData>
        </a:graphic>
      </p:graphicFrame>
    </p:spTree>
    <p:extLst>
      <p:ext uri="{BB962C8B-B14F-4D97-AF65-F5344CB8AC3E}">
        <p14:creationId xmlns:p14="http://schemas.microsoft.com/office/powerpoint/2010/main" val="15043431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2: </a:t>
            </a:r>
            <a:r>
              <a:rPr lang="en-US" dirty="0"/>
              <a:t>Updating Windows</a:t>
            </a:r>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Update settings in Windows 10</a:t>
            </a:r>
          </a:p>
        </p:txBody>
      </p:sp>
      <p:pic>
        <p:nvPicPr>
          <p:cNvPr id="5" name="Billede 1" descr="Screenshot of the Windows Update page in the Update &amp; Security category in the Settings app. In the navigation pane, the following options display: Windows Update (which the user has selected), Windows Defender, Backup, Troubleshoot, Recovery, Activation, Find my device, For developers, and Windows Insider Program. In the right pane, under Update Status, three updates are available and are in the process of being downloaded. There is a link to View installed update history, and in the Update settings section, there are links to Change active hours, Restart options, and Advanced options.">
            <a:extLst>
              <a:ext uri="{FF2B5EF4-FFF2-40B4-BE49-F238E27FC236}">
                <a16:creationId xmlns:a16="http://schemas.microsoft.com/office/drawing/2014/main" id="{7CE4F815-4A10-4385-BCDB-0F7D1B773F31}"/>
              </a:ext>
            </a:extLst>
          </p:cNvPr>
          <p:cNvPicPr>
            <a:picLocks noChangeAspect="1"/>
          </p:cNvPicPr>
          <p:nvPr/>
        </p:nvPicPr>
        <p:blipFill>
          <a:blip r:embed="rId3"/>
          <a:stretch>
            <a:fillRect/>
          </a:stretch>
        </p:blipFill>
        <p:spPr>
          <a:xfrm>
            <a:off x="932666" y="1495137"/>
            <a:ext cx="5243597" cy="3992985"/>
          </a:xfrm>
          <a:prstGeom prst="rect">
            <a:avLst/>
          </a:prstGeom>
          <a:ln>
            <a:solidFill>
              <a:srgbClr val="00B0F0"/>
            </a:solidFill>
          </a:ln>
        </p:spPr>
      </p:pic>
      <p:pic>
        <p:nvPicPr>
          <p:cNvPr id="6" name="Billede 1" descr="Screenshot of the Advanced options page in Windows Update. Under Choose how updates are installed, the following check box is not selected: Give me updates for other Microsoft products when I update Windows. There is also a link to Sign-in options. Under Choose when updates are installed, in a drop-down list, the Semi-Annual Channel (Targeted) option is selected. Both the defer feature updates and defer quality updates settings are configured to 0 days.">
            <a:extLst>
              <a:ext uri="{FF2B5EF4-FFF2-40B4-BE49-F238E27FC236}">
                <a16:creationId xmlns:a16="http://schemas.microsoft.com/office/drawing/2014/main" id="{1B11CFF5-E831-4554-A941-6BF50C3A6743}"/>
              </a:ext>
            </a:extLst>
          </p:cNvPr>
          <p:cNvPicPr>
            <a:picLocks noChangeAspect="1"/>
          </p:cNvPicPr>
          <p:nvPr/>
        </p:nvPicPr>
        <p:blipFill>
          <a:blip r:embed="rId4"/>
          <a:stretch>
            <a:fillRect/>
          </a:stretch>
        </p:blipFill>
        <p:spPr>
          <a:xfrm>
            <a:off x="2827954" y="1979076"/>
            <a:ext cx="4667855" cy="3992985"/>
          </a:xfrm>
          <a:prstGeom prst="rect">
            <a:avLst/>
          </a:prstGeom>
          <a:ln>
            <a:solidFill>
              <a:srgbClr val="00B0F0"/>
            </a:solidFill>
          </a:ln>
        </p:spPr>
      </p:pic>
      <p:pic>
        <p:nvPicPr>
          <p:cNvPr id="7" name="Billede 1" descr="Screenshot of the Delivery Optimization page of Windows Update. The button for Allow downloads from other PCs is turned to On. Under that option are two radio buttons: The button for PCs on my local network is selected, while the button for PCs on my local network, and PCs on the Internet is not selected. Below are two links, one for Advanced options and one for Activity monitor.">
            <a:extLst>
              <a:ext uri="{FF2B5EF4-FFF2-40B4-BE49-F238E27FC236}">
                <a16:creationId xmlns:a16="http://schemas.microsoft.com/office/drawing/2014/main" id="{D713244E-8F58-4D61-B907-1A62A7C2DEB4}"/>
              </a:ext>
            </a:extLst>
          </p:cNvPr>
          <p:cNvPicPr>
            <a:picLocks noChangeAspect="1"/>
          </p:cNvPicPr>
          <p:nvPr/>
        </p:nvPicPr>
        <p:blipFill>
          <a:blip r:embed="rId5"/>
          <a:stretch>
            <a:fillRect/>
          </a:stretch>
        </p:blipFill>
        <p:spPr>
          <a:xfrm>
            <a:off x="5163172" y="2407815"/>
            <a:ext cx="5261215" cy="3992985"/>
          </a:xfrm>
          <a:prstGeom prst="rect">
            <a:avLst/>
          </a:prstGeom>
          <a:ln>
            <a:solidFill>
              <a:srgbClr val="00B0F0"/>
            </a:solidFill>
          </a:ln>
        </p:spPr>
      </p:pic>
    </p:spTree>
    <p:extLst>
      <p:ext uri="{BB962C8B-B14F-4D97-AF65-F5344CB8AC3E}">
        <p14:creationId xmlns:p14="http://schemas.microsoft.com/office/powerpoint/2010/main" val="182864963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56AB476F3E47498AAEE9AB816F85AE" ma:contentTypeVersion="6" ma:contentTypeDescription="Create a new document." ma:contentTypeScope="" ma:versionID="695b2c2ce871472af22f322c90458b3c">
  <xsd:schema xmlns:xsd="http://www.w3.org/2001/XMLSchema" xmlns:xs="http://www.w3.org/2001/XMLSchema" xmlns:p="http://schemas.microsoft.com/office/2006/metadata/properties" xmlns:ns1="http://schemas.microsoft.com/sharepoint/v3" xmlns:ns2="60da5444-7eff-4742-a648-acde9f0ba882" targetNamespace="http://schemas.microsoft.com/office/2006/metadata/properties" ma:root="true" ma:fieldsID="129881fa8f303e0cbd4e7bbda959601b" ns1:_="" ns2:_="">
    <xsd:import namespace="http://schemas.microsoft.com/sharepoint/v3"/>
    <xsd:import namespace="60da5444-7eff-4742-a648-acde9f0ba8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da5444-7eff-4742-a648-acde9f0ba8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60da5444-7eff-4742-a648-acde9f0ba882"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DF41A-B7A0-477E-9604-C551AA0039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0da5444-7eff-4742-a648-acde9f0ba8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http://schemas.microsoft.com/sharepoint/v3"/>
    <ds:schemaRef ds:uri="http://schemas.microsoft.com/office/infopath/2007/PartnerControls"/>
    <ds:schemaRef ds:uri="http://purl.org/dc/terms/"/>
    <ds:schemaRef ds:uri="http://www.w3.org/XML/1998/namespace"/>
    <ds:schemaRef ds:uri="http://schemas.microsoft.com/office/2006/documentManagement/types"/>
    <ds:schemaRef ds:uri="60da5444-7eff-4742-a648-acde9f0ba882"/>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684</TotalTime>
  <Words>1296</Words>
  <Application>Microsoft Office PowerPoint</Application>
  <PresentationFormat>Widescreen</PresentationFormat>
  <Paragraphs>178</Paragraphs>
  <Slides>14</Slides>
  <Notes>12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WHITE TEMPLATE</vt:lpstr>
      <vt:lpstr>SOFT BLACK TEMPLATE</vt:lpstr>
      <vt:lpstr>Module 02 : Updating Windows 10</vt:lpstr>
      <vt:lpstr>Module Agenda</vt:lpstr>
      <vt:lpstr>Lesson 1: Windows Servicing Model</vt:lpstr>
      <vt:lpstr>Lesson 1: Windows Servicing Model</vt:lpstr>
      <vt:lpstr>Windows Servicing Model</vt:lpstr>
      <vt:lpstr>Windows 10 Servicing Channels</vt:lpstr>
      <vt:lpstr>Windows Update Options</vt:lpstr>
      <vt:lpstr>Lesson 2: Updating Windows</vt:lpstr>
      <vt:lpstr>Windows Update settings in Windows 10</vt:lpstr>
      <vt:lpstr>Using a WSUS Server to deploy updates</vt:lpstr>
      <vt:lpstr>Windows Update for Business</vt:lpstr>
      <vt:lpstr>Using Group Policy Settings for Configuring Windows Update</vt:lpstr>
      <vt:lpstr>Practice Lab – Updating Windows 10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Brian Hinkelman</cp:lastModifiedBy>
  <cp:revision>40</cp:revision>
  <dcterms:created xsi:type="dcterms:W3CDTF">2018-07-31T14:16:34Z</dcterms:created>
  <dcterms:modified xsi:type="dcterms:W3CDTF">2019-01-28T00:15:05Z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0x0101006E56AB476F3E47498AAEE9AB816F85AE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