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8"/>
  </p:notesMasterIdLst>
  <p:handoutMasterIdLst>
    <p:handoutMasterId r:id="rId29"/>
  </p:handoutMasterIdLst>
  <p:sldIdLst>
    <p:sldId id="1720" r:id="rId6"/>
    <p:sldId id="1736" r:id="rId7"/>
    <p:sldId id="1721" r:id="rId8"/>
    <p:sldId id="1731" r:id="rId9"/>
    <p:sldId id="274" r:id="rId10"/>
    <p:sldId id="278" r:id="rId11"/>
    <p:sldId id="279" r:id="rId12"/>
    <p:sldId id="1722" r:id="rId13"/>
    <p:sldId id="1765" r:id="rId14"/>
    <p:sldId id="273" r:id="rId15"/>
    <p:sldId id="1763" r:id="rId16"/>
    <p:sldId id="298" r:id="rId17"/>
    <p:sldId id="1766" r:id="rId18"/>
    <p:sldId id="259" r:id="rId19"/>
    <p:sldId id="260" r:id="rId20"/>
    <p:sldId id="1723" r:id="rId21"/>
    <p:sldId id="1762" r:id="rId22"/>
    <p:sldId id="261" r:id="rId23"/>
    <p:sldId id="262" r:id="rId24"/>
    <p:sldId id="1776" r:id="rId25"/>
    <p:sldId id="1761" r:id="rId26"/>
    <p:sldId id="1532"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1736"/>
            <p14:sldId id="1721"/>
            <p14:sldId id="1731"/>
            <p14:sldId id="274"/>
            <p14:sldId id="278"/>
            <p14:sldId id="279"/>
            <p14:sldId id="1722"/>
            <p14:sldId id="1765"/>
            <p14:sldId id="273"/>
            <p14:sldId id="1763"/>
            <p14:sldId id="298"/>
            <p14:sldId id="1766"/>
            <p14:sldId id="259"/>
            <p14:sldId id="260"/>
            <p14:sldId id="1723"/>
            <p14:sldId id="1762"/>
            <p14:sldId id="261"/>
            <p14:sldId id="262"/>
            <p14:sldId id="1776"/>
            <p14:sldId id="176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DCD27-5B03-4840-9008-408F6EF3420A}" v="50" dt="2019-01-25T16:50:34.298"/>
    <p1510:client id="{C8A3EADD-B806-447F-89E8-40664D1ED145}" v="1" dt="2019-01-28T00:16:32.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97" d="100"/>
          <a:sy n="97" d="100"/>
        </p:scale>
        <p:origin x="36" y="3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Hinkelman" userId="bb920ec3-1f5b-4dbc-84af-061d9b95fe4c" providerId="ADAL" clId="{D5CDCD27-5B03-4840-9008-408F6EF3420A}"/>
    <pc:docChg chg="undo custSel mod addSld delSld modSld sldOrd modSection">
      <pc:chgData name="Brian Hinkelman" userId="bb920ec3-1f5b-4dbc-84af-061d9b95fe4c" providerId="ADAL" clId="{D5CDCD27-5B03-4840-9008-408F6EF3420A}" dt="2019-01-25T16:50:34.298" v="336"/>
      <pc:docMkLst>
        <pc:docMk/>
      </pc:docMkLst>
      <pc:sldChg chg="del">
        <pc:chgData name="Brian Hinkelman" userId="bb920ec3-1f5b-4dbc-84af-061d9b95fe4c" providerId="ADAL" clId="{D5CDCD27-5B03-4840-9008-408F6EF3420A}" dt="2019-01-25T02:14:32.803" v="144" actId="2696"/>
        <pc:sldMkLst>
          <pc:docMk/>
          <pc:sldMk cId="1462358027" sldId="257"/>
        </pc:sldMkLst>
      </pc:sldChg>
      <pc:sldChg chg="modSp del">
        <pc:chgData name="Brian Hinkelman" userId="bb920ec3-1f5b-4dbc-84af-061d9b95fe4c" providerId="ADAL" clId="{D5CDCD27-5B03-4840-9008-408F6EF3420A}" dt="2019-01-25T02:33:22.982" v="334" actId="2696"/>
        <pc:sldMkLst>
          <pc:docMk/>
          <pc:sldMk cId="583375021" sldId="258"/>
        </pc:sldMkLst>
        <pc:spChg chg="mod">
          <ac:chgData name="Brian Hinkelman" userId="bb920ec3-1f5b-4dbc-84af-061d9b95fe4c" providerId="ADAL" clId="{D5CDCD27-5B03-4840-9008-408F6EF3420A}" dt="2019-01-25T02:31:40.330" v="302" actId="1076"/>
          <ac:spMkLst>
            <pc:docMk/>
            <pc:sldMk cId="583375021" sldId="258"/>
            <ac:spMk id="3" creationId="{2E7976C7-75F3-4FF0-81F8-FDEE8BB85BF7}"/>
          </ac:spMkLst>
        </pc:spChg>
      </pc:sldChg>
      <pc:sldChg chg="modSp">
        <pc:chgData name="Brian Hinkelman" userId="bb920ec3-1f5b-4dbc-84af-061d9b95fe4c" providerId="ADAL" clId="{D5CDCD27-5B03-4840-9008-408F6EF3420A}" dt="2019-01-25T02:26:57.425" v="243" actId="1076"/>
        <pc:sldMkLst>
          <pc:docMk/>
          <pc:sldMk cId="2033744779" sldId="259"/>
        </pc:sldMkLst>
        <pc:spChg chg="mod">
          <ac:chgData name="Brian Hinkelman" userId="bb920ec3-1f5b-4dbc-84af-061d9b95fe4c" providerId="ADAL" clId="{D5CDCD27-5B03-4840-9008-408F6EF3420A}" dt="2019-01-25T02:26:52.996" v="242" actId="20577"/>
          <ac:spMkLst>
            <pc:docMk/>
            <pc:sldMk cId="2033744779" sldId="259"/>
            <ac:spMk id="2" creationId="{BCEDF3B5-68A9-4B0D-8D69-7E7DFF3EABC0}"/>
          </ac:spMkLst>
        </pc:spChg>
        <pc:picChg chg="mod">
          <ac:chgData name="Brian Hinkelman" userId="bb920ec3-1f5b-4dbc-84af-061d9b95fe4c" providerId="ADAL" clId="{D5CDCD27-5B03-4840-9008-408F6EF3420A}" dt="2019-01-25T02:26:57.425" v="243" actId="1076"/>
          <ac:picMkLst>
            <pc:docMk/>
            <pc:sldMk cId="2033744779" sldId="259"/>
            <ac:picMk id="4" creationId="{326D1F31-8C84-4FCB-9550-3D718D3ACA50}"/>
          </ac:picMkLst>
        </pc:picChg>
      </pc:sldChg>
      <pc:sldChg chg="modSp">
        <pc:chgData name="Brian Hinkelman" userId="bb920ec3-1f5b-4dbc-84af-061d9b95fe4c" providerId="ADAL" clId="{D5CDCD27-5B03-4840-9008-408F6EF3420A}" dt="2019-01-25T02:27:35.498" v="249" actId="1076"/>
        <pc:sldMkLst>
          <pc:docMk/>
          <pc:sldMk cId="3451028495" sldId="260"/>
        </pc:sldMkLst>
        <pc:spChg chg="mod">
          <ac:chgData name="Brian Hinkelman" userId="bb920ec3-1f5b-4dbc-84af-061d9b95fe4c" providerId="ADAL" clId="{D5CDCD27-5B03-4840-9008-408F6EF3420A}" dt="2019-01-25T02:27:25.916" v="247" actId="20577"/>
          <ac:spMkLst>
            <pc:docMk/>
            <pc:sldMk cId="3451028495" sldId="260"/>
            <ac:spMk id="2" creationId="{AD42C867-E5EA-4CE6-92C5-57B5FCC8F45D}"/>
          </ac:spMkLst>
        </pc:spChg>
        <pc:picChg chg="mod">
          <ac:chgData name="Brian Hinkelman" userId="bb920ec3-1f5b-4dbc-84af-061d9b95fe4c" providerId="ADAL" clId="{D5CDCD27-5B03-4840-9008-408F6EF3420A}" dt="2019-01-25T02:27:35.498" v="249" actId="1076"/>
          <ac:picMkLst>
            <pc:docMk/>
            <pc:sldMk cId="3451028495" sldId="260"/>
            <ac:picMk id="4" creationId="{DC73417C-7BAD-4425-9BF7-B905BB7BDA0E}"/>
          </ac:picMkLst>
        </pc:picChg>
      </pc:sldChg>
      <pc:sldChg chg="modSp">
        <pc:chgData name="Brian Hinkelman" userId="bb920ec3-1f5b-4dbc-84af-061d9b95fe4c" providerId="ADAL" clId="{D5CDCD27-5B03-4840-9008-408F6EF3420A}" dt="2019-01-25T02:28:53.315" v="260" actId="1076"/>
        <pc:sldMkLst>
          <pc:docMk/>
          <pc:sldMk cId="2037320110" sldId="261"/>
        </pc:sldMkLst>
        <pc:spChg chg="mod">
          <ac:chgData name="Brian Hinkelman" userId="bb920ec3-1f5b-4dbc-84af-061d9b95fe4c" providerId="ADAL" clId="{D5CDCD27-5B03-4840-9008-408F6EF3420A}" dt="2019-01-25T02:28:49.046" v="259" actId="1076"/>
          <ac:spMkLst>
            <pc:docMk/>
            <pc:sldMk cId="2037320110" sldId="261"/>
            <ac:spMk id="3" creationId="{04141D9F-AA0E-4A14-9B02-BCDBC940291B}"/>
          </ac:spMkLst>
        </pc:spChg>
        <pc:picChg chg="mod">
          <ac:chgData name="Brian Hinkelman" userId="bb920ec3-1f5b-4dbc-84af-061d9b95fe4c" providerId="ADAL" clId="{D5CDCD27-5B03-4840-9008-408F6EF3420A}" dt="2019-01-25T02:28:53.315" v="260" actId="1076"/>
          <ac:picMkLst>
            <pc:docMk/>
            <pc:sldMk cId="2037320110" sldId="261"/>
            <ac:picMk id="5" creationId="{318B667A-E48D-4250-B920-33DE642B6603}"/>
          </ac:picMkLst>
        </pc:picChg>
      </pc:sldChg>
      <pc:sldChg chg="modSp">
        <pc:chgData name="Brian Hinkelman" userId="bb920ec3-1f5b-4dbc-84af-061d9b95fe4c" providerId="ADAL" clId="{D5CDCD27-5B03-4840-9008-408F6EF3420A}" dt="2019-01-25T02:29:05.481" v="262" actId="1076"/>
        <pc:sldMkLst>
          <pc:docMk/>
          <pc:sldMk cId="1522381867" sldId="262"/>
        </pc:sldMkLst>
        <pc:spChg chg="mod">
          <ac:chgData name="Brian Hinkelman" userId="bb920ec3-1f5b-4dbc-84af-061d9b95fe4c" providerId="ADAL" clId="{D5CDCD27-5B03-4840-9008-408F6EF3420A}" dt="2019-01-25T02:29:01.929" v="261" actId="1076"/>
          <ac:spMkLst>
            <pc:docMk/>
            <pc:sldMk cId="1522381867" sldId="262"/>
            <ac:spMk id="4" creationId="{A1AA1DCF-75E2-4C9F-8B84-425851F90537}"/>
          </ac:spMkLst>
        </pc:spChg>
        <pc:spChg chg="mod">
          <ac:chgData name="Brian Hinkelman" userId="bb920ec3-1f5b-4dbc-84af-061d9b95fe4c" providerId="ADAL" clId="{D5CDCD27-5B03-4840-9008-408F6EF3420A}" dt="2019-01-25T02:29:05.481" v="262" actId="1076"/>
          <ac:spMkLst>
            <pc:docMk/>
            <pc:sldMk cId="1522381867" sldId="262"/>
            <ac:spMk id="5" creationId="{06953765-8CCD-464B-AB2D-9D0138B599AC}"/>
          </ac:spMkLst>
        </pc:spChg>
      </pc:sldChg>
      <pc:sldChg chg="modSp">
        <pc:chgData name="Brian Hinkelman" userId="bb920ec3-1f5b-4dbc-84af-061d9b95fe4c" providerId="ADAL" clId="{D5CDCD27-5B03-4840-9008-408F6EF3420A}" dt="2019-01-25T02:14:48.059" v="145" actId="1076"/>
        <pc:sldMkLst>
          <pc:docMk/>
          <pc:sldMk cId="2581739988" sldId="273"/>
        </pc:sldMkLst>
        <pc:spChg chg="mod">
          <ac:chgData name="Brian Hinkelman" userId="bb920ec3-1f5b-4dbc-84af-061d9b95fe4c" providerId="ADAL" clId="{D5CDCD27-5B03-4840-9008-408F6EF3420A}" dt="2019-01-25T02:14:48.059" v="145" actId="1076"/>
          <ac:spMkLst>
            <pc:docMk/>
            <pc:sldMk cId="2581739988" sldId="273"/>
            <ac:spMk id="4" creationId="{740E81DC-1EA1-417C-A43B-3B681AC4AF3F}"/>
          </ac:spMkLst>
        </pc:spChg>
      </pc:sldChg>
      <pc:sldChg chg="addSp delSp modSp mod setBg delAnim">
        <pc:chgData name="Brian Hinkelman" userId="bb920ec3-1f5b-4dbc-84af-061d9b95fe4c" providerId="ADAL" clId="{D5CDCD27-5B03-4840-9008-408F6EF3420A}" dt="2019-01-25T02:10:46.999" v="79" actId="26606"/>
        <pc:sldMkLst>
          <pc:docMk/>
          <pc:sldMk cId="1604656604" sldId="274"/>
        </pc:sldMkLst>
        <pc:spChg chg="mod">
          <ac:chgData name="Brian Hinkelman" userId="bb920ec3-1f5b-4dbc-84af-061d9b95fe4c" providerId="ADAL" clId="{D5CDCD27-5B03-4840-9008-408F6EF3420A}" dt="2019-01-25T02:10:46.999" v="79" actId="26606"/>
          <ac:spMkLst>
            <pc:docMk/>
            <pc:sldMk cId="1604656604" sldId="274"/>
            <ac:spMk id="2" creationId="{B5328C2D-62D0-4DCA-B3A2-2A1D7C30414D}"/>
          </ac:spMkLst>
        </pc:spChg>
        <pc:spChg chg="mod">
          <ac:chgData name="Brian Hinkelman" userId="bb920ec3-1f5b-4dbc-84af-061d9b95fe4c" providerId="ADAL" clId="{D5CDCD27-5B03-4840-9008-408F6EF3420A}" dt="2019-01-25T02:10:46.999" v="79" actId="26606"/>
          <ac:spMkLst>
            <pc:docMk/>
            <pc:sldMk cId="1604656604" sldId="274"/>
            <ac:spMk id="4" creationId="{4768F3EA-B7EA-452C-9F7C-2DDDBA13C337}"/>
          </ac:spMkLst>
        </pc:spChg>
        <pc:spChg chg="add del">
          <ac:chgData name="Brian Hinkelman" userId="bb920ec3-1f5b-4dbc-84af-061d9b95fe4c" providerId="ADAL" clId="{D5CDCD27-5B03-4840-9008-408F6EF3420A}" dt="2019-01-25T02:10:37.425" v="77" actId="26606"/>
          <ac:spMkLst>
            <pc:docMk/>
            <pc:sldMk cId="1604656604" sldId="274"/>
            <ac:spMk id="8" creationId="{3BAF1561-20C4-41FD-A35F-BF2B9E727F3E}"/>
          </ac:spMkLst>
        </pc:spChg>
        <pc:spChg chg="add del">
          <ac:chgData name="Brian Hinkelman" userId="bb920ec3-1f5b-4dbc-84af-061d9b95fe4c" providerId="ADAL" clId="{D5CDCD27-5B03-4840-9008-408F6EF3420A}" dt="2019-01-25T02:10:46.999" v="79" actId="26606"/>
          <ac:spMkLst>
            <pc:docMk/>
            <pc:sldMk cId="1604656604" sldId="274"/>
            <ac:spMk id="9" creationId="{867D4867-5BA7-4462-B2F6-A23F4A622AA7}"/>
          </ac:spMkLst>
        </pc:spChg>
        <pc:spChg chg="add del">
          <ac:chgData name="Brian Hinkelman" userId="bb920ec3-1f5b-4dbc-84af-061d9b95fe4c" providerId="ADAL" clId="{D5CDCD27-5B03-4840-9008-408F6EF3420A}" dt="2019-01-25T02:10:37.425" v="77" actId="26606"/>
          <ac:spMkLst>
            <pc:docMk/>
            <pc:sldMk cId="1604656604" sldId="274"/>
            <ac:spMk id="13" creationId="{839DC788-B140-4F3E-A91E-CB3E70ED940A}"/>
          </ac:spMkLst>
        </pc:spChg>
        <pc:picChg chg="del">
          <ac:chgData name="Brian Hinkelman" userId="bb920ec3-1f5b-4dbc-84af-061d9b95fe4c" providerId="ADAL" clId="{D5CDCD27-5B03-4840-9008-408F6EF3420A}" dt="2019-01-25T02:09:59.506" v="70" actId="478"/>
          <ac:picMkLst>
            <pc:docMk/>
            <pc:sldMk cId="1604656604" sldId="274"/>
            <ac:picMk id="5" creationId="{0EBFDF10-0C9B-4112-A3CC-7D00C4B32344}"/>
          </ac:picMkLst>
        </pc:picChg>
        <pc:picChg chg="add mod">
          <ac:chgData name="Brian Hinkelman" userId="bb920ec3-1f5b-4dbc-84af-061d9b95fe4c" providerId="ADAL" clId="{D5CDCD27-5B03-4840-9008-408F6EF3420A}" dt="2019-01-25T02:10:46.999" v="79" actId="26606"/>
          <ac:picMkLst>
            <pc:docMk/>
            <pc:sldMk cId="1604656604" sldId="274"/>
            <ac:picMk id="6" creationId="{785E5DA6-90E5-4562-B7B6-F89A7FD257E2}"/>
          </ac:picMkLst>
        </pc:picChg>
        <pc:cxnChg chg="add del">
          <ac:chgData name="Brian Hinkelman" userId="bb920ec3-1f5b-4dbc-84af-061d9b95fe4c" providerId="ADAL" clId="{D5CDCD27-5B03-4840-9008-408F6EF3420A}" dt="2019-01-25T02:10:28.695" v="75" actId="26606"/>
          <ac:cxnSpMkLst>
            <pc:docMk/>
            <pc:sldMk cId="1604656604" sldId="274"/>
            <ac:cxnSpMk id="11" creationId="{E4A809D5-3600-46D4-A466-67F2349A54FB}"/>
          </ac:cxnSpMkLst>
        </pc:cxnChg>
        <pc:cxnChg chg="add del">
          <ac:chgData name="Brian Hinkelman" userId="bb920ec3-1f5b-4dbc-84af-061d9b95fe4c" providerId="ADAL" clId="{D5CDCD27-5B03-4840-9008-408F6EF3420A}" dt="2019-01-25T02:10:37.425" v="77" actId="26606"/>
          <ac:cxnSpMkLst>
            <pc:docMk/>
            <pc:sldMk cId="1604656604" sldId="274"/>
            <ac:cxnSpMk id="15" creationId="{FC18D930-0EEE-448F-ABF1-2AA3C83DA552}"/>
          </ac:cxnSpMkLst>
        </pc:cxnChg>
      </pc:sldChg>
      <pc:sldChg chg="del">
        <pc:chgData name="Brian Hinkelman" userId="bb920ec3-1f5b-4dbc-84af-061d9b95fe4c" providerId="ADAL" clId="{D5CDCD27-5B03-4840-9008-408F6EF3420A}" dt="2019-01-25T02:10:55.587" v="81" actId="2696"/>
        <pc:sldMkLst>
          <pc:docMk/>
          <pc:sldMk cId="782655252" sldId="275"/>
        </pc:sldMkLst>
      </pc:sldChg>
      <pc:sldChg chg="del">
        <pc:chgData name="Brian Hinkelman" userId="bb920ec3-1f5b-4dbc-84af-061d9b95fe4c" providerId="ADAL" clId="{D5CDCD27-5B03-4840-9008-408F6EF3420A}" dt="2019-01-25T02:10:55.598" v="82" actId="2696"/>
        <pc:sldMkLst>
          <pc:docMk/>
          <pc:sldMk cId="2153420907" sldId="276"/>
        </pc:sldMkLst>
      </pc:sldChg>
      <pc:sldChg chg="del">
        <pc:chgData name="Brian Hinkelman" userId="bb920ec3-1f5b-4dbc-84af-061d9b95fe4c" providerId="ADAL" clId="{D5CDCD27-5B03-4840-9008-408F6EF3420A}" dt="2019-01-25T02:10:55.574" v="80" actId="2696"/>
        <pc:sldMkLst>
          <pc:docMk/>
          <pc:sldMk cId="1598055216" sldId="277"/>
        </pc:sldMkLst>
      </pc:sldChg>
      <pc:sldChg chg="modSp add modTransition">
        <pc:chgData name="Brian Hinkelman" userId="bb920ec3-1f5b-4dbc-84af-061d9b95fe4c" providerId="ADAL" clId="{D5CDCD27-5B03-4840-9008-408F6EF3420A}" dt="2019-01-25T02:12:08.556" v="99" actId="1076"/>
        <pc:sldMkLst>
          <pc:docMk/>
          <pc:sldMk cId="3404128552" sldId="278"/>
        </pc:sldMkLst>
        <pc:spChg chg="mod">
          <ac:chgData name="Brian Hinkelman" userId="bb920ec3-1f5b-4dbc-84af-061d9b95fe4c" providerId="ADAL" clId="{D5CDCD27-5B03-4840-9008-408F6EF3420A}" dt="2019-01-25T02:11:57.663" v="95" actId="20577"/>
          <ac:spMkLst>
            <pc:docMk/>
            <pc:sldMk cId="3404128552" sldId="278"/>
            <ac:spMk id="2" creationId="{00000000-0000-0000-0000-000000000000}"/>
          </ac:spMkLst>
        </pc:spChg>
        <pc:picChg chg="mod">
          <ac:chgData name="Brian Hinkelman" userId="bb920ec3-1f5b-4dbc-84af-061d9b95fe4c" providerId="ADAL" clId="{D5CDCD27-5B03-4840-9008-408F6EF3420A}" dt="2019-01-25T02:12:08.556" v="99" actId="1076"/>
          <ac:picMkLst>
            <pc:docMk/>
            <pc:sldMk cId="3404128552" sldId="278"/>
            <ac:picMk id="4" creationId="{03B19D6B-BB5A-42C7-A9E6-0DBD473B285E}"/>
          </ac:picMkLst>
        </pc:picChg>
      </pc:sldChg>
      <pc:sldChg chg="modSp add modTransition">
        <pc:chgData name="Brian Hinkelman" userId="bb920ec3-1f5b-4dbc-84af-061d9b95fe4c" providerId="ADAL" clId="{D5CDCD27-5B03-4840-9008-408F6EF3420A}" dt="2019-01-25T02:12:18.347" v="101" actId="1076"/>
        <pc:sldMkLst>
          <pc:docMk/>
          <pc:sldMk cId="4059051202" sldId="279"/>
        </pc:sldMkLst>
        <pc:picChg chg="mod">
          <ac:chgData name="Brian Hinkelman" userId="bb920ec3-1f5b-4dbc-84af-061d9b95fe4c" providerId="ADAL" clId="{D5CDCD27-5B03-4840-9008-408F6EF3420A}" dt="2019-01-25T02:12:18.347" v="101" actId="1076"/>
          <ac:picMkLst>
            <pc:docMk/>
            <pc:sldMk cId="4059051202" sldId="279"/>
            <ac:picMk id="4" creationId="{68313522-83EF-4D2D-9C94-9E841FD6DDE6}"/>
          </ac:picMkLst>
        </pc:picChg>
      </pc:sldChg>
      <pc:sldChg chg="addSp delSp modSp add modTransition">
        <pc:chgData name="Brian Hinkelman" userId="bb920ec3-1f5b-4dbc-84af-061d9b95fe4c" providerId="ADAL" clId="{D5CDCD27-5B03-4840-9008-408F6EF3420A}" dt="2019-01-25T02:21:13.485" v="171" actId="1076"/>
        <pc:sldMkLst>
          <pc:docMk/>
          <pc:sldMk cId="4151875191" sldId="298"/>
        </pc:sldMkLst>
        <pc:spChg chg="mod">
          <ac:chgData name="Brian Hinkelman" userId="bb920ec3-1f5b-4dbc-84af-061d9b95fe4c" providerId="ADAL" clId="{D5CDCD27-5B03-4840-9008-408F6EF3420A}" dt="2019-01-25T02:20:36.096" v="167" actId="20577"/>
          <ac:spMkLst>
            <pc:docMk/>
            <pc:sldMk cId="4151875191" sldId="298"/>
            <ac:spMk id="2" creationId="{00000000-0000-0000-0000-000000000000}"/>
          </ac:spMkLst>
        </pc:spChg>
        <pc:picChg chg="add mod">
          <ac:chgData name="Brian Hinkelman" userId="bb920ec3-1f5b-4dbc-84af-061d9b95fe4c" providerId="ADAL" clId="{D5CDCD27-5B03-4840-9008-408F6EF3420A}" dt="2019-01-25T02:21:13.485" v="171" actId="1076"/>
          <ac:picMkLst>
            <pc:docMk/>
            <pc:sldMk cId="4151875191" sldId="298"/>
            <ac:picMk id="3" creationId="{B0ADDAFD-565F-4435-A62E-D1663C7EBB2B}"/>
          </ac:picMkLst>
        </pc:picChg>
        <pc:picChg chg="del">
          <ac:chgData name="Brian Hinkelman" userId="bb920ec3-1f5b-4dbc-84af-061d9b95fe4c" providerId="ADAL" clId="{D5CDCD27-5B03-4840-9008-408F6EF3420A}" dt="2019-01-25T02:16:35.206" v="150" actId="478"/>
          <ac:picMkLst>
            <pc:docMk/>
            <pc:sldMk cId="4151875191" sldId="298"/>
            <ac:picMk id="4" creationId="{00000000-0000-0000-0000-000000000000}"/>
          </ac:picMkLst>
        </pc:picChg>
        <pc:picChg chg="mod">
          <ac:chgData name="Brian Hinkelman" userId="bb920ec3-1f5b-4dbc-84af-061d9b95fe4c" providerId="ADAL" clId="{D5CDCD27-5B03-4840-9008-408F6EF3420A}" dt="2019-01-25T02:21:11.524" v="170" actId="1076"/>
          <ac:picMkLst>
            <pc:docMk/>
            <pc:sldMk cId="4151875191" sldId="298"/>
            <ac:picMk id="5" creationId="{D8DA6CF8-7FAB-408D-AF3F-DA76CCF71B60}"/>
          </ac:picMkLst>
        </pc:picChg>
      </pc:sldChg>
      <pc:sldChg chg="delSp add del modTransition">
        <pc:chgData name="Brian Hinkelman" userId="bb920ec3-1f5b-4dbc-84af-061d9b95fe4c" providerId="ADAL" clId="{D5CDCD27-5B03-4840-9008-408F6EF3420A}" dt="2019-01-25T02:21:23.345" v="172" actId="2696"/>
        <pc:sldMkLst>
          <pc:docMk/>
          <pc:sldMk cId="3573337575" sldId="299"/>
        </pc:sldMkLst>
        <pc:picChg chg="del">
          <ac:chgData name="Brian Hinkelman" userId="bb920ec3-1f5b-4dbc-84af-061d9b95fe4c" providerId="ADAL" clId="{D5CDCD27-5B03-4840-9008-408F6EF3420A}" dt="2019-01-25T02:16:40.015" v="151" actId="478"/>
          <ac:picMkLst>
            <pc:docMk/>
            <pc:sldMk cId="3573337575" sldId="299"/>
            <ac:picMk id="4" creationId="{00000000-0000-0000-0000-000000000000}"/>
          </ac:picMkLst>
        </pc:picChg>
        <pc:picChg chg="del">
          <ac:chgData name="Brian Hinkelman" userId="bb920ec3-1f5b-4dbc-84af-061d9b95fe4c" providerId="ADAL" clId="{D5CDCD27-5B03-4840-9008-408F6EF3420A}" dt="2019-01-25T02:16:40.015" v="151" actId="478"/>
          <ac:picMkLst>
            <pc:docMk/>
            <pc:sldMk cId="3573337575" sldId="299"/>
            <ac:picMk id="5" creationId="{00000000-0000-0000-0000-000000000000}"/>
          </ac:picMkLst>
        </pc:picChg>
      </pc:sldChg>
      <pc:sldChg chg="addSp delSp modSp add del ord delAnim">
        <pc:chgData name="Brian Hinkelman" userId="bb920ec3-1f5b-4dbc-84af-061d9b95fe4c" providerId="ADAL" clId="{D5CDCD27-5B03-4840-9008-408F6EF3420A}" dt="2019-01-25T02:26:33.910" v="237" actId="2696"/>
        <pc:sldMkLst>
          <pc:docMk/>
          <pc:sldMk cId="3767088428" sldId="322"/>
        </pc:sldMkLst>
        <pc:picChg chg="add mod">
          <ac:chgData name="Brian Hinkelman" userId="bb920ec3-1f5b-4dbc-84af-061d9b95fe4c" providerId="ADAL" clId="{D5CDCD27-5B03-4840-9008-408F6EF3420A}" dt="2019-01-25T02:25:50.904" v="226" actId="1076"/>
          <ac:picMkLst>
            <pc:docMk/>
            <pc:sldMk cId="3767088428" sldId="322"/>
            <ac:picMk id="2" creationId="{63414E4B-7E32-42F9-968F-C68B8B796FCA}"/>
          </ac:picMkLst>
        </pc:picChg>
        <pc:picChg chg="del mod">
          <ac:chgData name="Brian Hinkelman" userId="bb920ec3-1f5b-4dbc-84af-061d9b95fe4c" providerId="ADAL" clId="{D5CDCD27-5B03-4840-9008-408F6EF3420A}" dt="2019-01-25T02:22:04.213" v="186" actId="478"/>
          <ac:picMkLst>
            <pc:docMk/>
            <pc:sldMk cId="3767088428" sldId="322"/>
            <ac:picMk id="14" creationId="{4D357AF7-8640-4A93-A5FE-46E7C5404331}"/>
          </ac:picMkLst>
        </pc:picChg>
        <pc:picChg chg="del">
          <ac:chgData name="Brian Hinkelman" userId="bb920ec3-1f5b-4dbc-84af-061d9b95fe4c" providerId="ADAL" clId="{D5CDCD27-5B03-4840-9008-408F6EF3420A}" dt="2019-01-25T02:22:02.646" v="184" actId="478"/>
          <ac:picMkLst>
            <pc:docMk/>
            <pc:sldMk cId="3767088428" sldId="322"/>
            <ac:picMk id="15" creationId="{C5DB657C-1041-4F87-AC0A-D9C3BC3156DE}"/>
          </ac:picMkLst>
        </pc:picChg>
        <pc:picChg chg="del">
          <ac:chgData name="Brian Hinkelman" userId="bb920ec3-1f5b-4dbc-84af-061d9b95fe4c" providerId="ADAL" clId="{D5CDCD27-5B03-4840-9008-408F6EF3420A}" dt="2019-01-25T02:22:01.659" v="183" actId="478"/>
          <ac:picMkLst>
            <pc:docMk/>
            <pc:sldMk cId="3767088428" sldId="322"/>
            <ac:picMk id="16" creationId="{E4B74D33-338E-4C63-A5A4-4EFDC8EDF8F5}"/>
          </ac:picMkLst>
        </pc:picChg>
        <pc:picChg chg="del">
          <ac:chgData name="Brian Hinkelman" userId="bb920ec3-1f5b-4dbc-84af-061d9b95fe4c" providerId="ADAL" clId="{D5CDCD27-5B03-4840-9008-408F6EF3420A}" dt="2019-01-25T02:22:00.263" v="182" actId="478"/>
          <ac:picMkLst>
            <pc:docMk/>
            <pc:sldMk cId="3767088428" sldId="322"/>
            <ac:picMk id="21" creationId="{4117769C-8CEF-49B0-A9D4-368F779E863A}"/>
          </ac:picMkLst>
        </pc:picChg>
        <pc:picChg chg="del">
          <ac:chgData name="Brian Hinkelman" userId="bb920ec3-1f5b-4dbc-84af-061d9b95fe4c" providerId="ADAL" clId="{D5CDCD27-5B03-4840-9008-408F6EF3420A}" dt="2019-01-25T02:21:59.234" v="181" actId="478"/>
          <ac:picMkLst>
            <pc:docMk/>
            <pc:sldMk cId="3767088428" sldId="322"/>
            <ac:picMk id="22" creationId="{0BC2A92F-97E4-4B56-87DB-2EF65AB8B789}"/>
          </ac:picMkLst>
        </pc:picChg>
        <pc:picChg chg="del mod">
          <ac:chgData name="Brian Hinkelman" userId="bb920ec3-1f5b-4dbc-84af-061d9b95fe4c" providerId="ADAL" clId="{D5CDCD27-5B03-4840-9008-408F6EF3420A}" dt="2019-01-25T02:21:57.850" v="180" actId="478"/>
          <ac:picMkLst>
            <pc:docMk/>
            <pc:sldMk cId="3767088428" sldId="322"/>
            <ac:picMk id="23" creationId="{5E31EB9F-EE00-4DD9-9B8E-228E85D17A41}"/>
          </ac:picMkLst>
        </pc:picChg>
        <pc:picChg chg="del mod">
          <ac:chgData name="Brian Hinkelman" userId="bb920ec3-1f5b-4dbc-84af-061d9b95fe4c" providerId="ADAL" clId="{D5CDCD27-5B03-4840-9008-408F6EF3420A}" dt="2019-01-25T02:21:55.837" v="178" actId="478"/>
          <ac:picMkLst>
            <pc:docMk/>
            <pc:sldMk cId="3767088428" sldId="322"/>
            <ac:picMk id="24" creationId="{E41D29EE-EC2F-4466-9DAA-B13BF74E256E}"/>
          </ac:picMkLst>
        </pc:picChg>
        <pc:picChg chg="del">
          <ac:chgData name="Brian Hinkelman" userId="bb920ec3-1f5b-4dbc-84af-061d9b95fe4c" providerId="ADAL" clId="{D5CDCD27-5B03-4840-9008-408F6EF3420A}" dt="2019-01-25T02:21:54.529" v="176" actId="478"/>
          <ac:picMkLst>
            <pc:docMk/>
            <pc:sldMk cId="3767088428" sldId="322"/>
            <ac:picMk id="25" creationId="{BD1C6B4D-22BB-47C9-AD18-9723E5D7E845}"/>
          </ac:picMkLst>
        </pc:picChg>
        <pc:picChg chg="mod">
          <ac:chgData name="Brian Hinkelman" userId="bb920ec3-1f5b-4dbc-84af-061d9b95fe4c" providerId="ADAL" clId="{D5CDCD27-5B03-4840-9008-408F6EF3420A}" dt="2019-01-25T02:25:57.131" v="228" actId="1076"/>
          <ac:picMkLst>
            <pc:docMk/>
            <pc:sldMk cId="3767088428" sldId="322"/>
            <ac:picMk id="26" creationId="{340DD89E-1FD9-400F-8387-988266D63E6B}"/>
          </ac:picMkLst>
        </pc:picChg>
        <pc:picChg chg="del">
          <ac:chgData name="Brian Hinkelman" userId="bb920ec3-1f5b-4dbc-84af-061d9b95fe4c" providerId="ADAL" clId="{D5CDCD27-5B03-4840-9008-408F6EF3420A}" dt="2019-01-25T02:25:37.150" v="224" actId="478"/>
          <ac:picMkLst>
            <pc:docMk/>
            <pc:sldMk cId="3767088428" sldId="322"/>
            <ac:picMk id="27" creationId="{5672093E-3A4A-4DFF-AF82-008F6E74E77F}"/>
          </ac:picMkLst>
        </pc:picChg>
        <pc:picChg chg="del">
          <ac:chgData name="Brian Hinkelman" userId="bb920ec3-1f5b-4dbc-84af-061d9b95fe4c" providerId="ADAL" clId="{D5CDCD27-5B03-4840-9008-408F6EF3420A}" dt="2019-01-25T02:25:37.150" v="224" actId="478"/>
          <ac:picMkLst>
            <pc:docMk/>
            <pc:sldMk cId="3767088428" sldId="322"/>
            <ac:picMk id="28" creationId="{82E7DECE-B367-4386-A1C3-10606151B735}"/>
          </ac:picMkLst>
        </pc:picChg>
      </pc:sldChg>
      <pc:sldChg chg="del">
        <pc:chgData name="Brian Hinkelman" userId="bb920ec3-1f5b-4dbc-84af-061d9b95fe4c" providerId="ADAL" clId="{D5CDCD27-5B03-4840-9008-408F6EF3420A}" dt="2019-01-25T02:29:37.934" v="263" actId="2696"/>
        <pc:sldMkLst>
          <pc:docMk/>
          <pc:sldMk cId="2590579138" sldId="1724"/>
        </pc:sldMkLst>
      </pc:sldChg>
      <pc:sldChg chg="addSp delSp modSp">
        <pc:chgData name="Brian Hinkelman" userId="bb920ec3-1f5b-4dbc-84af-061d9b95fe4c" providerId="ADAL" clId="{D5CDCD27-5B03-4840-9008-408F6EF3420A}" dt="2019-01-25T02:09:07.319" v="67" actId="1076"/>
        <pc:sldMkLst>
          <pc:docMk/>
          <pc:sldMk cId="2906060374" sldId="1731"/>
        </pc:sldMkLst>
        <pc:spChg chg="mod">
          <ac:chgData name="Brian Hinkelman" userId="bb920ec3-1f5b-4dbc-84af-061d9b95fe4c" providerId="ADAL" clId="{D5CDCD27-5B03-4840-9008-408F6EF3420A}" dt="2019-01-25T02:09:07.319" v="67" actId="1076"/>
          <ac:spMkLst>
            <pc:docMk/>
            <pc:sldMk cId="2906060374" sldId="1731"/>
            <ac:spMk id="6" creationId="{00000000-0000-0000-0000-000000000000}"/>
          </ac:spMkLst>
        </pc:spChg>
        <pc:spChg chg="mod">
          <ac:chgData name="Brian Hinkelman" userId="bb920ec3-1f5b-4dbc-84af-061d9b95fe4c" providerId="ADAL" clId="{D5CDCD27-5B03-4840-9008-408F6EF3420A}" dt="2019-01-25T02:09:01.700" v="66" actId="14100"/>
          <ac:spMkLst>
            <pc:docMk/>
            <pc:sldMk cId="2906060374" sldId="1731"/>
            <ac:spMk id="17" creationId="{00000000-0000-0000-0000-000000000000}"/>
          </ac:spMkLst>
        </pc:spChg>
        <pc:graphicFrameChg chg="add del">
          <ac:chgData name="Brian Hinkelman" userId="bb920ec3-1f5b-4dbc-84af-061d9b95fe4c" providerId="ADAL" clId="{D5CDCD27-5B03-4840-9008-408F6EF3420A}" dt="2019-01-25T02:08:13.248" v="5"/>
          <ac:graphicFrameMkLst>
            <pc:docMk/>
            <pc:sldMk cId="2906060374" sldId="1731"/>
            <ac:graphicFrameMk id="2" creationId="{1B5AB1A0-8886-4739-B03F-4F886709E8D7}"/>
          </ac:graphicFrameMkLst>
        </pc:graphicFrameChg>
      </pc:sldChg>
      <pc:sldChg chg="modSp">
        <pc:chgData name="Brian Hinkelman" userId="bb920ec3-1f5b-4dbc-84af-061d9b95fe4c" providerId="ADAL" clId="{D5CDCD27-5B03-4840-9008-408F6EF3420A}" dt="2019-01-25T02:31:59.336" v="303" actId="20577"/>
        <pc:sldMkLst>
          <pc:docMk/>
          <pc:sldMk cId="1622630864" sldId="1736"/>
        </pc:sldMkLst>
        <pc:spChg chg="mod">
          <ac:chgData name="Brian Hinkelman" userId="bb920ec3-1f5b-4dbc-84af-061d9b95fe4c" providerId="ADAL" clId="{D5CDCD27-5B03-4840-9008-408F6EF3420A}" dt="2019-01-25T02:31:59.336" v="303" actId="20577"/>
          <ac:spMkLst>
            <pc:docMk/>
            <pc:sldMk cId="1622630864" sldId="1736"/>
            <ac:spMk id="6" creationId="{00000000-0000-0000-0000-000000000000}"/>
          </ac:spMkLst>
        </pc:spChg>
      </pc:sldChg>
      <pc:sldChg chg="modSp del">
        <pc:chgData name="Brian Hinkelman" userId="bb920ec3-1f5b-4dbc-84af-061d9b95fe4c" providerId="ADAL" clId="{D5CDCD27-5B03-4840-9008-408F6EF3420A}" dt="2019-01-25T02:31:01.915" v="300" actId="2696"/>
        <pc:sldMkLst>
          <pc:docMk/>
          <pc:sldMk cId="3244468067" sldId="1760"/>
        </pc:sldMkLst>
        <pc:spChg chg="mod">
          <ac:chgData name="Brian Hinkelman" userId="bb920ec3-1f5b-4dbc-84af-061d9b95fe4c" providerId="ADAL" clId="{D5CDCD27-5B03-4840-9008-408F6EF3420A}" dt="2019-01-25T02:30:44.025" v="297"/>
          <ac:spMkLst>
            <pc:docMk/>
            <pc:sldMk cId="3244468067" sldId="1760"/>
            <ac:spMk id="6" creationId="{00000000-0000-0000-0000-000000000000}"/>
          </ac:spMkLst>
        </pc:spChg>
      </pc:sldChg>
      <pc:sldChg chg="addSp modSp">
        <pc:chgData name="Brian Hinkelman" userId="bb920ec3-1f5b-4dbc-84af-061d9b95fe4c" providerId="ADAL" clId="{D5CDCD27-5B03-4840-9008-408F6EF3420A}" dt="2019-01-25T02:31:08.577" v="301" actId="1076"/>
        <pc:sldMkLst>
          <pc:docMk/>
          <pc:sldMk cId="2867353121" sldId="1761"/>
        </pc:sldMkLst>
        <pc:spChg chg="mod">
          <ac:chgData name="Brian Hinkelman" userId="bb920ec3-1f5b-4dbc-84af-061d9b95fe4c" providerId="ADAL" clId="{D5CDCD27-5B03-4840-9008-408F6EF3420A}" dt="2019-01-25T02:29:55.428" v="294" actId="20577"/>
          <ac:spMkLst>
            <pc:docMk/>
            <pc:sldMk cId="2867353121" sldId="1761"/>
            <ac:spMk id="2" creationId="{00000000-0000-0000-0000-000000000000}"/>
          </ac:spMkLst>
        </pc:spChg>
        <pc:spChg chg="add mod">
          <ac:chgData name="Brian Hinkelman" userId="bb920ec3-1f5b-4dbc-84af-061d9b95fe4c" providerId="ADAL" clId="{D5CDCD27-5B03-4840-9008-408F6EF3420A}" dt="2019-01-25T02:31:08.577" v="301" actId="1076"/>
          <ac:spMkLst>
            <pc:docMk/>
            <pc:sldMk cId="2867353121" sldId="1761"/>
            <ac:spMk id="3" creationId="{33578CC9-D805-4A83-A20D-6812F52B7577}"/>
          </ac:spMkLst>
        </pc:spChg>
      </pc:sldChg>
      <pc:sldChg chg="addSp delSp modSp">
        <pc:chgData name="Brian Hinkelman" userId="bb920ec3-1f5b-4dbc-84af-061d9b95fe4c" providerId="ADAL" clId="{D5CDCD27-5B03-4840-9008-408F6EF3420A}" dt="2019-01-25T02:33:02.336" v="333" actId="20577"/>
        <pc:sldMkLst>
          <pc:docMk/>
          <pc:sldMk cId="4098413308" sldId="1762"/>
        </pc:sldMkLst>
        <pc:spChg chg="mod">
          <ac:chgData name="Brian Hinkelman" userId="bb920ec3-1f5b-4dbc-84af-061d9b95fe4c" providerId="ADAL" clId="{D5CDCD27-5B03-4840-9008-408F6EF3420A}" dt="2019-01-25T02:33:02.336" v="333" actId="20577"/>
          <ac:spMkLst>
            <pc:docMk/>
            <pc:sldMk cId="4098413308" sldId="1762"/>
            <ac:spMk id="2" creationId="{F3CF0915-5F8C-4D92-AFC8-566350103F52}"/>
          </ac:spMkLst>
        </pc:spChg>
        <pc:spChg chg="mod">
          <ac:chgData name="Brian Hinkelman" userId="bb920ec3-1f5b-4dbc-84af-061d9b95fe4c" providerId="ADAL" clId="{D5CDCD27-5B03-4840-9008-408F6EF3420A}" dt="2019-01-25T02:28:32.104" v="258" actId="20577"/>
          <ac:spMkLst>
            <pc:docMk/>
            <pc:sldMk cId="4098413308" sldId="1762"/>
            <ac:spMk id="3" creationId="{2E7976C7-75F3-4FF0-81F8-FDEE8BB85BF7}"/>
          </ac:spMkLst>
        </pc:spChg>
        <pc:graphicFrameChg chg="add del">
          <ac:chgData name="Brian Hinkelman" userId="bb920ec3-1f5b-4dbc-84af-061d9b95fe4c" providerId="ADAL" clId="{D5CDCD27-5B03-4840-9008-408F6EF3420A}" dt="2019-01-25T02:28:17.511" v="253"/>
          <ac:graphicFrameMkLst>
            <pc:docMk/>
            <pc:sldMk cId="4098413308" sldId="1762"/>
            <ac:graphicFrameMk id="4" creationId="{6D051201-1471-434C-AA2D-39E6EA4393F5}"/>
          </ac:graphicFrameMkLst>
        </pc:graphicFrameChg>
      </pc:sldChg>
      <pc:sldChg chg="modSp">
        <pc:chgData name="Brian Hinkelman" userId="bb920ec3-1f5b-4dbc-84af-061d9b95fe4c" providerId="ADAL" clId="{D5CDCD27-5B03-4840-9008-408F6EF3420A}" dt="2019-01-25T02:15:34.968" v="148" actId="1076"/>
        <pc:sldMkLst>
          <pc:docMk/>
          <pc:sldMk cId="2878889956" sldId="1763"/>
        </pc:sldMkLst>
        <pc:spChg chg="mod">
          <ac:chgData name="Brian Hinkelman" userId="bb920ec3-1f5b-4dbc-84af-061d9b95fe4c" providerId="ADAL" clId="{D5CDCD27-5B03-4840-9008-408F6EF3420A}" dt="2019-01-25T02:15:28.416" v="146" actId="1076"/>
          <ac:spMkLst>
            <pc:docMk/>
            <pc:sldMk cId="2878889956" sldId="1763"/>
            <ac:spMk id="4" creationId="{6271699C-B090-4FCE-8534-0053BFC306CA}"/>
          </ac:spMkLst>
        </pc:spChg>
        <pc:picChg chg="mod">
          <ac:chgData name="Brian Hinkelman" userId="bb920ec3-1f5b-4dbc-84af-061d9b95fe4c" providerId="ADAL" clId="{D5CDCD27-5B03-4840-9008-408F6EF3420A}" dt="2019-01-25T02:15:34.968" v="148" actId="1076"/>
          <ac:picMkLst>
            <pc:docMk/>
            <pc:sldMk cId="2878889956" sldId="1763"/>
            <ac:picMk id="5" creationId="{1346AD73-2F6C-4631-9F74-3B7CBBF2FDEE}"/>
          </ac:picMkLst>
        </pc:picChg>
      </pc:sldChg>
      <pc:sldChg chg="del">
        <pc:chgData name="Brian Hinkelman" userId="bb920ec3-1f5b-4dbc-84af-061d9b95fe4c" providerId="ADAL" clId="{D5CDCD27-5B03-4840-9008-408F6EF3420A}" dt="2019-01-25T02:21:35.217" v="173" actId="2696"/>
        <pc:sldMkLst>
          <pc:docMk/>
          <pc:sldMk cId="2586772742" sldId="1764"/>
        </pc:sldMkLst>
      </pc:sldChg>
      <pc:sldChg chg="addSp delSp modSp add">
        <pc:chgData name="Brian Hinkelman" userId="bb920ec3-1f5b-4dbc-84af-061d9b95fe4c" providerId="ADAL" clId="{D5CDCD27-5B03-4840-9008-408F6EF3420A}" dt="2019-01-25T02:14:29.667" v="143" actId="20577"/>
        <pc:sldMkLst>
          <pc:docMk/>
          <pc:sldMk cId="2826629895" sldId="1765"/>
        </pc:sldMkLst>
        <pc:spChg chg="mod">
          <ac:chgData name="Brian Hinkelman" userId="bb920ec3-1f5b-4dbc-84af-061d9b95fe4c" providerId="ADAL" clId="{D5CDCD27-5B03-4840-9008-408F6EF3420A}" dt="2019-01-25T02:13:46.373" v="115" actId="20577"/>
          <ac:spMkLst>
            <pc:docMk/>
            <pc:sldMk cId="2826629895" sldId="1765"/>
            <ac:spMk id="6" creationId="{00000000-0000-0000-0000-000000000000}"/>
          </ac:spMkLst>
        </pc:spChg>
        <pc:spChg chg="mod">
          <ac:chgData name="Brian Hinkelman" userId="bb920ec3-1f5b-4dbc-84af-061d9b95fe4c" providerId="ADAL" clId="{D5CDCD27-5B03-4840-9008-408F6EF3420A}" dt="2019-01-25T02:14:29.667" v="143" actId="20577"/>
          <ac:spMkLst>
            <pc:docMk/>
            <pc:sldMk cId="2826629895" sldId="1765"/>
            <ac:spMk id="17" creationId="{00000000-0000-0000-0000-000000000000}"/>
          </ac:spMkLst>
        </pc:spChg>
        <pc:graphicFrameChg chg="add del">
          <ac:chgData name="Brian Hinkelman" userId="bb920ec3-1f5b-4dbc-84af-061d9b95fe4c" providerId="ADAL" clId="{D5CDCD27-5B03-4840-9008-408F6EF3420A}" dt="2019-01-25T02:13:28.327" v="106"/>
          <ac:graphicFrameMkLst>
            <pc:docMk/>
            <pc:sldMk cId="2826629895" sldId="1765"/>
            <ac:graphicFrameMk id="2" creationId="{91D05237-78E0-4C1C-9EA5-CE0D72FEC2AB}"/>
          </ac:graphicFrameMkLst>
        </pc:graphicFrameChg>
      </pc:sldChg>
      <pc:sldChg chg="add del modTransition">
        <pc:chgData name="Brian Hinkelman" userId="bb920ec3-1f5b-4dbc-84af-061d9b95fe4c" providerId="ADAL" clId="{D5CDCD27-5B03-4840-9008-408F6EF3420A}" dt="2019-01-25T02:12:38.847" v="102" actId="2696"/>
        <pc:sldMkLst>
          <pc:docMk/>
          <pc:sldMk cId="4031847025" sldId="1765"/>
        </pc:sldMkLst>
      </pc:sldChg>
      <pc:sldChg chg="addSp delSp modSp add modAnim">
        <pc:chgData name="Brian Hinkelman" userId="bb920ec3-1f5b-4dbc-84af-061d9b95fe4c" providerId="ADAL" clId="{D5CDCD27-5B03-4840-9008-408F6EF3420A}" dt="2019-01-25T02:26:30.076" v="236" actId="1076"/>
        <pc:sldMkLst>
          <pc:docMk/>
          <pc:sldMk cId="2043108356" sldId="1766"/>
        </pc:sldMkLst>
        <pc:spChg chg="mod">
          <ac:chgData name="Brian Hinkelman" userId="bb920ec3-1f5b-4dbc-84af-061d9b95fe4c" providerId="ADAL" clId="{D5CDCD27-5B03-4840-9008-408F6EF3420A}" dt="2019-01-25T02:25:16.523" v="219" actId="20577"/>
          <ac:spMkLst>
            <pc:docMk/>
            <pc:sldMk cId="2043108356" sldId="1766"/>
            <ac:spMk id="2" creationId="{00000000-0000-0000-0000-000000000000}"/>
          </ac:spMkLst>
        </pc:spChg>
        <pc:picChg chg="del">
          <ac:chgData name="Brian Hinkelman" userId="bb920ec3-1f5b-4dbc-84af-061d9b95fe4c" providerId="ADAL" clId="{D5CDCD27-5B03-4840-9008-408F6EF3420A}" dt="2019-01-25T02:26:04.041" v="229" actId="478"/>
          <ac:picMkLst>
            <pc:docMk/>
            <pc:sldMk cId="2043108356" sldId="1766"/>
            <ac:picMk id="3" creationId="{B0ADDAFD-565F-4435-A62E-D1663C7EBB2B}"/>
          </ac:picMkLst>
        </pc:picChg>
        <pc:picChg chg="del">
          <ac:chgData name="Brian Hinkelman" userId="bb920ec3-1f5b-4dbc-84af-061d9b95fe4c" providerId="ADAL" clId="{D5CDCD27-5B03-4840-9008-408F6EF3420A}" dt="2019-01-25T02:26:04.041" v="229" actId="478"/>
          <ac:picMkLst>
            <pc:docMk/>
            <pc:sldMk cId="2043108356" sldId="1766"/>
            <ac:picMk id="5" creationId="{D8DA6CF8-7FAB-408D-AF3F-DA76CCF71B60}"/>
          </ac:picMkLst>
        </pc:picChg>
        <pc:picChg chg="add mod ord">
          <ac:chgData name="Brian Hinkelman" userId="bb920ec3-1f5b-4dbc-84af-061d9b95fe4c" providerId="ADAL" clId="{D5CDCD27-5B03-4840-9008-408F6EF3420A}" dt="2019-01-25T02:26:30.076" v="236" actId="1076"/>
          <ac:picMkLst>
            <pc:docMk/>
            <pc:sldMk cId="2043108356" sldId="1766"/>
            <ac:picMk id="6" creationId="{A1E2794F-7AF6-44F3-B946-7202DB48EAAF}"/>
          </ac:picMkLst>
        </pc:picChg>
        <pc:picChg chg="add mod">
          <ac:chgData name="Brian Hinkelman" userId="bb920ec3-1f5b-4dbc-84af-061d9b95fe4c" providerId="ADAL" clId="{D5CDCD27-5B03-4840-9008-408F6EF3420A}" dt="2019-01-25T02:26:19.966" v="232" actId="14100"/>
          <ac:picMkLst>
            <pc:docMk/>
            <pc:sldMk cId="2043108356" sldId="1766"/>
            <ac:picMk id="7" creationId="{A3C171C1-1CE2-4208-970D-1B6253FF7AE9}"/>
          </ac:picMkLst>
        </pc:picChg>
      </pc:sldChg>
      <pc:sldChg chg="modSp add">
        <pc:chgData name="Brian Hinkelman" userId="bb920ec3-1f5b-4dbc-84af-061d9b95fe4c" providerId="ADAL" clId="{D5CDCD27-5B03-4840-9008-408F6EF3420A}" dt="2019-01-25T16:50:34.298" v="336"/>
        <pc:sldMkLst>
          <pc:docMk/>
          <pc:sldMk cId="2208095786" sldId="1776"/>
        </pc:sldMkLst>
        <pc:spChg chg="mod">
          <ac:chgData name="Brian Hinkelman" userId="bb920ec3-1f5b-4dbc-84af-061d9b95fe4c" providerId="ADAL" clId="{D5CDCD27-5B03-4840-9008-408F6EF3420A}" dt="2019-01-25T16:50:34.298" v="336"/>
          <ac:spMkLst>
            <pc:docMk/>
            <pc:sldMk cId="2208095786" sldId="1776"/>
            <ac:spMk id="2" creationId="{00000000-0000-0000-0000-000000000000}"/>
          </ac:spMkLst>
        </pc:spChg>
      </pc:sldChg>
      <pc:sldMasterChg chg="delSldLayout">
        <pc:chgData name="Brian Hinkelman" userId="bb920ec3-1f5b-4dbc-84af-061d9b95fe4c" providerId="ADAL" clId="{D5CDCD27-5B03-4840-9008-408F6EF3420A}" dt="2019-01-25T02:26:33.913" v="238" actId="2696"/>
        <pc:sldMasterMkLst>
          <pc:docMk/>
          <pc:sldMasterMk cId="3588427678" sldId="2147484229"/>
        </pc:sldMasterMkLst>
        <pc:sldLayoutChg chg="del">
          <pc:chgData name="Brian Hinkelman" userId="bb920ec3-1f5b-4dbc-84af-061d9b95fe4c" providerId="ADAL" clId="{D5CDCD27-5B03-4840-9008-408F6EF3420A}" dt="2019-01-25T02:26:33.913" v="238" actId="2696"/>
          <pc:sldLayoutMkLst>
            <pc:docMk/>
            <pc:sldMasterMk cId="3588427678" sldId="2147484229"/>
            <pc:sldLayoutMk cId="3161504513" sldId="2147484743"/>
          </pc:sldLayoutMkLst>
        </pc:sldLayoutChg>
      </pc:sldMasterChg>
    </pc:docChg>
  </pc:docChgLst>
  <pc:docChgLst>
    <pc:chgData name="Brian Hinkelman" userId="S::brhinkel@microsoft.com::bb920ec3-1f5b-4dbc-84af-061d9b95fe4c" providerId="AD" clId="Web-{C8A3EADD-B806-447F-89E8-40664D1ED145}"/>
    <pc:docChg chg="modSld">
      <pc:chgData name="Brian Hinkelman" userId="S::brhinkel@microsoft.com::bb920ec3-1f5b-4dbc-84af-061d9b95fe4c" providerId="AD" clId="Web-{C8A3EADD-B806-447F-89E8-40664D1ED145}" dt="2019-01-28T00:16:55.713" v="1"/>
      <pc:docMkLst>
        <pc:docMk/>
      </pc:docMkLst>
      <pc:sldChg chg="delSp">
        <pc:chgData name="Brian Hinkelman" userId="S::brhinkel@microsoft.com::bb920ec3-1f5b-4dbc-84af-061d9b95fe4c" providerId="AD" clId="Web-{C8A3EADD-B806-447F-89E8-40664D1ED145}" dt="2019-01-28T00:16:55.713" v="1"/>
        <pc:sldMkLst>
          <pc:docMk/>
          <pc:sldMk cId="2867353121" sldId="1761"/>
        </pc:sldMkLst>
        <pc:spChg chg="del">
          <ac:chgData name="Brian Hinkelman" userId="S::brhinkel@microsoft.com::bb920ec3-1f5b-4dbc-84af-061d9b95fe4c" providerId="AD" clId="Web-{C8A3EADD-B806-447F-89E8-40664D1ED145}" dt="2019-01-28T00:16:55.713" v="1"/>
          <ac:spMkLst>
            <pc:docMk/>
            <pc:sldMk cId="2867353121" sldId="1761"/>
            <ac:spMk id="3" creationId="{33578CC9-D805-4A83-A20D-6812F52B7577}"/>
          </ac:spMkLst>
        </pc:spChg>
      </pc:sldChg>
      <pc:sldChg chg="modSp">
        <pc:chgData name="Brian Hinkelman" userId="S::brhinkel@microsoft.com::bb920ec3-1f5b-4dbc-84af-061d9b95fe4c" providerId="AD" clId="Web-{C8A3EADD-B806-447F-89E8-40664D1ED145}" dt="2019-01-28T00:16:32.916" v="0" actId="1076"/>
        <pc:sldMkLst>
          <pc:docMk/>
          <pc:sldMk cId="2826629895" sldId="1765"/>
        </pc:sldMkLst>
        <pc:spChg chg="mod">
          <ac:chgData name="Brian Hinkelman" userId="S::brhinkel@microsoft.com::bb920ec3-1f5b-4dbc-84af-061d9b95fe4c" providerId="AD" clId="Web-{C8A3EADD-B806-447F-89E8-40664D1ED145}" dt="2019-01-28T00:16:32.916" v="0" actId="1076"/>
          <ac:spMkLst>
            <pc:docMk/>
            <pc:sldMk cId="2826629895" sldId="1765"/>
            <ac:spMk id="6" creationId="{00000000-0000-0000-0000-000000000000}"/>
          </ac:spMkLst>
        </pc:spChg>
      </pc:sldChg>
    </pc:docChg>
  </pc:docChgLst>
  <pc:docChgLst>
    <pc:chgData name="Brian Hinkelman" userId="bb920ec3-1f5b-4dbc-84af-061d9b95fe4c" providerId="ADAL" clId="{8C294C8C-3416-47C0-B6E8-8FFD1D545F5E}"/>
    <pc:docChg chg="custSel addSld delSld modSld sldOrd modSection">
      <pc:chgData name="Brian Hinkelman" userId="bb920ec3-1f5b-4dbc-84af-061d9b95fe4c" providerId="ADAL" clId="{8C294C8C-3416-47C0-B6E8-8FFD1D545F5E}" dt="2019-01-22T16:33:00.810" v="110"/>
      <pc:docMkLst>
        <pc:docMk/>
      </pc:docMkLst>
      <pc:sldChg chg="add">
        <pc:chgData name="Brian Hinkelman" userId="bb920ec3-1f5b-4dbc-84af-061d9b95fe4c" providerId="ADAL" clId="{8C294C8C-3416-47C0-B6E8-8FFD1D545F5E}" dt="2019-01-22T16:20:57.930" v="20"/>
        <pc:sldMkLst>
          <pc:docMk/>
          <pc:sldMk cId="1462358027" sldId="257"/>
        </pc:sldMkLst>
      </pc:sldChg>
      <pc:sldChg chg="add">
        <pc:chgData name="Brian Hinkelman" userId="bb920ec3-1f5b-4dbc-84af-061d9b95fe4c" providerId="ADAL" clId="{8C294C8C-3416-47C0-B6E8-8FFD1D545F5E}" dt="2019-01-22T16:20:57.930" v="20"/>
        <pc:sldMkLst>
          <pc:docMk/>
          <pc:sldMk cId="583375021" sldId="258"/>
        </pc:sldMkLst>
      </pc:sldChg>
      <pc:sldChg chg="del">
        <pc:chgData name="Brian Hinkelman" userId="bb920ec3-1f5b-4dbc-84af-061d9b95fe4c" providerId="ADAL" clId="{8C294C8C-3416-47C0-B6E8-8FFD1D545F5E}" dt="2019-01-22T16:06:44.936" v="6" actId="2696"/>
        <pc:sldMkLst>
          <pc:docMk/>
          <pc:sldMk cId="4035047126" sldId="258"/>
        </pc:sldMkLst>
      </pc:sldChg>
      <pc:sldChg chg="add modTransition">
        <pc:chgData name="Brian Hinkelman" userId="bb920ec3-1f5b-4dbc-84af-061d9b95fe4c" providerId="ADAL" clId="{8C294C8C-3416-47C0-B6E8-8FFD1D545F5E}" dt="2019-01-22T16:20:57.930" v="20"/>
        <pc:sldMkLst>
          <pc:docMk/>
          <pc:sldMk cId="2033744779" sldId="259"/>
        </pc:sldMkLst>
      </pc:sldChg>
      <pc:sldChg chg="del">
        <pc:chgData name="Brian Hinkelman" userId="bb920ec3-1f5b-4dbc-84af-061d9b95fe4c" providerId="ADAL" clId="{8C294C8C-3416-47C0-B6E8-8FFD1D545F5E}" dt="2019-01-22T16:06:44.969" v="8" actId="2696"/>
        <pc:sldMkLst>
          <pc:docMk/>
          <pc:sldMk cId="2103767923" sldId="259"/>
        </pc:sldMkLst>
      </pc:sldChg>
      <pc:sldChg chg="del">
        <pc:chgData name="Brian Hinkelman" userId="bb920ec3-1f5b-4dbc-84af-061d9b95fe4c" providerId="ADAL" clId="{8C294C8C-3416-47C0-B6E8-8FFD1D545F5E}" dt="2019-01-22T16:06:44.997" v="9" actId="2696"/>
        <pc:sldMkLst>
          <pc:docMk/>
          <pc:sldMk cId="2716462233" sldId="260"/>
        </pc:sldMkLst>
      </pc:sldChg>
      <pc:sldChg chg="add modTransition">
        <pc:chgData name="Brian Hinkelman" userId="bb920ec3-1f5b-4dbc-84af-061d9b95fe4c" providerId="ADAL" clId="{8C294C8C-3416-47C0-B6E8-8FFD1D545F5E}" dt="2019-01-22T16:20:57.930" v="20"/>
        <pc:sldMkLst>
          <pc:docMk/>
          <pc:sldMk cId="3451028495" sldId="260"/>
        </pc:sldMkLst>
      </pc:sldChg>
      <pc:sldChg chg="del">
        <pc:chgData name="Brian Hinkelman" userId="bb920ec3-1f5b-4dbc-84af-061d9b95fe4c" providerId="ADAL" clId="{8C294C8C-3416-47C0-B6E8-8FFD1D545F5E}" dt="2019-01-22T16:06:45.022" v="10" actId="2696"/>
        <pc:sldMkLst>
          <pc:docMk/>
          <pc:sldMk cId="1428012903" sldId="261"/>
        </pc:sldMkLst>
      </pc:sldChg>
      <pc:sldChg chg="add ord">
        <pc:chgData name="Brian Hinkelman" userId="bb920ec3-1f5b-4dbc-84af-061d9b95fe4c" providerId="ADAL" clId="{8C294C8C-3416-47C0-B6E8-8FFD1D545F5E}" dt="2019-01-22T16:21:28.281" v="21"/>
        <pc:sldMkLst>
          <pc:docMk/>
          <pc:sldMk cId="2037320110" sldId="261"/>
        </pc:sldMkLst>
      </pc:sldChg>
      <pc:sldChg chg="add ord modTransition">
        <pc:chgData name="Brian Hinkelman" userId="bb920ec3-1f5b-4dbc-84af-061d9b95fe4c" providerId="ADAL" clId="{8C294C8C-3416-47C0-B6E8-8FFD1D545F5E}" dt="2019-01-22T16:21:28.281" v="21"/>
        <pc:sldMkLst>
          <pc:docMk/>
          <pc:sldMk cId="1522381867" sldId="262"/>
        </pc:sldMkLst>
      </pc:sldChg>
      <pc:sldChg chg="del">
        <pc:chgData name="Brian Hinkelman" userId="bb920ec3-1f5b-4dbc-84af-061d9b95fe4c" providerId="ADAL" clId="{8C294C8C-3416-47C0-B6E8-8FFD1D545F5E}" dt="2019-01-22T16:06:45.060" v="11" actId="2696"/>
        <pc:sldMkLst>
          <pc:docMk/>
          <pc:sldMk cId="3786554308" sldId="262"/>
        </pc:sldMkLst>
      </pc:sldChg>
      <pc:sldChg chg="del">
        <pc:chgData name="Brian Hinkelman" userId="bb920ec3-1f5b-4dbc-84af-061d9b95fe4c" providerId="ADAL" clId="{8C294C8C-3416-47C0-B6E8-8FFD1D545F5E}" dt="2019-01-22T16:06:45.097" v="12" actId="2696"/>
        <pc:sldMkLst>
          <pc:docMk/>
          <pc:sldMk cId="2225219408" sldId="263"/>
        </pc:sldMkLst>
      </pc:sldChg>
      <pc:sldChg chg="del">
        <pc:chgData name="Brian Hinkelman" userId="bb920ec3-1f5b-4dbc-84af-061d9b95fe4c" providerId="ADAL" clId="{8C294C8C-3416-47C0-B6E8-8FFD1D545F5E}" dt="2019-01-22T16:06:45.116" v="13" actId="2696"/>
        <pc:sldMkLst>
          <pc:docMk/>
          <pc:sldMk cId="4280167692" sldId="264"/>
        </pc:sldMkLst>
      </pc:sldChg>
      <pc:sldChg chg="del">
        <pc:chgData name="Brian Hinkelman" userId="bb920ec3-1f5b-4dbc-84af-061d9b95fe4c" providerId="ADAL" clId="{8C294C8C-3416-47C0-B6E8-8FFD1D545F5E}" dt="2019-01-22T16:06:45.234" v="18" actId="2696"/>
        <pc:sldMkLst>
          <pc:docMk/>
          <pc:sldMk cId="1497784853" sldId="265"/>
        </pc:sldMkLst>
      </pc:sldChg>
      <pc:sldChg chg="del">
        <pc:chgData name="Brian Hinkelman" userId="bb920ec3-1f5b-4dbc-84af-061d9b95fe4c" providerId="ADAL" clId="{8C294C8C-3416-47C0-B6E8-8FFD1D545F5E}" dt="2019-01-22T16:06:45.262" v="19" actId="2696"/>
        <pc:sldMkLst>
          <pc:docMk/>
          <pc:sldMk cId="2677108391" sldId="266"/>
        </pc:sldMkLst>
      </pc:sldChg>
      <pc:sldChg chg="del">
        <pc:chgData name="Brian Hinkelman" userId="bb920ec3-1f5b-4dbc-84af-061d9b95fe4c" providerId="ADAL" clId="{8C294C8C-3416-47C0-B6E8-8FFD1D545F5E}" dt="2019-01-22T16:06:45.135" v="14" actId="2696"/>
        <pc:sldMkLst>
          <pc:docMk/>
          <pc:sldMk cId="1532628547" sldId="269"/>
        </pc:sldMkLst>
      </pc:sldChg>
      <pc:sldChg chg="del">
        <pc:chgData name="Brian Hinkelman" userId="bb920ec3-1f5b-4dbc-84af-061d9b95fe4c" providerId="ADAL" clId="{8C294C8C-3416-47C0-B6E8-8FFD1D545F5E}" dt="2019-01-22T16:06:45.156" v="15" actId="2696"/>
        <pc:sldMkLst>
          <pc:docMk/>
          <pc:sldMk cId="4171738004" sldId="270"/>
        </pc:sldMkLst>
      </pc:sldChg>
      <pc:sldChg chg="del">
        <pc:chgData name="Brian Hinkelman" userId="bb920ec3-1f5b-4dbc-84af-061d9b95fe4c" providerId="ADAL" clId="{8C294C8C-3416-47C0-B6E8-8FFD1D545F5E}" dt="2019-01-22T16:06:45.179" v="16" actId="2696"/>
        <pc:sldMkLst>
          <pc:docMk/>
          <pc:sldMk cId="3199150992" sldId="271"/>
        </pc:sldMkLst>
      </pc:sldChg>
      <pc:sldChg chg="del">
        <pc:chgData name="Brian Hinkelman" userId="bb920ec3-1f5b-4dbc-84af-061d9b95fe4c" providerId="ADAL" clId="{8C294C8C-3416-47C0-B6E8-8FFD1D545F5E}" dt="2019-01-22T16:06:45.196" v="17" actId="2696"/>
        <pc:sldMkLst>
          <pc:docMk/>
          <pc:sldMk cId="3511726683" sldId="272"/>
        </pc:sldMkLst>
      </pc:sldChg>
      <pc:sldChg chg="add modTransition">
        <pc:chgData name="Brian Hinkelman" userId="bb920ec3-1f5b-4dbc-84af-061d9b95fe4c" providerId="ADAL" clId="{8C294C8C-3416-47C0-B6E8-8FFD1D545F5E}" dt="2019-01-22T16:30:14.597" v="89"/>
        <pc:sldMkLst>
          <pc:docMk/>
          <pc:sldMk cId="2581739988" sldId="273"/>
        </pc:sldMkLst>
      </pc:sldChg>
      <pc:sldChg chg="add modTransition">
        <pc:chgData name="Brian Hinkelman" userId="bb920ec3-1f5b-4dbc-84af-061d9b95fe4c" providerId="ADAL" clId="{8C294C8C-3416-47C0-B6E8-8FFD1D545F5E}" dt="2019-01-22T16:06:35.291" v="5"/>
        <pc:sldMkLst>
          <pc:docMk/>
          <pc:sldMk cId="1604656604" sldId="274"/>
        </pc:sldMkLst>
      </pc:sldChg>
      <pc:sldChg chg="add modTransition">
        <pc:chgData name="Brian Hinkelman" userId="bb920ec3-1f5b-4dbc-84af-061d9b95fe4c" providerId="ADAL" clId="{8C294C8C-3416-47C0-B6E8-8FFD1D545F5E}" dt="2019-01-22T16:06:35.291" v="5"/>
        <pc:sldMkLst>
          <pc:docMk/>
          <pc:sldMk cId="782655252" sldId="275"/>
        </pc:sldMkLst>
      </pc:sldChg>
      <pc:sldChg chg="add modTransition">
        <pc:chgData name="Brian Hinkelman" userId="bb920ec3-1f5b-4dbc-84af-061d9b95fe4c" providerId="ADAL" clId="{8C294C8C-3416-47C0-B6E8-8FFD1D545F5E}" dt="2019-01-22T16:06:35.291" v="5"/>
        <pc:sldMkLst>
          <pc:docMk/>
          <pc:sldMk cId="2153420907" sldId="276"/>
        </pc:sldMkLst>
      </pc:sldChg>
      <pc:sldChg chg="add modTransition">
        <pc:chgData name="Brian Hinkelman" userId="bb920ec3-1f5b-4dbc-84af-061d9b95fe4c" providerId="ADAL" clId="{8C294C8C-3416-47C0-B6E8-8FFD1D545F5E}" dt="2019-01-22T16:06:35.291" v="5"/>
        <pc:sldMkLst>
          <pc:docMk/>
          <pc:sldMk cId="1598055216" sldId="277"/>
        </pc:sldMkLst>
      </pc:sldChg>
      <pc:sldChg chg="modSp">
        <pc:chgData name="Brian Hinkelman" userId="bb920ec3-1f5b-4dbc-84af-061d9b95fe4c" providerId="ADAL" clId="{8C294C8C-3416-47C0-B6E8-8FFD1D545F5E}" dt="2019-01-22T16:02:55.032" v="2" actId="6549"/>
        <pc:sldMkLst>
          <pc:docMk/>
          <pc:sldMk cId="546707467" sldId="1720"/>
        </pc:sldMkLst>
        <pc:spChg chg="mod">
          <ac:chgData name="Brian Hinkelman" userId="bb920ec3-1f5b-4dbc-84af-061d9b95fe4c" providerId="ADAL" clId="{8C294C8C-3416-47C0-B6E8-8FFD1D545F5E}" dt="2019-01-22T16:02:55.032" v="2" actId="6549"/>
          <ac:spMkLst>
            <pc:docMk/>
            <pc:sldMk cId="546707467" sldId="1720"/>
            <ac:spMk id="2" creationId="{00000000-0000-0000-0000-000000000000}"/>
          </ac:spMkLst>
        </pc:spChg>
      </pc:sldChg>
      <pc:sldChg chg="modSp">
        <pc:chgData name="Brian Hinkelman" userId="bb920ec3-1f5b-4dbc-84af-061d9b95fe4c" providerId="ADAL" clId="{8C294C8C-3416-47C0-B6E8-8FFD1D545F5E}" dt="2019-01-22T16:06:02.240" v="4" actId="6549"/>
        <pc:sldMkLst>
          <pc:docMk/>
          <pc:sldMk cId="2698537591" sldId="1721"/>
        </pc:sldMkLst>
        <pc:spChg chg="mod">
          <ac:chgData name="Brian Hinkelman" userId="bb920ec3-1f5b-4dbc-84af-061d9b95fe4c" providerId="ADAL" clId="{8C294C8C-3416-47C0-B6E8-8FFD1D545F5E}" dt="2019-01-22T16:06:02.240" v="4" actId="6549"/>
          <ac:spMkLst>
            <pc:docMk/>
            <pc:sldMk cId="2698537591" sldId="1721"/>
            <ac:spMk id="2" creationId="{00000000-0000-0000-0000-000000000000}"/>
          </ac:spMkLst>
        </pc:spChg>
      </pc:sldChg>
      <pc:sldChg chg="modSp">
        <pc:chgData name="Brian Hinkelman" userId="bb920ec3-1f5b-4dbc-84af-061d9b95fe4c" providerId="ADAL" clId="{8C294C8C-3416-47C0-B6E8-8FFD1D545F5E}" dt="2019-01-22T16:22:05.101" v="87" actId="20577"/>
        <pc:sldMkLst>
          <pc:docMk/>
          <pc:sldMk cId="1711597888" sldId="1722"/>
        </pc:sldMkLst>
        <pc:spChg chg="mod">
          <ac:chgData name="Brian Hinkelman" userId="bb920ec3-1f5b-4dbc-84af-061d9b95fe4c" providerId="ADAL" clId="{8C294C8C-3416-47C0-B6E8-8FFD1D545F5E}" dt="2019-01-22T16:22:05.101" v="87" actId="20577"/>
          <ac:spMkLst>
            <pc:docMk/>
            <pc:sldMk cId="1711597888" sldId="1722"/>
            <ac:spMk id="2" creationId="{00000000-0000-0000-0000-000000000000}"/>
          </ac:spMkLst>
        </pc:spChg>
      </pc:sldChg>
      <pc:sldChg chg="modSp">
        <pc:chgData name="Brian Hinkelman" userId="bb920ec3-1f5b-4dbc-84af-061d9b95fe4c" providerId="ADAL" clId="{8C294C8C-3416-47C0-B6E8-8FFD1D545F5E}" dt="2019-01-22T16:21:38.464" v="50" actId="20577"/>
        <pc:sldMkLst>
          <pc:docMk/>
          <pc:sldMk cId="3742052386" sldId="1723"/>
        </pc:sldMkLst>
        <pc:spChg chg="mod">
          <ac:chgData name="Brian Hinkelman" userId="bb920ec3-1f5b-4dbc-84af-061d9b95fe4c" providerId="ADAL" clId="{8C294C8C-3416-47C0-B6E8-8FFD1D545F5E}" dt="2019-01-22T16:21:38.464" v="50" actId="20577"/>
          <ac:spMkLst>
            <pc:docMk/>
            <pc:sldMk cId="3742052386" sldId="1723"/>
            <ac:spMk id="2" creationId="{00000000-0000-0000-0000-000000000000}"/>
          </ac:spMkLst>
        </pc:spChg>
      </pc:sldChg>
      <pc:sldChg chg="modSp">
        <pc:chgData name="Brian Hinkelman" userId="bb920ec3-1f5b-4dbc-84af-061d9b95fe4c" providerId="ADAL" clId="{8C294C8C-3416-47C0-B6E8-8FFD1D545F5E}" dt="2019-01-22T16:32:07.597" v="108" actId="20577"/>
        <pc:sldMkLst>
          <pc:docMk/>
          <pc:sldMk cId="1622630864" sldId="1736"/>
        </pc:sldMkLst>
        <pc:spChg chg="mod">
          <ac:chgData name="Brian Hinkelman" userId="bb920ec3-1f5b-4dbc-84af-061d9b95fe4c" providerId="ADAL" clId="{8C294C8C-3416-47C0-B6E8-8FFD1D545F5E}" dt="2019-01-22T16:32:07.597" v="108" actId="20577"/>
          <ac:spMkLst>
            <pc:docMk/>
            <pc:sldMk cId="1622630864" sldId="1736"/>
            <ac:spMk id="6" creationId="{00000000-0000-0000-0000-000000000000}"/>
          </ac:spMkLst>
        </pc:spChg>
      </pc:sldChg>
      <pc:sldChg chg="add">
        <pc:chgData name="Brian Hinkelman" userId="bb920ec3-1f5b-4dbc-84af-061d9b95fe4c" providerId="ADAL" clId="{8C294C8C-3416-47C0-B6E8-8FFD1D545F5E}" dt="2019-01-22T16:22:51.044" v="88"/>
        <pc:sldMkLst>
          <pc:docMk/>
          <pc:sldMk cId="4098413308" sldId="1762"/>
        </pc:sldMkLst>
      </pc:sldChg>
      <pc:sldChg chg="add del modTransition">
        <pc:chgData name="Brian Hinkelman" userId="bb920ec3-1f5b-4dbc-84af-061d9b95fe4c" providerId="ADAL" clId="{8C294C8C-3416-47C0-B6E8-8FFD1D545F5E}" dt="2019-01-22T16:32:58.249" v="109" actId="2696"/>
        <pc:sldMkLst>
          <pc:docMk/>
          <pc:sldMk cId="1927069053" sldId="1763"/>
        </pc:sldMkLst>
      </pc:sldChg>
      <pc:sldChg chg="add modTransition">
        <pc:chgData name="Brian Hinkelman" userId="bb920ec3-1f5b-4dbc-84af-061d9b95fe4c" providerId="ADAL" clId="{8C294C8C-3416-47C0-B6E8-8FFD1D545F5E}" dt="2019-01-22T16:33:00.810" v="110"/>
        <pc:sldMkLst>
          <pc:docMk/>
          <pc:sldMk cId="2878889956" sldId="1763"/>
        </pc:sldMkLst>
      </pc:sldChg>
      <pc:sldChg chg="add modTransition">
        <pc:chgData name="Brian Hinkelman" userId="bb920ec3-1f5b-4dbc-84af-061d9b95fe4c" providerId="ADAL" clId="{8C294C8C-3416-47C0-B6E8-8FFD1D545F5E}" dt="2019-01-22T16:33:00.810" v="110"/>
        <pc:sldMkLst>
          <pc:docMk/>
          <pc:sldMk cId="2586772742" sldId="1764"/>
        </pc:sldMkLst>
      </pc:sldChg>
      <pc:sldMasterChg chg="delSldLayout">
        <pc:chgData name="Brian Hinkelman" userId="bb920ec3-1f5b-4dbc-84af-061d9b95fe4c" providerId="ADAL" clId="{8C294C8C-3416-47C0-B6E8-8FFD1D545F5E}" dt="2019-01-22T16:06:44.938" v="7" actId="2696"/>
        <pc:sldMasterMkLst>
          <pc:docMk/>
          <pc:sldMasterMk cId="3588427678" sldId="2147484229"/>
        </pc:sldMasterMkLst>
        <pc:sldLayoutChg chg="del">
          <pc:chgData name="Brian Hinkelman" userId="bb920ec3-1f5b-4dbc-84af-061d9b95fe4c" providerId="ADAL" clId="{8C294C8C-3416-47C0-B6E8-8FFD1D545F5E}" dt="2019-01-22T16:06:44.938" v="7" actId="2696"/>
          <pc:sldLayoutMkLst>
            <pc:docMk/>
            <pc:sldMasterMk cId="3588427678" sldId="2147484229"/>
            <pc:sldLayoutMk cId="609321186" sldId="214748474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1/28/2019 12:16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1/28/2019 12:15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ka.ms/ipge1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Many of the display settings are not available from a virtual machine. If you have a device or laptop that can plug into another monitor or the projector, you might want to demonstrate these settings. A demonstration of all the various settings follows this topic, so you may wish to have the students follow along this topic page while you perform the demonstration.</a:t>
            </a:r>
          </a:p>
        </p:txBody>
      </p:sp>
      <p:sp>
        <p:nvSpPr>
          <p:cNvPr id="4" name="Slide Number Placeholder 3"/>
          <p:cNvSpPr>
            <a:spLocks noGrp="1"/>
          </p:cNvSpPr>
          <p:nvPr>
            <p:ph type="sldNum" sz="quarter" idx="10"/>
          </p:nvPr>
        </p:nvSpPr>
        <p:spPr/>
        <p:txBody>
          <a:bodyPr/>
          <a:lstStyle/>
          <a:p>
            <a:fld id="{B6203D2A-1BC2-4C77-80EA-F212FF09AC59}" type="slidenum">
              <a:rPr lang="en-US" b="0">
                <a:latin typeface="+mn-lt"/>
              </a:rPr>
              <a:t>10</a:t>
            </a:fld>
            <a:endParaRPr lang="en-US" b="0" dirty="0">
              <a:latin typeface="+mn-lt"/>
            </a:endParaRPr>
          </a:p>
        </p:txBody>
      </p:sp>
      <p:sp>
        <p:nvSpPr>
          <p:cNvPr id="5" name="Rectangle 4">
            <a:extLst>
              <a:ext uri="{FF2B5EF4-FFF2-40B4-BE49-F238E27FC236}">
                <a16:creationId xmlns:a16="http://schemas.microsoft.com/office/drawing/2014/main" id="{EE030401-F049-44D1-B6CC-245C71A05EA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698FC355-30B7-488D-BC2A-8D952532522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Configuring Your Device</a:t>
            </a:r>
          </a:p>
        </p:txBody>
      </p:sp>
    </p:spTree>
    <p:extLst>
      <p:ext uri="{BB962C8B-B14F-4D97-AF65-F5344CB8AC3E}">
        <p14:creationId xmlns:p14="http://schemas.microsoft.com/office/powerpoint/2010/main" val="3832070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that a large majority number of devices are mobile, and Windows 10 accommodates them specifically, through various options that you can configure in the Settings app and by using the Quick Actions tiles in the Action Center.</a:t>
            </a:r>
          </a:p>
        </p:txBody>
      </p:sp>
      <p:sp>
        <p:nvSpPr>
          <p:cNvPr id="4" name="Slide Number Placeholder 3"/>
          <p:cNvSpPr>
            <a:spLocks noGrp="1"/>
          </p:cNvSpPr>
          <p:nvPr>
            <p:ph type="sldNum" sz="quarter" idx="10"/>
          </p:nvPr>
        </p:nvSpPr>
        <p:spPr/>
        <p:txBody>
          <a:bodyPr/>
          <a:lstStyle/>
          <a:p>
            <a:fld id="{B6203D2A-1BC2-4C77-80EA-F212FF09AC59}" type="slidenum">
              <a:rPr lang="en-US" b="0">
                <a:latin typeface="+mn-lt"/>
              </a:rPr>
              <a:pPr/>
              <a:t>11</a:t>
            </a:fld>
            <a:endParaRPr lang="en-US" b="0" dirty="0">
              <a:latin typeface="+mn-lt"/>
            </a:endParaRPr>
          </a:p>
        </p:txBody>
      </p:sp>
      <p:sp>
        <p:nvSpPr>
          <p:cNvPr id="5" name="Rectangle 4">
            <a:extLst>
              <a:ext uri="{FF2B5EF4-FFF2-40B4-BE49-F238E27FC236}">
                <a16:creationId xmlns:a16="http://schemas.microsoft.com/office/drawing/2014/main" id="{2B882029-610E-4880-9668-A1AF58708E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35451473-610D-4392-A31C-F75A02F2979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Configuring Your Device</a:t>
            </a:r>
          </a:p>
        </p:txBody>
      </p:sp>
    </p:spTree>
    <p:extLst>
      <p:ext uri="{BB962C8B-B14F-4D97-AF65-F5344CB8AC3E}">
        <p14:creationId xmlns:p14="http://schemas.microsoft.com/office/powerpoint/2010/main" val="84321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Consider demonstrating these settings.</a:t>
            </a:r>
          </a:p>
        </p:txBody>
      </p:sp>
      <p:sp>
        <p:nvSpPr>
          <p:cNvPr id="4" name="Slide Number Placeholder 3"/>
          <p:cNvSpPr>
            <a:spLocks noGrp="1"/>
          </p:cNvSpPr>
          <p:nvPr>
            <p:ph type="sldNum" sz="quarter" idx="10"/>
          </p:nvPr>
        </p:nvSpPr>
        <p:spPr/>
        <p:txBody>
          <a:bodyPr/>
          <a:lstStyle/>
          <a:p>
            <a:fld id="{D4DDF742-0760-4A08-871B-1B8EB8F60B83}"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20698B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2: Performing post-installation configuration</a:t>
            </a:r>
          </a:p>
        </p:txBody>
      </p:sp>
    </p:spTree>
    <p:extLst>
      <p:ext uri="{BB962C8B-B14F-4D97-AF65-F5344CB8AC3E}">
        <p14:creationId xmlns:p14="http://schemas.microsoft.com/office/powerpoint/2010/main" val="1887274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Consider demonstrating these settings.</a:t>
            </a:r>
          </a:p>
        </p:txBody>
      </p:sp>
      <p:sp>
        <p:nvSpPr>
          <p:cNvPr id="4" name="Slide Number Placeholder 3"/>
          <p:cNvSpPr>
            <a:spLocks noGrp="1"/>
          </p:cNvSpPr>
          <p:nvPr>
            <p:ph type="sldNum" sz="quarter" idx="10"/>
          </p:nvPr>
        </p:nvSpPr>
        <p:spPr/>
        <p:txBody>
          <a:bodyPr/>
          <a:lstStyle/>
          <a:p>
            <a:fld id="{D4DDF742-0760-4A08-871B-1B8EB8F60B83}"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20698B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2: Performing post-installation configuration</a:t>
            </a:r>
          </a:p>
        </p:txBody>
      </p:sp>
    </p:spTree>
    <p:extLst>
      <p:ext uri="{BB962C8B-B14F-4D97-AF65-F5344CB8AC3E}">
        <p14:creationId xmlns:p14="http://schemas.microsoft.com/office/powerpoint/2010/main" val="1149249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several changes in the Settings app since Windows 8.1. There are thirteen major categories, each containing many subcategories. You can discuss some of these with the class. You may wish to demonstrate the different ways that you can open the Settings app.</a:t>
            </a:r>
          </a:p>
        </p:txBody>
      </p:sp>
      <p:sp>
        <p:nvSpPr>
          <p:cNvPr id="4" name="Slide Number Placeholder 3"/>
          <p:cNvSpPr>
            <a:spLocks noGrp="1"/>
          </p:cNvSpPr>
          <p:nvPr>
            <p:ph type="sldNum" sz="quarter" idx="10"/>
          </p:nvPr>
        </p:nvSpPr>
        <p:spPr/>
        <p:txBody>
          <a:bodyPr/>
          <a:lstStyle/>
          <a:p>
            <a:fld id="{B6203D2A-1BC2-4C77-80EA-F212FF09AC59}" type="slidenum">
              <a:rPr lang="en-US" b="0">
                <a:latin typeface="+mn-lt"/>
              </a:rPr>
              <a:t>14</a:t>
            </a:fld>
            <a:endParaRPr lang="en-US" b="0" dirty="0">
              <a:latin typeface="+mn-lt"/>
            </a:endParaRPr>
          </a:p>
        </p:txBody>
      </p:sp>
      <p:sp>
        <p:nvSpPr>
          <p:cNvPr id="5" name="Rectangle 4">
            <a:extLst>
              <a:ext uri="{FF2B5EF4-FFF2-40B4-BE49-F238E27FC236}">
                <a16:creationId xmlns:a16="http://schemas.microsoft.com/office/drawing/2014/main" id="{D3F47AAF-CEA8-4CF6-8623-26F857EE98E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992B5D29-725A-4D21-ADD8-225B60B471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Configuring Your Device</a:t>
            </a:r>
          </a:p>
        </p:txBody>
      </p:sp>
    </p:spTree>
    <p:extLst>
      <p:ext uri="{BB962C8B-B14F-4D97-AF65-F5344CB8AC3E}">
        <p14:creationId xmlns:p14="http://schemas.microsoft.com/office/powerpoint/2010/main" val="3893491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that the settings for new features are primarily found in the Settings app. But some settings can only be fully managed in the Control Panel. For some features, the settings in the Settings app are different from those in Control Panel. An example is the settings for configuring File History. That will be covered in Module 11, “Troubleshooting and recovery.”</a:t>
            </a:r>
          </a:p>
        </p:txBody>
      </p:sp>
      <p:sp>
        <p:nvSpPr>
          <p:cNvPr id="4" name="Slide Number Placeholder 3"/>
          <p:cNvSpPr>
            <a:spLocks noGrp="1"/>
          </p:cNvSpPr>
          <p:nvPr>
            <p:ph type="sldNum" sz="quarter" idx="10"/>
          </p:nvPr>
        </p:nvSpPr>
        <p:spPr/>
        <p:txBody>
          <a:bodyPr/>
          <a:lstStyle/>
          <a:p>
            <a:fld id="{B6203D2A-1BC2-4C77-80EA-F212FF09AC59}" type="slidenum">
              <a:rPr lang="en-US" b="0">
                <a:latin typeface="+mn-lt"/>
              </a:rPr>
              <a:t>15</a:t>
            </a:fld>
            <a:endParaRPr lang="en-US" b="0" dirty="0">
              <a:latin typeface="+mn-lt"/>
            </a:endParaRPr>
          </a:p>
        </p:txBody>
      </p:sp>
      <p:sp>
        <p:nvSpPr>
          <p:cNvPr id="5" name="Rectangle 4">
            <a:extLst>
              <a:ext uri="{FF2B5EF4-FFF2-40B4-BE49-F238E27FC236}">
                <a16:creationId xmlns:a16="http://schemas.microsoft.com/office/drawing/2014/main" id="{EE740E91-43BB-4173-A7CA-B7E951F48D8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61C5071D-F547-4757-A6F1-8BE84D95DDF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Configuring Your Device</a:t>
            </a:r>
          </a:p>
        </p:txBody>
      </p:sp>
    </p:spTree>
    <p:extLst>
      <p:ext uri="{BB962C8B-B14F-4D97-AF65-F5344CB8AC3E}">
        <p14:creationId xmlns:p14="http://schemas.microsoft.com/office/powerpoint/2010/main" val="2707040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92922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lesson, you will cover the four major tools that you can use to configure a Windows 10 device: the Settings app, Control Panel, Windows PowerShell, and GPOs. The Settings app is new, so expect to spend time covering this in detail.</a:t>
            </a:r>
          </a:p>
        </p:txBody>
      </p:sp>
      <p:sp>
        <p:nvSpPr>
          <p:cNvPr id="4" name="Slide Number Placeholder 3"/>
          <p:cNvSpPr>
            <a:spLocks noGrp="1"/>
          </p:cNvSpPr>
          <p:nvPr>
            <p:ph type="sldNum" sz="quarter" idx="10"/>
          </p:nvPr>
        </p:nvSpPr>
        <p:spPr/>
        <p:txBody>
          <a:bodyPr/>
          <a:lstStyle/>
          <a:p>
            <a:fld id="{B6203D2A-1BC2-4C77-80EA-F212FF09AC59}" type="slidenum">
              <a:rPr lang="en-US" b="0">
                <a:latin typeface="+mn-lt"/>
              </a:rPr>
              <a:t>17</a:t>
            </a:fld>
            <a:endParaRPr lang="en-US" b="0" dirty="0">
              <a:latin typeface="+mn-lt"/>
            </a:endParaRPr>
          </a:p>
        </p:txBody>
      </p:sp>
      <p:sp>
        <p:nvSpPr>
          <p:cNvPr id="5" name="Rectangle 4">
            <a:extLst>
              <a:ext uri="{FF2B5EF4-FFF2-40B4-BE49-F238E27FC236}">
                <a16:creationId xmlns:a16="http://schemas.microsoft.com/office/drawing/2014/main" id="{8FBE11C9-62BA-4C9A-9228-E31F45EB3C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BB71D342-C74D-477F-9BF3-962AC8ADEE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Configuring Your Device</a:t>
            </a:r>
          </a:p>
        </p:txBody>
      </p:sp>
    </p:spTree>
    <p:extLst>
      <p:ext uri="{BB962C8B-B14F-4D97-AF65-F5344CB8AC3E}">
        <p14:creationId xmlns:p14="http://schemas.microsoft.com/office/powerpoint/2010/main" val="199284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Windows PowerShell and its primary functions. Explain the three features that the slide lists, and describe how they make Windows PowerShell a powerful administrative tool. Explain how Windows PowerShell Integrated Scripting Environment (ISE) can help you write scripts, and find and use complex cmdlet parameters easily.</a:t>
            </a:r>
          </a:p>
        </p:txBody>
      </p:sp>
      <p:sp>
        <p:nvSpPr>
          <p:cNvPr id="4" name="Slide Number Placeholder 3"/>
          <p:cNvSpPr>
            <a:spLocks noGrp="1"/>
          </p:cNvSpPr>
          <p:nvPr>
            <p:ph type="sldNum" sz="quarter" idx="10"/>
          </p:nvPr>
        </p:nvSpPr>
        <p:spPr/>
        <p:txBody>
          <a:bodyPr/>
          <a:lstStyle/>
          <a:p>
            <a:fld id="{B6203D2A-1BC2-4C77-80EA-F212FF09AC59}" type="slidenum">
              <a:rPr lang="en-US" b="0">
                <a:latin typeface="+mn-lt"/>
              </a:rPr>
              <a:pPr/>
              <a:t>18</a:t>
            </a:fld>
            <a:endParaRPr lang="en-US" b="0" dirty="0">
              <a:latin typeface="+mn-lt"/>
            </a:endParaRPr>
          </a:p>
        </p:txBody>
      </p:sp>
      <p:sp>
        <p:nvSpPr>
          <p:cNvPr id="5" name="Rectangle 4">
            <a:extLst>
              <a:ext uri="{FF2B5EF4-FFF2-40B4-BE49-F238E27FC236}">
                <a16:creationId xmlns:a16="http://schemas.microsoft.com/office/drawing/2014/main" id="{795E1D6F-5F6B-484A-82EB-9B316693D4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20AF3CB3-FA0D-48D6-B4CD-54B6309BAC1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Configuring Your Device</a:t>
            </a:r>
          </a:p>
        </p:txBody>
      </p:sp>
    </p:spTree>
    <p:extLst>
      <p:ext uri="{BB962C8B-B14F-4D97-AF65-F5344CB8AC3E}">
        <p14:creationId xmlns:p14="http://schemas.microsoft.com/office/powerpoint/2010/main" val="60422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Many students with basic network administration skills are not comfortable with the idea of performing administration by using a command-line interface (CLI). Explain that the main benefit of using Windows PowerShell for administration is the ability to perform bulk operations with relatively simple commands and scripts.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might be concerned with how to find out about available cmdlets and how to use them. Explain the </a:t>
            </a:r>
            <a:r>
              <a:rPr lang="en-US" sz="1000" b="1" dirty="0">
                <a:latin typeface="Arial" panose="020B0604020202020204" pitchFamily="34" charset="0"/>
                <a:ea typeface="Calibri" panose="020F0502020204030204" pitchFamily="34" charset="0"/>
                <a:cs typeface="Times New Roman" panose="02020603050405020304" pitchFamily="18" charset="0"/>
              </a:rPr>
              <a:t>Get-Help</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Get-Command</a:t>
            </a:r>
            <a:r>
              <a:rPr lang="en-US" sz="1000" dirty="0">
                <a:latin typeface="Arial" panose="020B0604020202020204" pitchFamily="34" charset="0"/>
                <a:ea typeface="Calibri" panose="020F0502020204030204" pitchFamily="34" charset="0"/>
                <a:cs typeface="Times New Roman" panose="02020603050405020304" pitchFamily="18" charset="0"/>
              </a:rPr>
              <a:t> cmdlets. Also, explain that an internet search can provide practical examples of how to use Windows PowerShell. Microsoft also provides the Microsoft Script Center, which you may want to open in the browser. You can then show some of the items in the Script Repository.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Reference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Microsoft Script Center</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http://aka.ms/ipge1q</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203D2A-1BC2-4C77-80EA-F212FF09AC59}" type="slidenum">
              <a:rPr lang="en-US" b="0">
                <a:latin typeface="+mn-lt"/>
              </a:rPr>
              <a:pPr/>
              <a:t>19</a:t>
            </a:fld>
            <a:endParaRPr lang="en-US" b="0" dirty="0">
              <a:latin typeface="+mn-lt"/>
            </a:endParaRPr>
          </a:p>
        </p:txBody>
      </p:sp>
      <p:sp>
        <p:nvSpPr>
          <p:cNvPr id="5" name="Rectangle 4">
            <a:extLst>
              <a:ext uri="{FF2B5EF4-FFF2-40B4-BE49-F238E27FC236}">
                <a16:creationId xmlns:a16="http://schemas.microsoft.com/office/drawing/2014/main" id="{B584781B-0D6D-4759-9372-FF36A790DE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9D022D47-C561-472A-BB81-8B7A39C07D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Configuring Your Device</a:t>
            </a:r>
          </a:p>
        </p:txBody>
      </p:sp>
    </p:spTree>
    <p:extLst>
      <p:ext uri="{BB962C8B-B14F-4D97-AF65-F5344CB8AC3E}">
        <p14:creationId xmlns:p14="http://schemas.microsoft.com/office/powerpoint/2010/main" val="199128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Windows PowerShell remoting features are built on Windows Remote Management, the Microsoft implementation of the Web Services-Management (WS-Management) set of protocols. Windows Remote Management is a standard Simple Object Access Protocol (SOAP)–based, firewall-compatible communications protocol. It uses the WS-Management protocol with a special SOAP payload designed specifically for Windows PowerShell commands.</a:t>
            </a:r>
          </a:p>
          <a:p>
            <a:pPr>
              <a:lnSpc>
                <a:spcPct val="115000"/>
              </a:lnSpc>
              <a:spcAft>
                <a:spcPts val="1000"/>
              </a:spcAft>
            </a:pPr>
            <a:r>
              <a:rPr lang="en-US" sz="1000">
                <a:latin typeface="Arial"/>
                <a:ea typeface="Calibri"/>
                <a:cs typeface="Times New Roman"/>
              </a:rPr>
              <a:t>Make sure that students understand what a session is, which computer is the local computer, and which computer is the remote computer. When you use remoting, you can run individual commands or create a persistent connection (session) to run a series of related commands. You can start an interactive session with a remote computer so that the commands run directly on the remote computer. When you are working remotely, you type commands on one computer (the local computer), and the commands run on another computer (the remote computer).</a:t>
            </a:r>
          </a:p>
          <a:p>
            <a:pPr>
              <a:lnSpc>
                <a:spcPct val="115000"/>
              </a:lnSpc>
              <a:spcAft>
                <a:spcPts val="1000"/>
              </a:spcAft>
            </a:pPr>
            <a:r>
              <a:rPr lang="en-US" sz="1000">
                <a:latin typeface="Arial"/>
                <a:ea typeface="Calibri"/>
                <a:cs typeface="Times New Roman"/>
              </a:rPr>
              <a:t>Finally, discuss the three types of remoting that the slide includes:</a:t>
            </a:r>
          </a:p>
          <a:p>
            <a:pPr marL="342900" lvl="0" indent="-342900">
              <a:lnSpc>
                <a:spcPct val="115000"/>
              </a:lnSpc>
              <a:spcAft>
                <a:spcPts val="995"/>
              </a:spcAft>
              <a:buFont typeface="Symbol"/>
              <a:buChar char=""/>
            </a:pPr>
            <a:r>
              <a:rPr lang="en-US" sz="1000">
                <a:effectLst/>
                <a:latin typeface="Arial"/>
                <a:ea typeface="Times New Roman"/>
                <a:cs typeface="Times New Roman"/>
              </a:rPr>
              <a:t>One-to-one, or </a:t>
            </a:r>
            <a:r>
              <a:rPr lang="en-US" sz="1000" i="1">
                <a:effectLst/>
                <a:latin typeface="Arial"/>
                <a:ea typeface="Times New Roman"/>
                <a:cs typeface="Times New Roman"/>
              </a:rPr>
              <a:t>interactive</a:t>
            </a:r>
            <a:r>
              <a:rPr lang="en-US" sz="1000">
                <a:effectLst/>
                <a:latin typeface="Arial"/>
                <a:ea typeface="Times New Roman"/>
                <a:cs typeface="Times New Roman"/>
              </a:rPr>
              <a:t> remoting</a:t>
            </a:r>
          </a:p>
          <a:p>
            <a:pPr marL="342900" lvl="0" indent="-342900">
              <a:lnSpc>
                <a:spcPct val="115000"/>
              </a:lnSpc>
              <a:spcAft>
                <a:spcPts val="995"/>
              </a:spcAft>
              <a:buFont typeface="Symbol"/>
              <a:buChar char=""/>
            </a:pPr>
            <a:r>
              <a:rPr lang="en-US" sz="1000">
                <a:effectLst/>
                <a:latin typeface="Arial"/>
                <a:ea typeface="Times New Roman"/>
                <a:cs typeface="Times New Roman"/>
              </a:rPr>
              <a:t>One-to-many, or </a:t>
            </a:r>
            <a:r>
              <a:rPr lang="en-US" sz="1000" i="1">
                <a:effectLst/>
                <a:latin typeface="Arial"/>
                <a:ea typeface="Times New Roman"/>
                <a:cs typeface="Times New Roman"/>
              </a:rPr>
              <a:t>fan-out</a:t>
            </a:r>
            <a:r>
              <a:rPr lang="en-US" sz="1000">
                <a:effectLst/>
                <a:latin typeface="Arial"/>
                <a:ea typeface="Times New Roman"/>
                <a:cs typeface="Times New Roman"/>
              </a:rPr>
              <a:t> remoting</a:t>
            </a:r>
          </a:p>
          <a:p>
            <a:pPr marL="342900" lvl="0" indent="-342900">
              <a:lnSpc>
                <a:spcPct val="115000"/>
              </a:lnSpc>
              <a:spcAft>
                <a:spcPts val="995"/>
              </a:spcAft>
              <a:buFont typeface="Symbol"/>
              <a:buChar char=""/>
            </a:pPr>
            <a:r>
              <a:rPr lang="en-US" sz="1000">
                <a:effectLst/>
                <a:latin typeface="Arial"/>
                <a:ea typeface="Times New Roman"/>
                <a:cs typeface="Times New Roman"/>
              </a:rPr>
              <a:t>Many-to-one, or </a:t>
            </a:r>
            <a:r>
              <a:rPr lang="en-US" sz="1000" i="1">
                <a:effectLst/>
                <a:latin typeface="Arial"/>
                <a:ea typeface="Times New Roman"/>
                <a:cs typeface="Times New Roman"/>
              </a:rPr>
              <a:t>fan-in</a:t>
            </a:r>
            <a:r>
              <a:rPr lang="en-US" sz="1000">
                <a:effectLst/>
                <a:latin typeface="Arial"/>
                <a:ea typeface="Times New Roman"/>
                <a:cs typeface="Times New Roman"/>
              </a:rPr>
              <a:t> remoting</a:t>
            </a:r>
          </a:p>
        </p:txBody>
      </p:sp>
      <p:sp>
        <p:nvSpPr>
          <p:cNvPr id="4" name="Slide Number Placeholder 3"/>
          <p:cNvSpPr>
            <a:spLocks noGrp="1"/>
          </p:cNvSpPr>
          <p:nvPr>
            <p:ph type="sldNum" sz="quarter" idx="10"/>
          </p:nvPr>
        </p:nvSpPr>
        <p:spPr/>
        <p:txBody>
          <a:bodyPr/>
          <a:lstStyle/>
          <a:p>
            <a:fld id="{42AA6F60-C855-408A-A90D-6EFC6A15F3C3}"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20698B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Implementing remote management</a:t>
            </a:r>
          </a:p>
        </p:txBody>
      </p:sp>
    </p:spTree>
    <p:extLst>
      <p:ext uri="{BB962C8B-B14F-4D97-AF65-F5344CB8AC3E}">
        <p14:creationId xmlns:p14="http://schemas.microsoft.com/office/powerpoint/2010/main" val="2979160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1/28/2019 12:15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three additional slides. Consider using this topic’s content as a basis for presenting the following demonstration. </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This first slide shows a text summary of the three graphical slides that follow.</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092704-A9A0-4FD9-8316-1BBB54CB712D}" type="slidenum">
              <a:rPr lang="en-US" b="0">
                <a:latin typeface="+mn-lt"/>
              </a:rPr>
              <a:t>5</a:t>
            </a:fld>
            <a:endParaRPr lang="en-US" b="0" dirty="0">
              <a:latin typeface="+mn-lt"/>
            </a:endParaRPr>
          </a:p>
        </p:txBody>
      </p:sp>
      <p:sp>
        <p:nvSpPr>
          <p:cNvPr id="5" name="Rectangle 4">
            <a:extLst>
              <a:ext uri="{FF2B5EF4-FFF2-40B4-BE49-F238E27FC236}">
                <a16:creationId xmlns:a16="http://schemas.microsoft.com/office/drawing/2014/main" id="{9E4CDAA7-6563-4582-96A1-AF9F39E212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4573955F-5465-4BF7-ABC1-CC1A609EAF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Overview of Windows 10</a:t>
            </a:r>
          </a:p>
        </p:txBody>
      </p:sp>
    </p:spTree>
    <p:extLst>
      <p:ext uri="{BB962C8B-B14F-4D97-AF65-F5344CB8AC3E}">
        <p14:creationId xmlns:p14="http://schemas.microsoft.com/office/powerpoint/2010/main" val="41726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Consider demonstrating these settings.</a:t>
            </a:r>
          </a:p>
        </p:txBody>
      </p:sp>
      <p:sp>
        <p:nvSpPr>
          <p:cNvPr id="4" name="Slide Number Placeholder 3"/>
          <p:cNvSpPr>
            <a:spLocks noGrp="1"/>
          </p:cNvSpPr>
          <p:nvPr>
            <p:ph type="sldNum" sz="quarter" idx="10"/>
          </p:nvPr>
        </p:nvSpPr>
        <p:spPr/>
        <p:txBody>
          <a:bodyPr/>
          <a:lstStyle/>
          <a:p>
            <a:fld id="{D4DDF742-0760-4A08-871B-1B8EB8F60B83}"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20698B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2: Performing post-installation configuration</a:t>
            </a:r>
          </a:p>
        </p:txBody>
      </p:sp>
    </p:spTree>
    <p:extLst>
      <p:ext uri="{BB962C8B-B14F-4D97-AF65-F5344CB8AC3E}">
        <p14:creationId xmlns:p14="http://schemas.microsoft.com/office/powerpoint/2010/main" val="80809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Consider demonstrating these settings.</a:t>
            </a:r>
          </a:p>
        </p:txBody>
      </p:sp>
      <p:sp>
        <p:nvSpPr>
          <p:cNvPr id="4" name="Slide Number Placeholder 3"/>
          <p:cNvSpPr>
            <a:spLocks noGrp="1"/>
          </p:cNvSpPr>
          <p:nvPr>
            <p:ph type="sldNum" sz="quarter" idx="10"/>
          </p:nvPr>
        </p:nvSpPr>
        <p:spPr/>
        <p:txBody>
          <a:bodyPr/>
          <a:lstStyle/>
          <a:p>
            <a:fld id="{D4DDF742-0760-4A08-871B-1B8EB8F60B83}"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20698B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2: Performing post-installation configuration</a:t>
            </a:r>
          </a:p>
        </p:txBody>
      </p:sp>
    </p:spTree>
    <p:extLst>
      <p:ext uri="{BB962C8B-B14F-4D97-AF65-F5344CB8AC3E}">
        <p14:creationId xmlns:p14="http://schemas.microsoft.com/office/powerpoint/2010/main" val="235440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1/28/2019 12:15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85020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B160-DA5D-4AED-808E-5EE60C1C256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4F029D2-34C3-476A-97BB-C602A566139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387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Module 0</a:t>
            </a:r>
            <a:r>
              <a:rPr lang="en-US" dirty="0"/>
              <a:t>3</a:t>
            </a:r>
            <a:r>
              <a:rPr lang="bs-Latn-BA" dirty="0"/>
              <a:t> : </a:t>
            </a:r>
            <a:r>
              <a:rPr lang="en-US" dirty="0"/>
              <a:t>Post-installation Configuration and Personalization </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85DC-F809-45EC-9E76-C90BB3BC0532}"/>
              </a:ext>
            </a:extLst>
          </p:cNvPr>
          <p:cNvSpPr>
            <a:spLocks noGrp="1"/>
          </p:cNvSpPr>
          <p:nvPr>
            <p:ph type="title"/>
          </p:nvPr>
        </p:nvSpPr>
        <p:spPr/>
        <p:txBody>
          <a:bodyPr/>
          <a:lstStyle/>
          <a:p>
            <a:r>
              <a:rPr lang="en-US" dirty="0"/>
              <a:t>Display options</a:t>
            </a:r>
          </a:p>
        </p:txBody>
      </p:sp>
      <p:sp>
        <p:nvSpPr>
          <p:cNvPr id="4" name="Content Placeholder 2">
            <a:extLst>
              <a:ext uri="{FF2B5EF4-FFF2-40B4-BE49-F238E27FC236}">
                <a16:creationId xmlns:a16="http://schemas.microsoft.com/office/drawing/2014/main" id="{740E81DC-1EA1-417C-A43B-3B681AC4AF3F}"/>
              </a:ext>
            </a:extLst>
          </p:cNvPr>
          <p:cNvSpPr txBox="1">
            <a:spLocks/>
          </p:cNvSpPr>
          <p:nvPr/>
        </p:nvSpPr>
        <p:spPr>
          <a:xfrm>
            <a:off x="588263" y="128145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Found in Settings app:</a:t>
            </a:r>
          </a:p>
          <a:p>
            <a:pPr lvl="1"/>
            <a:r>
              <a:rPr lang="en-CA" kern="0" dirty="0">
                <a:solidFill>
                  <a:srgbClr val="000000"/>
                </a:solidFill>
              </a:rPr>
              <a:t>Display item in the System category</a:t>
            </a:r>
          </a:p>
          <a:p>
            <a:pPr lvl="0"/>
            <a:r>
              <a:rPr lang="en-CA" kern="0" dirty="0">
                <a:solidFill>
                  <a:srgbClr val="000000"/>
                </a:solidFill>
              </a:rPr>
              <a:t>Can detect and configure multiple displays </a:t>
            </a:r>
          </a:p>
          <a:p>
            <a:pPr lvl="0"/>
            <a:r>
              <a:rPr lang="en-CA" kern="0" dirty="0">
                <a:solidFill>
                  <a:srgbClr val="000000"/>
                </a:solidFill>
              </a:rPr>
              <a:t>Can configure text size, resolution </a:t>
            </a:r>
          </a:p>
          <a:p>
            <a:pPr lvl="0"/>
            <a:r>
              <a:rPr lang="en-CA" kern="0" dirty="0">
                <a:solidFill>
                  <a:srgbClr val="000000"/>
                </a:solidFill>
              </a:rPr>
              <a:t>Can adjust orientation on tablets:</a:t>
            </a:r>
          </a:p>
          <a:p>
            <a:pPr lvl="1"/>
            <a:r>
              <a:rPr lang="en-CA" kern="0" dirty="0">
                <a:solidFill>
                  <a:srgbClr val="000000"/>
                </a:solidFill>
              </a:rPr>
              <a:t>Portrait or Landscape</a:t>
            </a:r>
          </a:p>
          <a:p>
            <a:pPr lvl="0"/>
            <a:endParaRPr lang="en-CA" kern="0" dirty="0">
              <a:solidFill>
                <a:srgbClr val="000000"/>
              </a:solidFill>
            </a:endParaRPr>
          </a:p>
          <a:p>
            <a:pPr lvl="0"/>
            <a:endParaRPr lang="en-US" kern="0" dirty="0">
              <a:solidFill>
                <a:srgbClr val="000000"/>
              </a:solidFill>
            </a:endParaRPr>
          </a:p>
        </p:txBody>
      </p:sp>
      <p:grpSp>
        <p:nvGrpSpPr>
          <p:cNvPr id="5" name="Group 4">
            <a:extLst>
              <a:ext uri="{FF2B5EF4-FFF2-40B4-BE49-F238E27FC236}">
                <a16:creationId xmlns:a16="http://schemas.microsoft.com/office/drawing/2014/main" id="{1498DAAD-20F8-4295-AA26-E4B9291BECBA}"/>
              </a:ext>
            </a:extLst>
          </p:cNvPr>
          <p:cNvGrpSpPr>
            <a:grpSpLocks noChangeAspect="1"/>
          </p:cNvGrpSpPr>
          <p:nvPr/>
        </p:nvGrpSpPr>
        <p:grpSpPr bwMode="auto">
          <a:xfrm>
            <a:off x="7056595" y="4080445"/>
            <a:ext cx="2743200" cy="2080612"/>
            <a:chOff x="5069" y="1463"/>
            <a:chExt cx="1300" cy="986"/>
          </a:xfrm>
        </p:grpSpPr>
        <p:sp>
          <p:nvSpPr>
            <p:cNvPr id="6" name="AutoShape 3">
              <a:extLst>
                <a:ext uri="{FF2B5EF4-FFF2-40B4-BE49-F238E27FC236}">
                  <a16:creationId xmlns:a16="http://schemas.microsoft.com/office/drawing/2014/main" id="{30ADFB60-9666-4639-8F84-17A0343F4AF1}"/>
                </a:ext>
              </a:extLst>
            </p:cNvPr>
            <p:cNvSpPr>
              <a:spLocks noChangeAspect="1" noChangeArrowheads="1" noTextEdit="1"/>
            </p:cNvSpPr>
            <p:nvPr/>
          </p:nvSpPr>
          <p:spPr bwMode="auto">
            <a:xfrm>
              <a:off x="5069" y="1467"/>
              <a:ext cx="12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 name="Rectangle 6">
              <a:extLst>
                <a:ext uri="{FF2B5EF4-FFF2-40B4-BE49-F238E27FC236}">
                  <a16:creationId xmlns:a16="http://schemas.microsoft.com/office/drawing/2014/main" id="{A413231B-BCC0-41FF-B7D0-9367F7F6AD97}"/>
                </a:ext>
              </a:extLst>
            </p:cNvPr>
            <p:cNvSpPr>
              <a:spLocks noChangeArrowheads="1"/>
            </p:cNvSpPr>
            <p:nvPr/>
          </p:nvSpPr>
          <p:spPr bwMode="auto">
            <a:xfrm>
              <a:off x="5394" y="2428"/>
              <a:ext cx="646" cy="2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 name="Freeform 14">
              <a:extLst>
                <a:ext uri="{FF2B5EF4-FFF2-40B4-BE49-F238E27FC236}">
                  <a16:creationId xmlns:a16="http://schemas.microsoft.com/office/drawing/2014/main" id="{9E81EFDF-0B25-45BE-88FA-658098D368DB}"/>
                </a:ext>
              </a:extLst>
            </p:cNvPr>
            <p:cNvSpPr>
              <a:spLocks/>
            </p:cNvSpPr>
            <p:nvPr/>
          </p:nvSpPr>
          <p:spPr bwMode="auto">
            <a:xfrm>
              <a:off x="5069" y="1463"/>
              <a:ext cx="1300" cy="776"/>
            </a:xfrm>
            <a:custGeom>
              <a:avLst/>
              <a:gdLst>
                <a:gd name="T0" fmla="*/ 316 w 316"/>
                <a:gd name="T1" fmla="*/ 178 h 188"/>
                <a:gd name="T2" fmla="*/ 306 w 316"/>
                <a:gd name="T3" fmla="*/ 188 h 188"/>
                <a:gd name="T4" fmla="*/ 10 w 316"/>
                <a:gd name="T5" fmla="*/ 188 h 188"/>
                <a:gd name="T6" fmla="*/ 0 w 316"/>
                <a:gd name="T7" fmla="*/ 178 h 188"/>
                <a:gd name="T8" fmla="*/ 0 w 316"/>
                <a:gd name="T9" fmla="*/ 10 h 188"/>
                <a:gd name="T10" fmla="*/ 10 w 316"/>
                <a:gd name="T11" fmla="*/ 0 h 188"/>
                <a:gd name="T12" fmla="*/ 306 w 316"/>
                <a:gd name="T13" fmla="*/ 0 h 188"/>
                <a:gd name="T14" fmla="*/ 316 w 316"/>
                <a:gd name="T15" fmla="*/ 10 h 188"/>
                <a:gd name="T16" fmla="*/ 316 w 316"/>
                <a:gd name="T17"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188">
                  <a:moveTo>
                    <a:pt x="316" y="178"/>
                  </a:moveTo>
                  <a:cubicBezTo>
                    <a:pt x="316" y="184"/>
                    <a:pt x="311" y="188"/>
                    <a:pt x="306" y="188"/>
                  </a:cubicBezTo>
                  <a:cubicBezTo>
                    <a:pt x="10" y="188"/>
                    <a:pt x="10" y="188"/>
                    <a:pt x="10" y="188"/>
                  </a:cubicBezTo>
                  <a:cubicBezTo>
                    <a:pt x="4" y="188"/>
                    <a:pt x="0" y="184"/>
                    <a:pt x="0" y="178"/>
                  </a:cubicBezTo>
                  <a:cubicBezTo>
                    <a:pt x="0" y="10"/>
                    <a:pt x="0" y="10"/>
                    <a:pt x="0" y="10"/>
                  </a:cubicBezTo>
                  <a:cubicBezTo>
                    <a:pt x="0" y="4"/>
                    <a:pt x="4" y="0"/>
                    <a:pt x="10" y="0"/>
                  </a:cubicBezTo>
                  <a:cubicBezTo>
                    <a:pt x="306" y="0"/>
                    <a:pt x="306" y="0"/>
                    <a:pt x="306" y="0"/>
                  </a:cubicBezTo>
                  <a:cubicBezTo>
                    <a:pt x="311" y="0"/>
                    <a:pt x="316" y="4"/>
                    <a:pt x="316" y="10"/>
                  </a:cubicBezTo>
                  <a:lnTo>
                    <a:pt x="316" y="17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 name="Freeform 15">
              <a:extLst>
                <a:ext uri="{FF2B5EF4-FFF2-40B4-BE49-F238E27FC236}">
                  <a16:creationId xmlns:a16="http://schemas.microsoft.com/office/drawing/2014/main" id="{2BA02A35-CA71-446E-B598-A6DD8950482F}"/>
                </a:ext>
              </a:extLst>
            </p:cNvPr>
            <p:cNvSpPr>
              <a:spLocks/>
            </p:cNvSpPr>
            <p:nvPr/>
          </p:nvSpPr>
          <p:spPr bwMode="auto">
            <a:xfrm>
              <a:off x="5102" y="1496"/>
              <a:ext cx="1226" cy="676"/>
            </a:xfrm>
            <a:custGeom>
              <a:avLst/>
              <a:gdLst>
                <a:gd name="T0" fmla="*/ 298 w 298"/>
                <a:gd name="T1" fmla="*/ 160 h 164"/>
                <a:gd name="T2" fmla="*/ 294 w 298"/>
                <a:gd name="T3" fmla="*/ 164 h 164"/>
                <a:gd name="T4" fmla="*/ 5 w 298"/>
                <a:gd name="T5" fmla="*/ 164 h 164"/>
                <a:gd name="T6" fmla="*/ 0 w 298"/>
                <a:gd name="T7" fmla="*/ 160 h 164"/>
                <a:gd name="T8" fmla="*/ 0 w 298"/>
                <a:gd name="T9" fmla="*/ 5 h 164"/>
                <a:gd name="T10" fmla="*/ 5 w 298"/>
                <a:gd name="T11" fmla="*/ 0 h 164"/>
                <a:gd name="T12" fmla="*/ 294 w 298"/>
                <a:gd name="T13" fmla="*/ 0 h 164"/>
                <a:gd name="T14" fmla="*/ 298 w 298"/>
                <a:gd name="T15" fmla="*/ 5 h 164"/>
                <a:gd name="T16" fmla="*/ 298 w 298"/>
                <a:gd name="T17"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164">
                  <a:moveTo>
                    <a:pt x="298" y="160"/>
                  </a:moveTo>
                  <a:cubicBezTo>
                    <a:pt x="298" y="162"/>
                    <a:pt x="296" y="164"/>
                    <a:pt x="294" y="164"/>
                  </a:cubicBezTo>
                  <a:cubicBezTo>
                    <a:pt x="5" y="164"/>
                    <a:pt x="5" y="164"/>
                    <a:pt x="5" y="164"/>
                  </a:cubicBezTo>
                  <a:cubicBezTo>
                    <a:pt x="2" y="164"/>
                    <a:pt x="0" y="162"/>
                    <a:pt x="0" y="160"/>
                  </a:cubicBezTo>
                  <a:cubicBezTo>
                    <a:pt x="0" y="5"/>
                    <a:pt x="0" y="5"/>
                    <a:pt x="0" y="5"/>
                  </a:cubicBezTo>
                  <a:cubicBezTo>
                    <a:pt x="0" y="2"/>
                    <a:pt x="2" y="0"/>
                    <a:pt x="5" y="0"/>
                  </a:cubicBezTo>
                  <a:cubicBezTo>
                    <a:pt x="294" y="0"/>
                    <a:pt x="294" y="0"/>
                    <a:pt x="294" y="0"/>
                  </a:cubicBezTo>
                  <a:cubicBezTo>
                    <a:pt x="296" y="0"/>
                    <a:pt x="298" y="2"/>
                    <a:pt x="298" y="5"/>
                  </a:cubicBezTo>
                  <a:lnTo>
                    <a:pt x="298" y="16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 name="Rectangle 33">
              <a:extLst>
                <a:ext uri="{FF2B5EF4-FFF2-40B4-BE49-F238E27FC236}">
                  <a16:creationId xmlns:a16="http://schemas.microsoft.com/office/drawing/2014/main" id="{E90E2AB6-E74C-46A1-AC99-6A5497199653}"/>
                </a:ext>
              </a:extLst>
            </p:cNvPr>
            <p:cNvSpPr>
              <a:spLocks noChangeArrowheads="1"/>
            </p:cNvSpPr>
            <p:nvPr/>
          </p:nvSpPr>
          <p:spPr bwMode="auto">
            <a:xfrm>
              <a:off x="5690" y="2230"/>
              <a:ext cx="54" cy="21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spTree>
    <p:extLst>
      <p:ext uri="{BB962C8B-B14F-4D97-AF65-F5344CB8AC3E}">
        <p14:creationId xmlns:p14="http://schemas.microsoft.com/office/powerpoint/2010/main" val="25817399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5F4F-DC96-40C1-8FA2-906B37C54FC5}"/>
              </a:ext>
            </a:extLst>
          </p:cNvPr>
          <p:cNvSpPr>
            <a:spLocks noGrp="1"/>
          </p:cNvSpPr>
          <p:nvPr>
            <p:ph type="title"/>
          </p:nvPr>
        </p:nvSpPr>
        <p:spPr/>
        <p:txBody>
          <a:bodyPr/>
          <a:lstStyle/>
          <a:p>
            <a:r>
              <a:rPr lang="en-US" dirty="0"/>
              <a:t>Options for mobile devices</a:t>
            </a:r>
          </a:p>
        </p:txBody>
      </p:sp>
      <p:sp>
        <p:nvSpPr>
          <p:cNvPr id="4" name="Content Placeholder 2">
            <a:extLst>
              <a:ext uri="{FF2B5EF4-FFF2-40B4-BE49-F238E27FC236}">
                <a16:creationId xmlns:a16="http://schemas.microsoft.com/office/drawing/2014/main" id="{6271699C-B090-4FCE-8534-0053BFC306CA}"/>
              </a:ext>
            </a:extLst>
          </p:cNvPr>
          <p:cNvSpPr txBox="1">
            <a:spLocks/>
          </p:cNvSpPr>
          <p:nvPr/>
        </p:nvSpPr>
        <p:spPr>
          <a:xfrm>
            <a:off x="588263" y="127837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Includes:</a:t>
            </a:r>
          </a:p>
          <a:p>
            <a:pPr lvl="1"/>
            <a:r>
              <a:rPr lang="en-CA" kern="0" dirty="0">
                <a:solidFill>
                  <a:srgbClr val="000000"/>
                </a:solidFill>
              </a:rPr>
              <a:t>Laptops &amp; notebooks</a:t>
            </a:r>
          </a:p>
          <a:p>
            <a:pPr lvl="1"/>
            <a:r>
              <a:rPr lang="en-CA" kern="0" dirty="0">
                <a:solidFill>
                  <a:srgbClr val="000000"/>
                </a:solidFill>
              </a:rPr>
              <a:t>Tablets</a:t>
            </a:r>
          </a:p>
          <a:p>
            <a:pPr lvl="1"/>
            <a:r>
              <a:rPr lang="en-CA" kern="0" dirty="0">
                <a:solidFill>
                  <a:srgbClr val="000000"/>
                </a:solidFill>
              </a:rPr>
              <a:t>Windows 10 Mobile</a:t>
            </a:r>
          </a:p>
          <a:p>
            <a:pPr lvl="1"/>
            <a:r>
              <a:rPr lang="en-CA" kern="0" dirty="0">
                <a:solidFill>
                  <a:srgbClr val="000000"/>
                </a:solidFill>
              </a:rPr>
              <a:t>Tablets</a:t>
            </a:r>
          </a:p>
          <a:p>
            <a:pPr lvl="0"/>
            <a:r>
              <a:rPr lang="en-CA" kern="0" dirty="0">
                <a:solidFill>
                  <a:srgbClr val="000000"/>
                </a:solidFill>
              </a:rPr>
              <a:t>Settings app:</a:t>
            </a:r>
          </a:p>
          <a:p>
            <a:pPr lvl="1"/>
            <a:r>
              <a:rPr lang="en-CA" kern="0" dirty="0">
                <a:solidFill>
                  <a:srgbClr val="000000"/>
                </a:solidFill>
              </a:rPr>
              <a:t>Display, Power, Tablet mode</a:t>
            </a:r>
          </a:p>
          <a:p>
            <a:pPr lvl="0"/>
            <a:r>
              <a:rPr lang="en-CA" kern="0" dirty="0">
                <a:solidFill>
                  <a:srgbClr val="000000"/>
                </a:solidFill>
              </a:rPr>
              <a:t>Action Center:</a:t>
            </a:r>
          </a:p>
          <a:p>
            <a:pPr lvl="1"/>
            <a:r>
              <a:rPr lang="en-CA" kern="0" dirty="0">
                <a:solidFill>
                  <a:srgbClr val="000000"/>
                </a:solidFill>
              </a:rPr>
              <a:t>Quick Actions</a:t>
            </a:r>
          </a:p>
          <a:p>
            <a:pPr lvl="0"/>
            <a:endParaRPr lang="en-US" kern="0" dirty="0">
              <a:solidFill>
                <a:srgbClr val="000000"/>
              </a:solidFill>
            </a:endParaRPr>
          </a:p>
        </p:txBody>
      </p:sp>
      <p:pic>
        <p:nvPicPr>
          <p:cNvPr id="5" name="Billede 2">
            <a:extLst>
              <a:ext uri="{FF2B5EF4-FFF2-40B4-BE49-F238E27FC236}">
                <a16:creationId xmlns:a16="http://schemas.microsoft.com/office/drawing/2014/main" id="{1346AD73-2F6C-4631-9F74-3B7CBBF2FDEE}"/>
              </a:ext>
            </a:extLst>
          </p:cNvPr>
          <p:cNvPicPr>
            <a:picLocks noChangeAspect="1"/>
          </p:cNvPicPr>
          <p:nvPr/>
        </p:nvPicPr>
        <p:blipFill>
          <a:blip r:embed="rId3"/>
          <a:stretch>
            <a:fillRect/>
          </a:stretch>
        </p:blipFill>
        <p:spPr>
          <a:xfrm>
            <a:off x="6952930" y="558800"/>
            <a:ext cx="2905944" cy="5842000"/>
          </a:xfrm>
          <a:prstGeom prst="rect">
            <a:avLst/>
          </a:prstGeom>
        </p:spPr>
      </p:pic>
    </p:spTree>
    <p:extLst>
      <p:ext uri="{BB962C8B-B14F-4D97-AF65-F5344CB8AC3E}">
        <p14:creationId xmlns:p14="http://schemas.microsoft.com/office/powerpoint/2010/main" val="28788899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Plans</a:t>
            </a:r>
            <a:endParaRPr lang="en-GB" dirty="0"/>
          </a:p>
        </p:txBody>
      </p:sp>
      <p:pic>
        <p:nvPicPr>
          <p:cNvPr id="5" name="Picture 4" descr="A screenshot of the Power &amp; sleep tab in the System category of the Settings app. &#10;&#10;">
            <a:extLst>
              <a:ext uri="{FF2B5EF4-FFF2-40B4-BE49-F238E27FC236}">
                <a16:creationId xmlns:a16="http://schemas.microsoft.com/office/drawing/2014/main" id="{D8DA6CF8-7FAB-408D-AF3F-DA76CCF71B60}"/>
              </a:ext>
            </a:extLst>
          </p:cNvPr>
          <p:cNvPicPr>
            <a:picLocks noChangeAspect="1"/>
          </p:cNvPicPr>
          <p:nvPr/>
        </p:nvPicPr>
        <p:blipFill>
          <a:blip r:embed="rId4"/>
          <a:stretch>
            <a:fillRect/>
          </a:stretch>
        </p:blipFill>
        <p:spPr>
          <a:xfrm>
            <a:off x="1347018" y="1187538"/>
            <a:ext cx="5871344" cy="4026785"/>
          </a:xfrm>
          <a:prstGeom prst="rect">
            <a:avLst/>
          </a:prstGeom>
        </p:spPr>
      </p:pic>
      <p:pic>
        <p:nvPicPr>
          <p:cNvPr id="3" name="Picture 2">
            <a:extLst>
              <a:ext uri="{FF2B5EF4-FFF2-40B4-BE49-F238E27FC236}">
                <a16:creationId xmlns:a16="http://schemas.microsoft.com/office/drawing/2014/main" id="{B0ADDAFD-565F-4435-A62E-D1663C7EBB2B}"/>
              </a:ext>
            </a:extLst>
          </p:cNvPr>
          <p:cNvPicPr>
            <a:picLocks noChangeAspect="1"/>
          </p:cNvPicPr>
          <p:nvPr/>
        </p:nvPicPr>
        <p:blipFill>
          <a:blip r:embed="rId5"/>
          <a:stretch>
            <a:fillRect/>
          </a:stretch>
        </p:blipFill>
        <p:spPr>
          <a:xfrm>
            <a:off x="6135157" y="2010694"/>
            <a:ext cx="3444605" cy="4213123"/>
          </a:xfrm>
          <a:prstGeom prst="rect">
            <a:avLst/>
          </a:prstGeom>
        </p:spPr>
      </p:pic>
    </p:spTree>
    <p:custDataLst>
      <p:tags r:id="rId1"/>
    </p:custDataLst>
    <p:extLst>
      <p:ext uri="{BB962C8B-B14F-4D97-AF65-F5344CB8AC3E}">
        <p14:creationId xmlns:p14="http://schemas.microsoft.com/office/powerpoint/2010/main" val="41518751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10 Privacy</a:t>
            </a:r>
            <a:endParaRPr lang="en-GB" dirty="0"/>
          </a:p>
        </p:txBody>
      </p:sp>
      <p:pic>
        <p:nvPicPr>
          <p:cNvPr id="7" name="Picture 6">
            <a:extLst>
              <a:ext uri="{FF2B5EF4-FFF2-40B4-BE49-F238E27FC236}">
                <a16:creationId xmlns:a16="http://schemas.microsoft.com/office/drawing/2014/main" id="{A3C171C1-1CE2-4208-970D-1B6253FF7AE9}"/>
              </a:ext>
            </a:extLst>
          </p:cNvPr>
          <p:cNvPicPr>
            <a:picLocks noChangeAspect="1"/>
          </p:cNvPicPr>
          <p:nvPr/>
        </p:nvPicPr>
        <p:blipFill>
          <a:blip r:embed="rId4"/>
          <a:stretch>
            <a:fillRect/>
          </a:stretch>
        </p:blipFill>
        <p:spPr>
          <a:xfrm>
            <a:off x="545691" y="1313678"/>
            <a:ext cx="4783393" cy="4207318"/>
          </a:xfrm>
          <a:prstGeom prst="rect">
            <a:avLst/>
          </a:prstGeom>
        </p:spPr>
      </p:pic>
      <p:pic>
        <p:nvPicPr>
          <p:cNvPr id="6" name="Picture 5" descr="Screenshots of the Windows Setup Wizard. &#10;&#10;">
            <a:extLst>
              <a:ext uri="{FF2B5EF4-FFF2-40B4-BE49-F238E27FC236}">
                <a16:creationId xmlns:a16="http://schemas.microsoft.com/office/drawing/2014/main" id="{A1E2794F-7AF6-44F3-B946-7202DB48EAAF}"/>
              </a:ext>
            </a:extLst>
          </p:cNvPr>
          <p:cNvPicPr>
            <a:picLocks noChangeAspect="1"/>
          </p:cNvPicPr>
          <p:nvPr/>
        </p:nvPicPr>
        <p:blipFill>
          <a:blip r:embed="rId5"/>
          <a:stretch>
            <a:fillRect/>
          </a:stretch>
        </p:blipFill>
        <p:spPr>
          <a:xfrm>
            <a:off x="4646602" y="2197510"/>
            <a:ext cx="5276449" cy="3952184"/>
          </a:xfrm>
          <a:prstGeom prst="rect">
            <a:avLst/>
          </a:prstGeom>
        </p:spPr>
      </p:pic>
    </p:spTree>
    <p:custDataLst>
      <p:tags r:id="rId1"/>
    </p:custDataLst>
    <p:extLst>
      <p:ext uri="{BB962C8B-B14F-4D97-AF65-F5344CB8AC3E}">
        <p14:creationId xmlns:p14="http://schemas.microsoft.com/office/powerpoint/2010/main" val="2043108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F3B5-68A9-4B0D-8D69-7E7DFF3EABC0}"/>
              </a:ext>
            </a:extLst>
          </p:cNvPr>
          <p:cNvSpPr>
            <a:spLocks noGrp="1"/>
          </p:cNvSpPr>
          <p:nvPr>
            <p:ph type="title"/>
          </p:nvPr>
        </p:nvSpPr>
        <p:spPr/>
        <p:txBody>
          <a:bodyPr/>
          <a:lstStyle/>
          <a:p>
            <a:r>
              <a:rPr lang="en-US" dirty="0"/>
              <a:t>The Settings app</a:t>
            </a:r>
          </a:p>
        </p:txBody>
      </p:sp>
      <p:pic>
        <p:nvPicPr>
          <p:cNvPr id="4" name="Billede 3">
            <a:extLst>
              <a:ext uri="{FF2B5EF4-FFF2-40B4-BE49-F238E27FC236}">
                <a16:creationId xmlns:a16="http://schemas.microsoft.com/office/drawing/2014/main" id="{326D1F31-8C84-4FCB-9550-3D718D3ACA50}"/>
              </a:ext>
            </a:extLst>
          </p:cNvPr>
          <p:cNvPicPr>
            <a:picLocks noChangeAspect="1"/>
          </p:cNvPicPr>
          <p:nvPr/>
        </p:nvPicPr>
        <p:blipFill>
          <a:blip r:embed="rId3"/>
          <a:stretch>
            <a:fillRect/>
          </a:stretch>
        </p:blipFill>
        <p:spPr>
          <a:xfrm>
            <a:off x="817419" y="1333802"/>
            <a:ext cx="8547867" cy="4482855"/>
          </a:xfrm>
          <a:prstGeom prst="rect">
            <a:avLst/>
          </a:prstGeom>
        </p:spPr>
      </p:pic>
    </p:spTree>
    <p:extLst>
      <p:ext uri="{BB962C8B-B14F-4D97-AF65-F5344CB8AC3E}">
        <p14:creationId xmlns:p14="http://schemas.microsoft.com/office/powerpoint/2010/main" val="20337447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C867-E5EA-4CE6-92C5-57B5FCC8F45D}"/>
              </a:ext>
            </a:extLst>
          </p:cNvPr>
          <p:cNvSpPr>
            <a:spLocks noGrp="1"/>
          </p:cNvSpPr>
          <p:nvPr>
            <p:ph type="title"/>
          </p:nvPr>
        </p:nvSpPr>
        <p:spPr/>
        <p:txBody>
          <a:bodyPr/>
          <a:lstStyle/>
          <a:p>
            <a:r>
              <a:rPr lang="en-US" dirty="0"/>
              <a:t>Using the Control Panel</a:t>
            </a:r>
          </a:p>
        </p:txBody>
      </p:sp>
      <p:pic>
        <p:nvPicPr>
          <p:cNvPr id="4" name="Billede 3">
            <a:extLst>
              <a:ext uri="{FF2B5EF4-FFF2-40B4-BE49-F238E27FC236}">
                <a16:creationId xmlns:a16="http://schemas.microsoft.com/office/drawing/2014/main" id="{DC73417C-7BAD-4425-9BF7-B905BB7BDA0E}"/>
              </a:ext>
            </a:extLst>
          </p:cNvPr>
          <p:cNvPicPr>
            <a:picLocks noChangeAspect="1"/>
          </p:cNvPicPr>
          <p:nvPr/>
        </p:nvPicPr>
        <p:blipFill>
          <a:blip r:embed="rId3"/>
          <a:stretch>
            <a:fillRect/>
          </a:stretch>
        </p:blipFill>
        <p:spPr>
          <a:xfrm>
            <a:off x="1351150" y="1158867"/>
            <a:ext cx="7543800" cy="5610225"/>
          </a:xfrm>
          <a:prstGeom prst="rect">
            <a:avLst/>
          </a:prstGeom>
        </p:spPr>
      </p:pic>
    </p:spTree>
    <p:extLst>
      <p:ext uri="{BB962C8B-B14F-4D97-AF65-F5344CB8AC3E}">
        <p14:creationId xmlns:p14="http://schemas.microsoft.com/office/powerpoint/2010/main" val="34510284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3: </a:t>
            </a:r>
            <a:r>
              <a:rPr lang="en-US" dirty="0"/>
              <a:t>Windows PowerShell</a:t>
            </a:r>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0915-5F8C-4D92-AFC8-566350103F52}"/>
              </a:ext>
            </a:extLst>
          </p:cNvPr>
          <p:cNvSpPr>
            <a:spLocks noGrp="1"/>
          </p:cNvSpPr>
          <p:nvPr>
            <p:ph type="title"/>
          </p:nvPr>
        </p:nvSpPr>
        <p:spPr>
          <a:xfrm>
            <a:off x="588263" y="457200"/>
            <a:ext cx="11018520" cy="553998"/>
          </a:xfrm>
        </p:spPr>
        <p:txBody>
          <a:bodyPr/>
          <a:lstStyle/>
          <a:p>
            <a:r>
              <a:rPr lang="en-US" dirty="0"/>
              <a:t>Lesson 3: Windows PowerShell</a:t>
            </a:r>
          </a:p>
        </p:txBody>
      </p:sp>
      <p:sp>
        <p:nvSpPr>
          <p:cNvPr id="3" name="Text Placeholder 2">
            <a:extLst>
              <a:ext uri="{FF2B5EF4-FFF2-40B4-BE49-F238E27FC236}">
                <a16:creationId xmlns:a16="http://schemas.microsoft.com/office/drawing/2014/main" id="{2E7976C7-75F3-4FF0-81F8-FDEE8BB85BF7}"/>
              </a:ext>
            </a:extLst>
          </p:cNvPr>
          <p:cNvSpPr>
            <a:spLocks noGrp="1"/>
          </p:cNvSpPr>
          <p:nvPr>
            <p:ph type="body" idx="1"/>
          </p:nvPr>
        </p:nvSpPr>
        <p:spPr>
          <a:xfrm>
            <a:off x="586740" y="1750135"/>
            <a:ext cx="11018520" cy="1465016"/>
          </a:xfrm>
        </p:spPr>
        <p:txBody>
          <a:bodyPr/>
          <a:lstStyle/>
          <a:p>
            <a:r>
              <a:rPr lang="en-US" dirty="0"/>
              <a:t>What Is Windows PowerShell?</a:t>
            </a:r>
          </a:p>
          <a:p>
            <a:r>
              <a:rPr lang="en-US" dirty="0"/>
              <a:t>Using Windows PowerShell</a:t>
            </a:r>
          </a:p>
          <a:p>
            <a:r>
              <a:rPr lang="en-US" dirty="0"/>
              <a:t>Remote Commands in Windows PowerShell</a:t>
            </a:r>
          </a:p>
        </p:txBody>
      </p:sp>
    </p:spTree>
    <p:extLst>
      <p:ext uri="{BB962C8B-B14F-4D97-AF65-F5344CB8AC3E}">
        <p14:creationId xmlns:p14="http://schemas.microsoft.com/office/powerpoint/2010/main" val="409841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9549-C444-4D42-A458-3ED21A2B561E}"/>
              </a:ext>
            </a:extLst>
          </p:cNvPr>
          <p:cNvSpPr>
            <a:spLocks noGrp="1"/>
          </p:cNvSpPr>
          <p:nvPr>
            <p:ph type="title"/>
          </p:nvPr>
        </p:nvSpPr>
        <p:spPr/>
        <p:txBody>
          <a:bodyPr/>
          <a:lstStyle/>
          <a:p>
            <a:r>
              <a:rPr lang="en-US" dirty="0"/>
              <a:t>What is Windows PowerShell?</a:t>
            </a:r>
          </a:p>
        </p:txBody>
      </p:sp>
      <p:sp>
        <p:nvSpPr>
          <p:cNvPr id="3" name="Text Placeholder 2">
            <a:extLst>
              <a:ext uri="{FF2B5EF4-FFF2-40B4-BE49-F238E27FC236}">
                <a16:creationId xmlns:a16="http://schemas.microsoft.com/office/drawing/2014/main" id="{04141D9F-AA0E-4A14-9B02-BCDBC940291B}"/>
              </a:ext>
            </a:extLst>
          </p:cNvPr>
          <p:cNvSpPr>
            <a:spLocks noGrp="1"/>
          </p:cNvSpPr>
          <p:nvPr>
            <p:ph type="body" idx="1"/>
          </p:nvPr>
        </p:nvSpPr>
        <p:spPr>
          <a:xfrm>
            <a:off x="588263" y="1337180"/>
            <a:ext cx="11018520" cy="1994392"/>
          </a:xfrm>
        </p:spPr>
        <p:txBody>
          <a:bodyPr/>
          <a:lstStyle/>
          <a:p>
            <a:pPr marL="0" indent="0">
              <a:buNone/>
            </a:pPr>
            <a:r>
              <a:rPr lang="en-CA" sz="2400" dirty="0">
                <a:solidFill>
                  <a:srgbClr val="000000"/>
                </a:solidFill>
              </a:rPr>
              <a:t>Windows PowerShell is an administrative tool that provides:</a:t>
            </a:r>
          </a:p>
          <a:p>
            <a:pPr lvl="1"/>
            <a:r>
              <a:rPr lang="en-CA" dirty="0">
                <a:solidFill>
                  <a:srgbClr val="000000"/>
                </a:solidFill>
              </a:rPr>
              <a:t>Operating-system integration</a:t>
            </a:r>
          </a:p>
          <a:p>
            <a:pPr lvl="1"/>
            <a:r>
              <a:rPr lang="en-CA" dirty="0">
                <a:solidFill>
                  <a:srgbClr val="000000"/>
                </a:solidFill>
              </a:rPr>
              <a:t>Remote management functionality</a:t>
            </a:r>
          </a:p>
          <a:p>
            <a:pPr lvl="1"/>
            <a:r>
              <a:rPr lang="en-CA" dirty="0">
                <a:solidFill>
                  <a:srgbClr val="000000"/>
                </a:solidFill>
              </a:rPr>
              <a:t>Script-based execution</a:t>
            </a:r>
          </a:p>
          <a:p>
            <a:pPr lvl="0"/>
            <a:endParaRPr lang="en-US" dirty="0">
              <a:solidFill>
                <a:srgbClr val="000000"/>
              </a:solidFill>
            </a:endParaRPr>
          </a:p>
        </p:txBody>
      </p:sp>
      <p:sp>
        <p:nvSpPr>
          <p:cNvPr id="4" name="Content Placeholder 2">
            <a:extLst>
              <a:ext uri="{FF2B5EF4-FFF2-40B4-BE49-F238E27FC236}">
                <a16:creationId xmlns:a16="http://schemas.microsoft.com/office/drawing/2014/main" id="{CEC0BEC1-2502-46AE-A1A7-3B06B7F1F98F}"/>
              </a:ext>
            </a:extLst>
          </p:cNvPr>
          <p:cNvSpPr txBox="1">
            <a:spLocks/>
          </p:cNvSpPr>
          <p:nvPr/>
        </p:nvSpPr>
        <p:spPr>
          <a:xfrm>
            <a:off x="1718550" y="885030"/>
            <a:ext cx="857794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pic>
        <p:nvPicPr>
          <p:cNvPr id="5" name="Picture 4" descr="Screenshot of the Windows PowerShell command window.&#10;&#10;&#10;&#10;">
            <a:extLst>
              <a:ext uri="{FF2B5EF4-FFF2-40B4-BE49-F238E27FC236}">
                <a16:creationId xmlns:a16="http://schemas.microsoft.com/office/drawing/2014/main" id="{318B667A-E48D-4250-B920-33DE642B6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154" y="2675214"/>
            <a:ext cx="7043662" cy="3629543"/>
          </a:xfrm>
          <a:prstGeom prst="rect">
            <a:avLst/>
          </a:prstGeom>
          <a:ln>
            <a:solidFill>
              <a:schemeClr val="tx1"/>
            </a:solidFill>
          </a:ln>
        </p:spPr>
      </p:pic>
    </p:spTree>
    <p:extLst>
      <p:ext uri="{BB962C8B-B14F-4D97-AF65-F5344CB8AC3E}">
        <p14:creationId xmlns:p14="http://schemas.microsoft.com/office/powerpoint/2010/main" val="203732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321F-EFD5-4F79-99FB-214CF99EF71A}"/>
              </a:ext>
            </a:extLst>
          </p:cNvPr>
          <p:cNvSpPr>
            <a:spLocks noGrp="1"/>
          </p:cNvSpPr>
          <p:nvPr>
            <p:ph type="title"/>
          </p:nvPr>
        </p:nvSpPr>
        <p:spPr/>
        <p:txBody>
          <a:bodyPr/>
          <a:lstStyle/>
          <a:p>
            <a:r>
              <a:rPr lang="en-US" dirty="0"/>
              <a:t>Using Windows PowerShell</a:t>
            </a:r>
          </a:p>
        </p:txBody>
      </p:sp>
      <p:sp>
        <p:nvSpPr>
          <p:cNvPr id="4" name="Content Placeholder 2">
            <a:extLst>
              <a:ext uri="{FF2B5EF4-FFF2-40B4-BE49-F238E27FC236}">
                <a16:creationId xmlns:a16="http://schemas.microsoft.com/office/drawing/2014/main" id="{A1AA1DCF-75E2-4C9F-8B84-425851F90537}"/>
              </a:ext>
            </a:extLst>
          </p:cNvPr>
          <p:cNvSpPr txBox="1">
            <a:spLocks/>
          </p:cNvSpPr>
          <p:nvPr/>
        </p:nvSpPr>
        <p:spPr>
          <a:xfrm>
            <a:off x="588263" y="122242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Windows PowerShell is a command-line shell designed for system administration</a:t>
            </a:r>
          </a:p>
          <a:p>
            <a:pPr lvl="1"/>
            <a:r>
              <a:rPr lang="en-CA" kern="0" dirty="0">
                <a:solidFill>
                  <a:srgbClr val="000000"/>
                </a:solidFill>
              </a:rPr>
              <a:t>Windows PowerShell drives provide access to:</a:t>
            </a:r>
          </a:p>
          <a:p>
            <a:pPr lvl="2"/>
            <a:r>
              <a:rPr lang="en-CA" kern="0" dirty="0">
                <a:solidFill>
                  <a:srgbClr val="000000"/>
                </a:solidFill>
              </a:rPr>
              <a:t>The file system</a:t>
            </a:r>
          </a:p>
          <a:p>
            <a:pPr lvl="2"/>
            <a:r>
              <a:rPr lang="en-CA" kern="0" dirty="0">
                <a:solidFill>
                  <a:srgbClr val="000000"/>
                </a:solidFill>
              </a:rPr>
              <a:t>The registry</a:t>
            </a:r>
          </a:p>
          <a:p>
            <a:pPr lvl="2"/>
            <a:r>
              <a:rPr lang="en-CA" kern="0" dirty="0">
                <a:solidFill>
                  <a:srgbClr val="000000"/>
                </a:solidFill>
              </a:rPr>
              <a:t>Variables in memory</a:t>
            </a:r>
          </a:p>
          <a:p>
            <a:pPr lvl="1"/>
            <a:r>
              <a:rPr lang="en-CA" kern="0" dirty="0">
                <a:solidFill>
                  <a:srgbClr val="000000"/>
                </a:solidFill>
              </a:rPr>
              <a:t>Cmdlets:</a:t>
            </a:r>
          </a:p>
          <a:p>
            <a:pPr lvl="2"/>
            <a:r>
              <a:rPr lang="en-CA" kern="0" dirty="0">
                <a:solidFill>
                  <a:srgbClr val="000000"/>
                </a:solidFill>
              </a:rPr>
              <a:t>Have a verb-noun format</a:t>
            </a:r>
          </a:p>
          <a:p>
            <a:pPr lvl="2"/>
            <a:r>
              <a:rPr lang="en-CA" kern="0" dirty="0">
                <a:solidFill>
                  <a:srgbClr val="000000"/>
                </a:solidFill>
              </a:rPr>
              <a:t>May have parameters</a:t>
            </a:r>
          </a:p>
          <a:p>
            <a:pPr lvl="2"/>
            <a:r>
              <a:rPr lang="en-CA" kern="0" dirty="0">
                <a:solidFill>
                  <a:srgbClr val="000000"/>
                </a:solidFill>
              </a:rPr>
              <a:t>Example: </a:t>
            </a:r>
          </a:p>
          <a:p>
            <a:pPr lvl="0"/>
            <a:r>
              <a:rPr lang="en-CA" kern="0" dirty="0">
                <a:solidFill>
                  <a:srgbClr val="000000"/>
                </a:solidFill>
              </a:rPr>
              <a:t>You can use Windows PowerShell to efficiently perform bulk operations</a:t>
            </a:r>
          </a:p>
          <a:p>
            <a:pPr lvl="0"/>
            <a:endParaRPr lang="en-US" kern="0" dirty="0">
              <a:solidFill>
                <a:srgbClr val="000000"/>
              </a:solidFill>
            </a:endParaRPr>
          </a:p>
        </p:txBody>
      </p:sp>
      <p:sp>
        <p:nvSpPr>
          <p:cNvPr id="5" name="Rectangle 4">
            <a:extLst>
              <a:ext uri="{FF2B5EF4-FFF2-40B4-BE49-F238E27FC236}">
                <a16:creationId xmlns:a16="http://schemas.microsoft.com/office/drawing/2014/main" id="{06953765-8CCD-464B-AB2D-9D0138B599AC}"/>
              </a:ext>
            </a:extLst>
          </p:cNvPr>
          <p:cNvSpPr/>
          <p:nvPr/>
        </p:nvSpPr>
        <p:spPr bwMode="auto">
          <a:xfrm>
            <a:off x="5224276" y="3621723"/>
            <a:ext cx="5894961" cy="447472"/>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p>
            <a:pPr lvl="0" eaLnBrk="0" hangingPunct="0"/>
            <a:r>
              <a:rPr lang="en-CA" sz="2000" dirty="0">
                <a:solidFill>
                  <a:srgbClr val="000000"/>
                </a:solidFill>
                <a:latin typeface="Lucida Sans Unicode" panose="020B0602030504020204" pitchFamily="34" charset="0"/>
                <a:cs typeface="Lucida Sans Unicode" panose="020B0602030504020204" pitchFamily="34" charset="0"/>
              </a:rPr>
              <a:t>Start-Service –Name “Application Identity”</a:t>
            </a:r>
          </a:p>
          <a:p>
            <a:pPr lvl="0" algn="ctr" eaLnBrk="0" hangingPunct="0"/>
            <a:endParaRPr lang="en-CA" dirty="0">
              <a:solidFill>
                <a:srgbClr val="000000"/>
              </a:solidFill>
            </a:endParaRPr>
          </a:p>
        </p:txBody>
      </p:sp>
    </p:spTree>
    <p:extLst>
      <p:ext uri="{BB962C8B-B14F-4D97-AF65-F5344CB8AC3E}">
        <p14:creationId xmlns:p14="http://schemas.microsoft.com/office/powerpoint/2010/main" val="15223818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84200" y="1444294"/>
            <a:ext cx="9395069" cy="1465016"/>
          </a:xfrm>
        </p:spPr>
        <p:txBody>
          <a:bodyPr/>
          <a:lstStyle/>
          <a:p>
            <a:r>
              <a:rPr lang="en-US" dirty="0"/>
              <a:t>Configure and Customize the Windows Start Menu</a:t>
            </a:r>
          </a:p>
          <a:p>
            <a:r>
              <a:rPr lang="en-US" dirty="0"/>
              <a:t>Common Configuration Options</a:t>
            </a:r>
          </a:p>
          <a:p>
            <a:r>
              <a:rPr lang="en-US" dirty="0"/>
              <a:t>Windows PowerShell</a:t>
            </a:r>
          </a:p>
        </p:txBody>
      </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Commands in Windows PowerShell</a:t>
            </a:r>
          </a:p>
        </p:txBody>
      </p:sp>
      <p:sp>
        <p:nvSpPr>
          <p:cNvPr id="4" name="Content Placeholder 2"/>
          <p:cNvSpPr>
            <a:spLocks noGrp="1"/>
          </p:cNvSpPr>
          <p:nvPr/>
        </p:nvSpPr>
        <p:spPr bwMode="auto">
          <a:xfrm>
            <a:off x="588263" y="1296518"/>
            <a:ext cx="8119156" cy="18153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342900" eaLnBrk="0" hangingPunct="0">
              <a:lnSpc>
                <a:spcPct val="90000"/>
              </a:lnSpc>
              <a:spcAft>
                <a:spcPts val="600"/>
              </a:spcAft>
              <a:buSzPct val="100000"/>
              <a:defRPr/>
            </a:pPr>
            <a:r>
              <a:rPr lang="en-US" sz="2400" dirty="0"/>
              <a:t>Remoting features of Windows PowerShell are built on Windows Remote Management</a:t>
            </a:r>
          </a:p>
          <a:p>
            <a:pPr marL="342900" indent="-342900" eaLnBrk="0" hangingPunct="0">
              <a:lnSpc>
                <a:spcPct val="90000"/>
              </a:lnSpc>
              <a:spcAft>
                <a:spcPts val="600"/>
              </a:spcAft>
              <a:buSzPct val="100000"/>
              <a:defRPr/>
            </a:pPr>
            <a:r>
              <a:rPr lang="en-US" sz="2400" dirty="0"/>
              <a:t>Run an individual command or create a persistent connection or session to run a series of commands</a:t>
            </a:r>
          </a:p>
          <a:p>
            <a:endParaRPr lang="en-US" dirty="0"/>
          </a:p>
        </p:txBody>
      </p:sp>
      <p:sp>
        <p:nvSpPr>
          <p:cNvPr id="5" name="Content Placeholder 2">
            <a:extLst>
              <a:ext uri="{FF2B5EF4-FFF2-40B4-BE49-F238E27FC236}">
                <a16:creationId xmlns:a16="http://schemas.microsoft.com/office/drawing/2014/main" id="{865895E6-A943-4699-BA09-E807B9D00643}"/>
              </a:ext>
            </a:extLst>
          </p:cNvPr>
          <p:cNvSpPr>
            <a:spLocks noGrp="1"/>
          </p:cNvSpPr>
          <p:nvPr/>
        </p:nvSpPr>
        <p:spPr bwMode="auto">
          <a:xfrm>
            <a:off x="588263" y="328228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400" dirty="0"/>
              <a:t>To enable remoting, use the following procedure:</a:t>
            </a:r>
          </a:p>
          <a:p>
            <a:pPr marL="514350" indent="-514350">
              <a:buFont typeface="+mj-lt"/>
              <a:buAutoNum type="arabicPeriod"/>
            </a:pPr>
            <a:r>
              <a:rPr lang="en-GB" sz="2400" dirty="0"/>
              <a:t>Verify the status of the Windows Remote Management service:</a:t>
            </a:r>
          </a:p>
          <a:p>
            <a:pPr marL="684212" lvl="2" indent="0">
              <a:buNone/>
            </a:pPr>
            <a:r>
              <a:rPr lang="en-GB" b="1" dirty="0" err="1">
                <a:latin typeface="Lucida Sans Unicode" pitchFamily="34" charset="0"/>
                <a:cs typeface="Lucida Sans Unicode" pitchFamily="34" charset="0"/>
              </a:rPr>
              <a:t>Winrm</a:t>
            </a:r>
            <a:r>
              <a:rPr lang="en-GB" b="1" dirty="0">
                <a:latin typeface="Lucida Sans Unicode" pitchFamily="34" charset="0"/>
                <a:cs typeface="Lucida Sans Unicode" pitchFamily="34" charset="0"/>
              </a:rPr>
              <a:t> </a:t>
            </a:r>
            <a:r>
              <a:rPr lang="en-GB" b="1" dirty="0" err="1">
                <a:latin typeface="Lucida Sans Unicode" pitchFamily="34" charset="0"/>
                <a:cs typeface="Lucida Sans Unicode" pitchFamily="34" charset="0"/>
              </a:rPr>
              <a:t>quickconfig</a:t>
            </a:r>
            <a:endParaRPr lang="en-GB" b="1" dirty="0">
              <a:latin typeface="Lucida Sans Unicode" pitchFamily="34" charset="0"/>
              <a:cs typeface="Lucida Sans Unicode" pitchFamily="34" charset="0"/>
            </a:endParaRPr>
          </a:p>
          <a:p>
            <a:pPr marL="514350" indent="-514350">
              <a:buFont typeface="+mj-lt"/>
              <a:buAutoNum type="arabicPeriod"/>
            </a:pPr>
            <a:r>
              <a:rPr lang="en-GB" sz="2400" dirty="0"/>
              <a:t>Enable remoting:</a:t>
            </a:r>
          </a:p>
          <a:p>
            <a:pPr marL="684212" lvl="2" indent="0">
              <a:buNone/>
            </a:pPr>
            <a:r>
              <a:rPr lang="en-GB" b="1" dirty="0">
                <a:latin typeface="Lucida Sans Unicode" pitchFamily="34" charset="0"/>
                <a:cs typeface="Lucida Sans Unicode" pitchFamily="34" charset="0"/>
              </a:rPr>
              <a:t>Enable-</a:t>
            </a:r>
            <a:r>
              <a:rPr lang="en-GB" b="1" dirty="0" err="1">
                <a:latin typeface="Lucida Sans Unicode" pitchFamily="34" charset="0"/>
                <a:cs typeface="Lucida Sans Unicode" pitchFamily="34" charset="0"/>
              </a:rPr>
              <a:t>PSremoting</a:t>
            </a:r>
            <a:r>
              <a:rPr lang="en-GB" b="1" dirty="0">
                <a:latin typeface="Lucida Sans Unicode" pitchFamily="34" charset="0"/>
                <a:cs typeface="Lucida Sans Unicode" pitchFamily="34" charset="0"/>
              </a:rPr>
              <a:t> -force</a:t>
            </a:r>
          </a:p>
          <a:p>
            <a:endParaRPr lang="en-US" sz="2400" dirty="0"/>
          </a:p>
          <a:p>
            <a:endParaRPr lang="en-US" sz="2400" dirty="0"/>
          </a:p>
        </p:txBody>
      </p:sp>
    </p:spTree>
    <p:extLst>
      <p:ext uri="{BB962C8B-B14F-4D97-AF65-F5344CB8AC3E}">
        <p14:creationId xmlns:p14="http://schemas.microsoft.com/office/powerpoint/2010/main" val="22080957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Lab</a:t>
            </a:r>
            <a:r>
              <a:rPr lang="bs-Latn-BA" dirty="0"/>
              <a:t>: </a:t>
            </a:r>
            <a:r>
              <a:rPr lang="en-US" dirty="0"/>
              <a:t>Configuring Windows 10</a:t>
            </a:r>
          </a:p>
        </p:txBody>
      </p:sp>
    </p:spTree>
    <p:extLst>
      <p:ext uri="{BB962C8B-B14F-4D97-AF65-F5344CB8AC3E}">
        <p14:creationId xmlns:p14="http://schemas.microsoft.com/office/powerpoint/2010/main" val="2867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1: </a:t>
            </a:r>
            <a:r>
              <a:rPr lang="en-US" dirty="0"/>
              <a:t>Configure and Customize the Windows Start Menu </a:t>
            </a:r>
          </a:p>
        </p:txBody>
      </p:sp>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0463195" cy="1107996"/>
          </a:xfrm>
        </p:spPr>
        <p:txBody>
          <a:bodyPr/>
          <a:lstStyle/>
          <a:p>
            <a:r>
              <a:rPr lang="bs-Latn-BA" dirty="0"/>
              <a:t>Lesson </a:t>
            </a:r>
            <a:r>
              <a:rPr lang="en-US" dirty="0"/>
              <a:t>1: Configure and Customize the Windows Start Menu</a:t>
            </a:r>
          </a:p>
        </p:txBody>
      </p:sp>
      <p:sp>
        <p:nvSpPr>
          <p:cNvPr id="6" name="Text Placeholder 5"/>
          <p:cNvSpPr>
            <a:spLocks noGrp="1"/>
          </p:cNvSpPr>
          <p:nvPr>
            <p:ph type="body" sz="quarter" idx="10"/>
          </p:nvPr>
        </p:nvSpPr>
        <p:spPr>
          <a:xfrm>
            <a:off x="543831" y="1960482"/>
            <a:ext cx="11018520" cy="1834348"/>
          </a:xfrm>
        </p:spPr>
        <p:txBody>
          <a:bodyPr/>
          <a:lstStyle/>
          <a:p>
            <a:r>
              <a:rPr lang="en-US" dirty="0"/>
              <a:t>Customizing the User Interface</a:t>
            </a:r>
          </a:p>
          <a:p>
            <a:r>
              <a:rPr lang="en-US" dirty="0"/>
              <a:t>Action Center</a:t>
            </a:r>
          </a:p>
          <a:p>
            <a:r>
              <a:rPr lang="en-US" dirty="0"/>
              <a:t>Configure Cortana</a:t>
            </a:r>
            <a:endParaRPr lang="bs-Latn-BA" dirty="0"/>
          </a:p>
          <a:p>
            <a:pPr lvl="1"/>
            <a:endParaRPr lang="en-US" dirty="0"/>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8C2D-62D0-4DCA-B3A2-2A1D7C30414D}"/>
              </a:ext>
            </a:extLst>
          </p:cNvPr>
          <p:cNvSpPr>
            <a:spLocks noGrp="1"/>
          </p:cNvSpPr>
          <p:nvPr>
            <p:ph type="title"/>
          </p:nvPr>
        </p:nvSpPr>
        <p:spPr>
          <a:xfrm>
            <a:off x="588263" y="457200"/>
            <a:ext cx="11018520" cy="553998"/>
          </a:xfrm>
        </p:spPr>
        <p:txBody>
          <a:bodyPr/>
          <a:lstStyle/>
          <a:p>
            <a:r>
              <a:rPr lang="en-US"/>
              <a:t>Customizing the user interface</a:t>
            </a:r>
            <a:endParaRPr lang="en-US" dirty="0"/>
          </a:p>
        </p:txBody>
      </p:sp>
      <p:sp>
        <p:nvSpPr>
          <p:cNvPr id="4" name="Content Placeholder 2">
            <a:extLst>
              <a:ext uri="{FF2B5EF4-FFF2-40B4-BE49-F238E27FC236}">
                <a16:creationId xmlns:a16="http://schemas.microsoft.com/office/drawing/2014/main" id="{4768F3EA-B7EA-452C-9F7C-2DDDBA13C337}"/>
              </a:ext>
            </a:extLst>
          </p:cNvPr>
          <p:cNvSpPr txBox="1">
            <a:spLocks/>
          </p:cNvSpPr>
          <p:nvPr/>
        </p:nvSpPr>
        <p:spPr>
          <a:xfrm>
            <a:off x="588263" y="1253444"/>
            <a:ext cx="610750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600"/>
              </a:spcAft>
              <a:buNone/>
            </a:pPr>
            <a:r>
              <a:rPr lang="en-GB" kern="0">
                <a:solidFill>
                  <a:srgbClr val="000000"/>
                </a:solidFill>
              </a:rPr>
              <a:t>You can perform the following customizations from the Start screen:</a:t>
            </a:r>
          </a:p>
          <a:p>
            <a:pPr>
              <a:spcAft>
                <a:spcPts val="600"/>
              </a:spcAft>
            </a:pPr>
            <a:r>
              <a:rPr lang="en-GB" kern="0">
                <a:solidFill>
                  <a:srgbClr val="000000"/>
                </a:solidFill>
              </a:rPr>
              <a:t>Manage tiles:</a:t>
            </a:r>
          </a:p>
          <a:p>
            <a:pPr lvl="1">
              <a:spcAft>
                <a:spcPts val="600"/>
              </a:spcAft>
            </a:pPr>
            <a:r>
              <a:rPr lang="en-GB" kern="0">
                <a:solidFill>
                  <a:srgbClr val="000000"/>
                </a:solidFill>
              </a:rPr>
              <a:t>Add tiles</a:t>
            </a:r>
          </a:p>
          <a:p>
            <a:pPr lvl="1">
              <a:spcAft>
                <a:spcPts val="600"/>
              </a:spcAft>
            </a:pPr>
            <a:r>
              <a:rPr lang="en-GB" kern="0">
                <a:solidFill>
                  <a:srgbClr val="000000"/>
                </a:solidFill>
              </a:rPr>
              <a:t>Remove tiles</a:t>
            </a:r>
          </a:p>
          <a:p>
            <a:pPr lvl="1">
              <a:spcAft>
                <a:spcPts val="600"/>
              </a:spcAft>
            </a:pPr>
            <a:r>
              <a:rPr lang="en-GB" kern="0">
                <a:solidFill>
                  <a:srgbClr val="000000"/>
                </a:solidFill>
              </a:rPr>
              <a:t>Pin items to taskbar</a:t>
            </a:r>
          </a:p>
          <a:p>
            <a:pPr>
              <a:spcAft>
                <a:spcPts val="600"/>
              </a:spcAft>
            </a:pPr>
            <a:r>
              <a:rPr lang="en-GB" kern="0">
                <a:solidFill>
                  <a:srgbClr val="000000"/>
                </a:solidFill>
              </a:rPr>
              <a:t>Resize tiles:</a:t>
            </a:r>
          </a:p>
          <a:p>
            <a:pPr lvl="1">
              <a:spcAft>
                <a:spcPts val="600"/>
              </a:spcAft>
            </a:pPr>
            <a:r>
              <a:rPr lang="en-GB" kern="0">
                <a:solidFill>
                  <a:srgbClr val="000000"/>
                </a:solidFill>
              </a:rPr>
              <a:t>Configure live tiles</a:t>
            </a:r>
          </a:p>
          <a:p>
            <a:pPr>
              <a:spcAft>
                <a:spcPts val="600"/>
              </a:spcAft>
            </a:pPr>
            <a:r>
              <a:rPr lang="en-GB" kern="0">
                <a:solidFill>
                  <a:srgbClr val="000000"/>
                </a:solidFill>
              </a:rPr>
              <a:t>Group tiles</a:t>
            </a:r>
          </a:p>
          <a:p>
            <a:pPr lvl="0"/>
            <a:endParaRPr lang="en-US" kern="0" dirty="0">
              <a:solidFill>
                <a:srgbClr val="000000"/>
              </a:solidFill>
            </a:endParaRPr>
          </a:p>
        </p:txBody>
      </p:sp>
      <p:pic>
        <p:nvPicPr>
          <p:cNvPr id="6" name="Billede 1" descr="This slide displays the Windows 10 Start screen, with the All apps list open. The user has right-clicked Word 2016 in the All apps list, which displays the context menu with the following options: Pin to Start, More, and Uninstall. &#10;&#10;">
            <a:extLst>
              <a:ext uri="{FF2B5EF4-FFF2-40B4-BE49-F238E27FC236}">
                <a16:creationId xmlns:a16="http://schemas.microsoft.com/office/drawing/2014/main" id="{785E5DA6-90E5-4562-B7B6-F89A7FD257E2}"/>
              </a:ext>
            </a:extLst>
          </p:cNvPr>
          <p:cNvPicPr>
            <a:picLocks noChangeAspect="1"/>
          </p:cNvPicPr>
          <p:nvPr/>
        </p:nvPicPr>
        <p:blipFill>
          <a:blip r:embed="rId3"/>
          <a:stretch>
            <a:fillRect/>
          </a:stretch>
        </p:blipFill>
        <p:spPr>
          <a:xfrm>
            <a:off x="4448711" y="2354826"/>
            <a:ext cx="5303021" cy="3757916"/>
          </a:xfrm>
          <a:prstGeom prst="rect">
            <a:avLst/>
          </a:prstGeom>
        </p:spPr>
      </p:pic>
    </p:spTree>
    <p:extLst>
      <p:ext uri="{BB962C8B-B14F-4D97-AF65-F5344CB8AC3E}">
        <p14:creationId xmlns:p14="http://schemas.microsoft.com/office/powerpoint/2010/main" val="16046566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Action </a:t>
            </a:r>
            <a:r>
              <a:rPr lang="en-GB" dirty="0" err="1"/>
              <a:t>Center</a:t>
            </a:r>
            <a:endParaRPr lang="en-GB" dirty="0"/>
          </a:p>
        </p:txBody>
      </p:sp>
      <p:pic>
        <p:nvPicPr>
          <p:cNvPr id="4" name="Picture 3" descr="A screenshot of the System category in the Settings app. The Notifications &amp; action tab is displayed. &#10;&#10;">
            <a:extLst>
              <a:ext uri="{FF2B5EF4-FFF2-40B4-BE49-F238E27FC236}">
                <a16:creationId xmlns:a16="http://schemas.microsoft.com/office/drawing/2014/main" id="{03B19D6B-BB5A-42C7-A9E6-0DBD473B285E}"/>
              </a:ext>
            </a:extLst>
          </p:cNvPr>
          <p:cNvPicPr>
            <a:picLocks noChangeAspect="1"/>
          </p:cNvPicPr>
          <p:nvPr/>
        </p:nvPicPr>
        <p:blipFill>
          <a:blip r:embed="rId4"/>
          <a:stretch>
            <a:fillRect/>
          </a:stretch>
        </p:blipFill>
        <p:spPr>
          <a:xfrm>
            <a:off x="2423652" y="1194306"/>
            <a:ext cx="6159910" cy="4998204"/>
          </a:xfrm>
          <a:prstGeom prst="rect">
            <a:avLst/>
          </a:prstGeom>
        </p:spPr>
      </p:pic>
    </p:spTree>
    <p:custDataLst>
      <p:tags r:id="rId1"/>
    </p:custDataLst>
    <p:extLst>
      <p:ext uri="{BB962C8B-B14F-4D97-AF65-F5344CB8AC3E}">
        <p14:creationId xmlns:p14="http://schemas.microsoft.com/office/powerpoint/2010/main" val="34041285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Configure Cortana</a:t>
            </a:r>
          </a:p>
        </p:txBody>
      </p:sp>
      <p:pic>
        <p:nvPicPr>
          <p:cNvPr id="4" name="Picture 3" descr="A screenshot of the Cortana category in the Settings app. The Talk to Cortana tab is shown. &#10;&#10;">
            <a:extLst>
              <a:ext uri="{FF2B5EF4-FFF2-40B4-BE49-F238E27FC236}">
                <a16:creationId xmlns:a16="http://schemas.microsoft.com/office/drawing/2014/main" id="{68313522-83EF-4D2D-9C94-9E841FD6DDE6}"/>
              </a:ext>
            </a:extLst>
          </p:cNvPr>
          <p:cNvPicPr>
            <a:picLocks noChangeAspect="1"/>
          </p:cNvPicPr>
          <p:nvPr/>
        </p:nvPicPr>
        <p:blipFill>
          <a:blip r:embed="rId4"/>
          <a:stretch>
            <a:fillRect/>
          </a:stretch>
        </p:blipFill>
        <p:spPr>
          <a:xfrm>
            <a:off x="2900515" y="1215113"/>
            <a:ext cx="6390969" cy="5185687"/>
          </a:xfrm>
          <a:prstGeom prst="rect">
            <a:avLst/>
          </a:prstGeom>
        </p:spPr>
      </p:pic>
    </p:spTree>
    <p:custDataLst>
      <p:tags r:id="rId1"/>
    </p:custDataLst>
    <p:extLst>
      <p:ext uri="{BB962C8B-B14F-4D97-AF65-F5344CB8AC3E}">
        <p14:creationId xmlns:p14="http://schemas.microsoft.com/office/powerpoint/2010/main" val="40590512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2: </a:t>
            </a:r>
            <a:r>
              <a:rPr lang="en-US" dirty="0"/>
              <a:t>Common Configuration Options</a:t>
            </a:r>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0463195" cy="553998"/>
          </a:xfrm>
        </p:spPr>
        <p:txBody>
          <a:bodyPr/>
          <a:lstStyle/>
          <a:p>
            <a:r>
              <a:rPr lang="bs-Latn-BA" dirty="0"/>
              <a:t>Lesson </a:t>
            </a:r>
            <a:r>
              <a:rPr lang="en-US" dirty="0"/>
              <a:t>2: Common Configuration Options</a:t>
            </a:r>
          </a:p>
        </p:txBody>
      </p:sp>
      <p:sp>
        <p:nvSpPr>
          <p:cNvPr id="6" name="Text Placeholder 5"/>
          <p:cNvSpPr>
            <a:spLocks noGrp="1"/>
          </p:cNvSpPr>
          <p:nvPr>
            <p:ph type="body" sz="quarter" idx="10"/>
          </p:nvPr>
        </p:nvSpPr>
        <p:spPr>
          <a:xfrm>
            <a:off x="587126" y="1311050"/>
            <a:ext cx="11018520" cy="3385542"/>
          </a:xfrm>
        </p:spPr>
        <p:txBody>
          <a:bodyPr/>
          <a:lstStyle/>
          <a:p>
            <a:r>
              <a:rPr lang="en-US" dirty="0"/>
              <a:t>Display Options</a:t>
            </a:r>
          </a:p>
          <a:p>
            <a:r>
              <a:rPr lang="en-US" dirty="0"/>
              <a:t>Options for Mobile Devices</a:t>
            </a:r>
          </a:p>
          <a:p>
            <a:r>
              <a:rPr lang="en-US" dirty="0"/>
              <a:t>Power Plans</a:t>
            </a:r>
          </a:p>
          <a:p>
            <a:r>
              <a:rPr lang="en-US" dirty="0"/>
              <a:t>Windows 10 Privacy</a:t>
            </a:r>
          </a:p>
          <a:p>
            <a:r>
              <a:rPr lang="en-US" dirty="0"/>
              <a:t>Using the Settings App</a:t>
            </a:r>
          </a:p>
          <a:p>
            <a:r>
              <a:rPr lang="en-US" dirty="0"/>
              <a:t>Using Control Panel</a:t>
            </a:r>
          </a:p>
          <a:p>
            <a:pPr lvl="1"/>
            <a:endParaRPr lang="en-US" dirty="0"/>
          </a:p>
        </p:txBody>
      </p:sp>
    </p:spTree>
    <p:extLst>
      <p:ext uri="{BB962C8B-B14F-4D97-AF65-F5344CB8AC3E}">
        <p14:creationId xmlns:p14="http://schemas.microsoft.com/office/powerpoint/2010/main" val="282662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56AB476F3E47498AAEE9AB816F85AE" ma:contentTypeVersion="6" ma:contentTypeDescription="Create a new document." ma:contentTypeScope="" ma:versionID="695b2c2ce871472af22f322c90458b3c">
  <xsd:schema xmlns:xsd="http://www.w3.org/2001/XMLSchema" xmlns:xs="http://www.w3.org/2001/XMLSchema" xmlns:p="http://schemas.microsoft.com/office/2006/metadata/properties" xmlns:ns1="http://schemas.microsoft.com/sharepoint/v3" xmlns:ns2="60da5444-7eff-4742-a648-acde9f0ba882" targetNamespace="http://schemas.microsoft.com/office/2006/metadata/properties" ma:root="true" ma:fieldsID="129881fa8f303e0cbd4e7bbda959601b" ns1:_="" ns2:_="">
    <xsd:import namespace="http://schemas.microsoft.com/sharepoint/v3"/>
    <xsd:import namespace="60da5444-7eff-4742-a648-acde9f0ba8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da5444-7eff-4742-a648-acde9f0ba8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60da5444-7eff-4742-a648-acde9f0ba882"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45DF41A-B7A0-477E-9604-C551AA0039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0da5444-7eff-4742-a648-acde9f0ba8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60da5444-7eff-4742-a648-acde9f0ba882"/>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639</TotalTime>
  <Words>1447</Words>
  <Application>Microsoft Office PowerPoint</Application>
  <PresentationFormat>Widescreen</PresentationFormat>
  <Paragraphs>173</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WHITE TEMPLATE</vt:lpstr>
      <vt:lpstr>SOFT BLACK TEMPLATE</vt:lpstr>
      <vt:lpstr>Module 03 : Post-installation Configuration and Personalization </vt:lpstr>
      <vt:lpstr>Module agenda</vt:lpstr>
      <vt:lpstr>Lesson 1: Configure and Customize the Windows Start Menu </vt:lpstr>
      <vt:lpstr>Lesson 1: Configure and Customize the Windows Start Menu</vt:lpstr>
      <vt:lpstr>Customizing the user interface</vt:lpstr>
      <vt:lpstr>Action Center</vt:lpstr>
      <vt:lpstr>Configure Cortana</vt:lpstr>
      <vt:lpstr>Lesson 2: Common Configuration Options</vt:lpstr>
      <vt:lpstr>Lesson 2: Common Configuration Options</vt:lpstr>
      <vt:lpstr>Display options</vt:lpstr>
      <vt:lpstr>Options for mobile devices</vt:lpstr>
      <vt:lpstr>Power Plans</vt:lpstr>
      <vt:lpstr>Windows 10 Privacy</vt:lpstr>
      <vt:lpstr>The Settings app</vt:lpstr>
      <vt:lpstr>Using the Control Panel</vt:lpstr>
      <vt:lpstr>Lesson 3: Windows PowerShell</vt:lpstr>
      <vt:lpstr>Lesson 3: Windows PowerShell</vt:lpstr>
      <vt:lpstr>What is Windows PowerShell?</vt:lpstr>
      <vt:lpstr>Using Windows PowerShell</vt:lpstr>
      <vt:lpstr>Remote Commands in Windows PowerShell</vt:lpstr>
      <vt:lpstr>Practice Lab: Configuring Windows 10</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Brian Hinkelman</cp:lastModifiedBy>
  <cp:revision>24</cp:revision>
  <dcterms:created xsi:type="dcterms:W3CDTF">2018-07-31T14:16:34Z</dcterms:created>
  <dcterms:modified xsi:type="dcterms:W3CDTF">2019-01-28T00:16:59Z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0x0101006E56AB476F3E47498AAEE9AB816F85AE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