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FCF6E-DE89-4505-AE11-AD96045C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A6AE4F-16EF-4F7A-A6C4-C97D06DC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8BBAF-2407-44CE-BA85-DB964862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E3F22-04D4-4A0B-817F-7DE321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A4904-A083-48C8-8147-4FCD9EE6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222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1282A-5286-44D0-BD94-A9D2A55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66F6F-1A94-4E5B-AA39-C5547F7C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DCEF5-E9E1-4F7F-8D4F-E66101F3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B1B7C-DE7A-4D9E-A958-06EC1A31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49EBB-86DE-47F6-AE39-E7D6717E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538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B67B8A-17CC-436E-B022-8F9EFCB53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548EF-67E4-4E45-BA00-CD119337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31F37-54BE-4B4A-8502-5CF9D1E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6067F-0445-4D35-B291-1D1EAD9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A337A-4233-4B4E-B94F-513D262A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804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6470A-47BC-4024-8F92-FADBDB80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F4CAC-15FA-40C1-B1DE-52538F5C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87D71-1E4A-4C19-9636-FB941029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7A670-7E41-4B47-AE81-864761A2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B2243-FA9A-441A-95A6-C00034EA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601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30289-E336-4365-8F46-F20ED5FC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C406B-8EDE-4634-A6CD-C914548C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C177F8-5B0D-4017-B7B4-E22C92DE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BC0E5-91DA-4BD3-BC7B-701A1D90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B623C-9B6B-4E53-AACB-38F768D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35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48710-D969-4947-A18A-15C7B29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96B00-52BE-4A32-B338-D4E7E0BD4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02CEE1-4E02-43D0-ABBF-5175AE34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185D73-94F7-40B3-AF49-A1C7DE32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CD8393-6A3D-40BD-99CF-F60E4490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9EB3F4-7B1E-4F95-86B0-07B0923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366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E73B-A084-4B21-AC7A-6C76F972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E7AC5-6545-47B2-B0C9-06337195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EE58F-61CB-4B50-9BAF-EC104AB7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4457C4-A173-456E-8A19-0623C3C16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928D97-B653-43EC-86BF-1E57E09D8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84CEC8-8163-44A8-A4AD-DCE621B0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66A8B3-07C6-4077-80C1-48F22D18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23B060-A360-491A-A27E-1D14B3D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265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0D319-0D72-43F4-A628-04B446A6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ECDF3-E54D-4028-AF74-C9BCD4E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0F858B-09B9-4F67-9A1D-1D974B3F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75F0B-D910-4F5F-987C-143C666E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5146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515894-4962-4565-A82D-373A166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F36565-92FD-4E93-8540-F0A628D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5488D-78BE-4A23-9B32-4BA2E09F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961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941FF-B398-4B64-AF27-A3E28E0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78D75-D556-4358-9580-5F96C133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5375D-C50F-48AB-9CFC-C8BE7437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D82BA-6233-422B-938D-F18BE3A7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8637B-B445-4C28-90D0-E413D172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B612FB-7AB0-4C10-8201-0454BD8F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948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7604F-3DB8-4534-8DFA-CB2EA9DF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2D6F97-E095-4D3A-8E20-B1A5302BE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7DB4D-94F8-4F38-8DD6-1BD3EBC0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10375-2821-4B70-8A2C-7B3E801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40824-7B01-4431-84D5-C6BC34F0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AEFFDA-E3D9-4BF2-A80D-108F75D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7192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B23A52-A2E8-4546-B2D7-9127A32F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45D49-F33C-4943-80AC-C4E079A2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39380-10AD-4E60-883C-92A72DCAA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F40D-89E3-4572-BD08-401433EB12E3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A90D49-267B-464A-825E-3B8AF1582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C69A2-531F-40E5-8052-6EA2F913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02AE-5E30-407D-806D-5730595946C1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278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D3A6-26A9-48BF-9DC9-4CFA10A2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0"/>
            <a:ext cx="9144000" cy="1104900"/>
          </a:xfrm>
        </p:spPr>
        <p:txBody>
          <a:bodyPr>
            <a:noAutofit/>
          </a:bodyPr>
          <a:lstStyle/>
          <a:p>
            <a:r>
              <a:rPr lang="fr-MA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Etude de benchmarking entre </a:t>
            </a:r>
            <a:r>
              <a:rPr lang="fr-MA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MockingBird</a:t>
            </a:r>
            <a:r>
              <a:rPr lang="fr-MA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, Azure et Proto.io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5B1270-8450-42B8-AA7C-26CF9FAFB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722E08A-1A7C-4E70-9336-A2AA324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02714"/>
              </p:ext>
            </p:extLst>
          </p:nvPr>
        </p:nvGraphicFramePr>
        <p:xfrm>
          <a:off x="190500" y="1104900"/>
          <a:ext cx="11849100" cy="567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717683305"/>
                    </a:ext>
                  </a:extLst>
                </a:gridCol>
                <a:gridCol w="2326005">
                  <a:extLst>
                    <a:ext uri="{9D8B030D-6E8A-4147-A177-3AD203B41FA5}">
                      <a16:colId xmlns:a16="http://schemas.microsoft.com/office/drawing/2014/main" val="2278961888"/>
                    </a:ext>
                  </a:extLst>
                </a:gridCol>
                <a:gridCol w="2413635">
                  <a:extLst>
                    <a:ext uri="{9D8B030D-6E8A-4147-A177-3AD203B41FA5}">
                      <a16:colId xmlns:a16="http://schemas.microsoft.com/office/drawing/2014/main" val="1426318333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453300151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3202487538"/>
                    </a:ext>
                  </a:extLst>
                </a:gridCol>
              </a:tblGrid>
              <a:tr h="1419225"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3200" dirty="0"/>
                    </a:p>
                    <a:p>
                      <a:pPr algn="ctr"/>
                      <a:r>
                        <a:rPr lang="fr-MA" sz="320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3200" dirty="0"/>
                    </a:p>
                    <a:p>
                      <a:pPr algn="ctr"/>
                      <a:r>
                        <a:rPr lang="fr-MA" sz="3200" dirty="0"/>
                        <a:t>disponibilité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3200" dirty="0"/>
                    </a:p>
                    <a:p>
                      <a:pPr algn="ctr"/>
                      <a:r>
                        <a:rPr lang="fr-MA" sz="3200" dirty="0"/>
                        <a:t>Point 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3200" dirty="0"/>
                    </a:p>
                    <a:p>
                      <a:pPr algn="ctr"/>
                      <a:r>
                        <a:rPr lang="fr-MA" sz="3200" dirty="0"/>
                        <a:t>Point faible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0645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algn="l"/>
                      <a:r>
                        <a:rPr lang="fr-MA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Azure</a:t>
                      </a:r>
                    </a:p>
                    <a:p>
                      <a:pPr algn="l"/>
                      <a:endParaRPr lang="fr-MA" sz="3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30 jours d’essai </a:t>
                      </a:r>
                    </a:p>
                    <a:p>
                      <a:pPr algn="ctr"/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Achat : $289</a:t>
                      </a:r>
                    </a:p>
                    <a:p>
                      <a:pPr algn="ctr"/>
                      <a:endParaRPr lang="fr-M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MA" sz="1800" b="1" dirty="0"/>
                        <a:t>Installable sur</a:t>
                      </a:r>
                    </a:p>
                    <a:p>
                      <a:pPr algn="ctr"/>
                      <a:r>
                        <a:rPr lang="fr-MA" sz="1800" b="1" dirty="0"/>
                        <a:t> PC /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r>
                        <a:rPr lang="fr-MA" sz="2000" dirty="0"/>
                        <a:t>Larges possibilités d’interaction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endParaRPr lang="fr-MA" sz="2000" dirty="0"/>
                    </a:p>
                    <a:p>
                      <a:r>
                        <a:rPr lang="fr-MA" sz="2000" dirty="0"/>
                        <a:t>Prix élevé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68121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algn="l"/>
                      <a:r>
                        <a:rPr lang="fr-MA" sz="3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MockingBird</a:t>
                      </a:r>
                      <a:endParaRPr lang="fr-MA" sz="3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MA" sz="1800" b="1" dirty="0"/>
                        <a:t>gratuit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MA" sz="1800" b="1" dirty="0"/>
                        <a:t>Sur navigateur (chrome, safari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endParaRPr lang="fr-MA" sz="2000" dirty="0"/>
                    </a:p>
                    <a:p>
                      <a:r>
                        <a:rPr lang="fr-MA" sz="2000" dirty="0"/>
                        <a:t>Facile à utiliser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r>
                        <a:rPr lang="fr-MA" sz="2000" dirty="0"/>
                        <a:t>Disponible gratuitement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31634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algn="l"/>
                      <a:r>
                        <a:rPr lang="fr-MA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Proto.io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MA" sz="1800" b="1" dirty="0"/>
                        <a:t>Dispo sur Android/Ios</a:t>
                      </a:r>
                    </a:p>
                    <a:p>
                      <a:pPr algn="ctr" rtl="0"/>
                      <a:r>
                        <a:rPr lang="fr-MA" sz="1800" b="1" dirty="0"/>
                        <a:t>15 jours d’essai et 24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fr-MA" sz="1800" b="1" dirty="0"/>
                    </a:p>
                    <a:p>
                      <a:pPr algn="ctr"/>
                      <a:endParaRPr lang="fr-M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MA" sz="1800" b="1" dirty="0"/>
                    </a:p>
                    <a:p>
                      <a:pPr algn="ctr"/>
                      <a:r>
                        <a:rPr lang="fr-MA" sz="1800" b="1" dirty="0"/>
                        <a:t>Sur navigateur  +</a:t>
                      </a:r>
                    </a:p>
                    <a:p>
                      <a:pPr algn="ctr"/>
                      <a:r>
                        <a:rPr lang="fr-MA" sz="1800" b="1" dirty="0"/>
                        <a:t>Application Android/Ios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endParaRPr lang="fr-MA" sz="2000" dirty="0"/>
                    </a:p>
                    <a:p>
                      <a:r>
                        <a:rPr lang="fr-MA" sz="2000" dirty="0"/>
                        <a:t>Ideal pour débuter</a:t>
                      </a:r>
                    </a:p>
                    <a:p>
                      <a:endParaRPr lang="fr-M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sz="2000" dirty="0"/>
                    </a:p>
                    <a:p>
                      <a:endParaRPr lang="fr-MA" sz="2000" dirty="0"/>
                    </a:p>
                    <a:p>
                      <a:r>
                        <a:rPr lang="fr-MA" sz="2000" dirty="0"/>
                        <a:t>Facile d’</a:t>
                      </a:r>
                      <a:r>
                        <a:rPr lang="fr-MA" sz="2000" dirty="0" err="1"/>
                        <a:t>accés</a:t>
                      </a:r>
                      <a:endParaRPr lang="fr-M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7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14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78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Thème Office</vt:lpstr>
      <vt:lpstr>Etude de benchmarking entre MockingBird, Azure et Proto.io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benchmarking entreMockingBird, Azure et Proto.io</dc:title>
  <dc:creator>achraf moubarek</dc:creator>
  <cp:lastModifiedBy>achraf moubarek</cp:lastModifiedBy>
  <cp:revision>15</cp:revision>
  <dcterms:created xsi:type="dcterms:W3CDTF">2019-11-26T09:26:07Z</dcterms:created>
  <dcterms:modified xsi:type="dcterms:W3CDTF">2019-11-26T14:29:11Z</dcterms:modified>
</cp:coreProperties>
</file>