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A6CC-6BF2-4B61-8F6D-64660DF9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MMO Game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EF386-1E59-4D0D-BDF3-285920978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LOBKE &amp; </a:t>
            </a:r>
            <a:r>
              <a:rPr lang="en-US" dirty="0" err="1"/>
              <a:t>ilias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5197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8ACC-47B3-4D54-9405-FAEBFECC3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Elixir Backend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4855-ABB6-469B-BD14-391C9C97D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2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12E4-338B-4D8B-97B8-512D6D5D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 player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BDCC-B4A9-413A-98BE-596D20C6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Mmo.Player.walk("player", :N) </a:t>
            </a:r>
          </a:p>
          <a:p>
            <a:r>
              <a:rPr lang="nl-BE" dirty="0"/>
              <a:t>Mmo.Player.walk("player", :E) </a:t>
            </a:r>
          </a:p>
          <a:p>
            <a:r>
              <a:rPr lang="nl-BE" dirty="0"/>
              <a:t>Mmo.Player.walk("player", :S) </a:t>
            </a:r>
          </a:p>
          <a:p>
            <a:r>
              <a:rPr lang="nl-BE" dirty="0"/>
              <a:t>Mmo.Player.walk("player", :W)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6583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60B-D778-4CA3-B70F-9AAF65DB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a player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5440-09F9-4515-952B-0DF87AEF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Mmo.Player.attack</a:t>
            </a:r>
            <a:r>
              <a:rPr lang="en-US" dirty="0"/>
              <a:t>("player", "attacked-player")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3312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AC9C-A27D-4024-96A9-599BF99C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player data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1870-B98F-4FBD-92DF-30C8B07E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Mmo.Player.get_position</a:t>
            </a:r>
            <a:r>
              <a:rPr lang="en-US" dirty="0"/>
              <a:t>("player") </a:t>
            </a:r>
          </a:p>
          <a:p>
            <a:r>
              <a:rPr lang="en-US" dirty="0" err="1"/>
              <a:t>Mmo.Player.get</a:t>
            </a:r>
            <a:r>
              <a:rPr lang="en-US" dirty="0"/>
              <a:t>("player”)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552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0F68F-7949-47BE-A33A-02F42E94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08" y="2947332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300" b="1" dirty="0">
                <a:solidFill>
                  <a:srgbClr val="EBEBEB"/>
                </a:solidFill>
              </a:rPr>
              <a:t>Schets OTP applicatie</a:t>
            </a:r>
            <a:endParaRPr lang="en-BE" sz="33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C1779-E005-44A0-BBA4-408036CC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912334"/>
            <a:ext cx="6391533" cy="50333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5339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3DB3-3687-420B-8848-50DC2825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nl-BE" b="1"/>
              <a:t>Schets distributed applicatie</a:t>
            </a:r>
            <a:endParaRPr lang="en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7D45CD-07EF-4E54-A23A-09A19802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357" y="2152905"/>
            <a:ext cx="8970178" cy="4585352"/>
          </a:xfrm>
        </p:spPr>
      </p:pic>
    </p:spTree>
    <p:extLst>
      <p:ext uri="{BB962C8B-B14F-4D97-AF65-F5344CB8AC3E}">
        <p14:creationId xmlns:p14="http://schemas.microsoft.com/office/powerpoint/2010/main" val="53127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D34-AE80-425F-982B-D85874B0D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Phoenix Frontend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3183-A462-4DE8-8EE0-C85A15823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342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4A9B-8A8D-44DF-A758-189E553B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player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351485-6B67-4298-899B-367C2BB5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730" y="2523269"/>
            <a:ext cx="7844637" cy="3832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30095-8860-410C-8787-880A6B21F51D}"/>
              </a:ext>
            </a:extLst>
          </p:cNvPr>
          <p:cNvSpPr/>
          <p:nvPr/>
        </p:nvSpPr>
        <p:spPr>
          <a:xfrm>
            <a:off x="2989058" y="1680632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API call: localhost:4000/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/create/&lt;username&gt;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757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12E4-338B-4D8B-97B8-512D6D5D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 player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BDCC-B4A9-413A-98BE-596D20C6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19AB9-450F-4D1B-9A74-65C0A4C762A2}"/>
              </a:ext>
            </a:extLst>
          </p:cNvPr>
          <p:cNvSpPr/>
          <p:nvPr/>
        </p:nvSpPr>
        <p:spPr>
          <a:xfrm>
            <a:off x="3027692" y="1680632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FFFFFF"/>
                </a:solidFill>
                <a:latin typeface="Consolas" panose="020B0609020204030204" pitchFamily="49" charset="0"/>
              </a:rPr>
              <a:t>API call: localhost:4000/api/move/&lt;username&gt;/N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670C4-51C7-434F-A99A-DE8E7012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3" y="2379334"/>
            <a:ext cx="8761414" cy="42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8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60B-D778-4CA3-B70F-9AAF65DB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a player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5440-09F9-4515-952B-0DF87AEF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43F29-B7AC-4832-A035-5C440A3D9FA3}"/>
              </a:ext>
            </a:extLst>
          </p:cNvPr>
          <p:cNvSpPr/>
          <p:nvPr/>
        </p:nvSpPr>
        <p:spPr>
          <a:xfrm>
            <a:off x="2326547" y="1680632"/>
            <a:ext cx="7538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FFFF"/>
                </a:solidFill>
                <a:latin typeface="Consolas" panose="020B0609020204030204" pitchFamily="49" charset="0"/>
              </a:rPr>
              <a:t>API call:localhost:4000/api/attack/&lt;username&gt;/&lt;username2&gt;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7494-A59B-4452-93EE-6887C8CE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13" y="2387596"/>
            <a:ext cx="8767374" cy="39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1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ABA-D958-4CC4-957C-83AD1583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Global Chat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BC72-0031-456D-9FD7-5165B359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C8E36-0084-46E2-82E6-D256B9FF369C}"/>
              </a:ext>
            </a:extLst>
          </p:cNvPr>
          <p:cNvSpPr/>
          <p:nvPr/>
        </p:nvSpPr>
        <p:spPr>
          <a:xfrm>
            <a:off x="3787515" y="1680632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FFFFFF"/>
                </a:solidFill>
                <a:latin typeface="Consolas" panose="020B0609020204030204" pitchFamily="49" charset="0"/>
              </a:rPr>
              <a:t>localhost:4000/&lt;your_username&gt;/chat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BCCA3-F001-4FB2-9F52-68CB6BD2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12" y="2504247"/>
            <a:ext cx="7399176" cy="36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E369-6EBE-4897-8F85-520862C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Logs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172C-71D3-4EA0-9711-90D2A4AA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43656-4F3A-4021-81BA-CE6C0D8E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94" y="2373888"/>
            <a:ext cx="8825659" cy="4325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607F9A-2024-49AE-8357-1917A34AD01C}"/>
              </a:ext>
            </a:extLst>
          </p:cNvPr>
          <p:cNvSpPr/>
          <p:nvPr/>
        </p:nvSpPr>
        <p:spPr>
          <a:xfrm>
            <a:off x="3781564" y="1519198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API calls: localhost:4000/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/logs/full</a:t>
            </a: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localhost:4000/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/logs/short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1119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Ion Boardroom</vt:lpstr>
      <vt:lpstr>MMO Game</vt:lpstr>
      <vt:lpstr>Schets OTP applicatie</vt:lpstr>
      <vt:lpstr>Schets distributed applicatie</vt:lpstr>
      <vt:lpstr>Phoenix Frontend</vt:lpstr>
      <vt:lpstr>Creating a player</vt:lpstr>
      <vt:lpstr>Moving a player</vt:lpstr>
      <vt:lpstr>Attacking a player</vt:lpstr>
      <vt:lpstr>Entering Global Chat</vt:lpstr>
      <vt:lpstr>See Logs</vt:lpstr>
      <vt:lpstr>Elixir Backend</vt:lpstr>
      <vt:lpstr>Moving a player</vt:lpstr>
      <vt:lpstr>Attacking a player</vt:lpstr>
      <vt:lpstr>Get player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 Game</dc:title>
  <dc:creator>Ilias Achahbar</dc:creator>
  <cp:lastModifiedBy>Ilias Achahbar</cp:lastModifiedBy>
  <cp:revision>3</cp:revision>
  <dcterms:created xsi:type="dcterms:W3CDTF">2022-08-12T15:29:44Z</dcterms:created>
  <dcterms:modified xsi:type="dcterms:W3CDTF">2022-08-12T15:45:19Z</dcterms:modified>
</cp:coreProperties>
</file>