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183" r:id="rId3"/>
    <p:sldId id="2187" r:id="rId4"/>
    <p:sldId id="2186" r:id="rId5"/>
    <p:sldId id="2184" r:id="rId6"/>
    <p:sldId id="102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7F0ED-2A10-4D69-B898-499873E4EFEE}" v="9" dt="2020-05-08T11:32:28.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Achal" userId="7a8c8a96-1d6e-4064-bdb8-4b85ae52114b" providerId="ADAL" clId="{D9F7F0ED-2A10-4D69-B898-499873E4EFEE}"/>
    <pc:docChg chg="undo custSel modSld">
      <pc:chgData name="Sharma, Achal" userId="7a8c8a96-1d6e-4064-bdb8-4b85ae52114b" providerId="ADAL" clId="{D9F7F0ED-2A10-4D69-B898-499873E4EFEE}" dt="2020-05-08T11:32:28.621" v="260" actId="408"/>
      <pc:docMkLst>
        <pc:docMk/>
      </pc:docMkLst>
      <pc:sldChg chg="modSp">
        <pc:chgData name="Sharma, Achal" userId="7a8c8a96-1d6e-4064-bdb8-4b85ae52114b" providerId="ADAL" clId="{D9F7F0ED-2A10-4D69-B898-499873E4EFEE}" dt="2020-05-08T11:02:42.430" v="14" actId="20577"/>
        <pc:sldMkLst>
          <pc:docMk/>
          <pc:sldMk cId="2799414268" sldId="256"/>
        </pc:sldMkLst>
        <pc:spChg chg="mod">
          <ac:chgData name="Sharma, Achal" userId="7a8c8a96-1d6e-4064-bdb8-4b85ae52114b" providerId="ADAL" clId="{D9F7F0ED-2A10-4D69-B898-499873E4EFEE}" dt="2020-05-08T11:02:42.430" v="14" actId="20577"/>
          <ac:spMkLst>
            <pc:docMk/>
            <pc:sldMk cId="2799414268" sldId="256"/>
            <ac:spMk id="3" creationId="{2949EAC8-434D-4619-891E-819175EC60AD}"/>
          </ac:spMkLst>
        </pc:spChg>
      </pc:sldChg>
      <pc:sldChg chg="addSp delSp modSp">
        <pc:chgData name="Sharma, Achal" userId="7a8c8a96-1d6e-4064-bdb8-4b85ae52114b" providerId="ADAL" clId="{D9F7F0ED-2A10-4D69-B898-499873E4EFEE}" dt="2020-05-08T11:32:28.621" v="260" actId="408"/>
        <pc:sldMkLst>
          <pc:docMk/>
          <pc:sldMk cId="2511045304" sldId="1026"/>
        </pc:sldMkLst>
        <pc:spChg chg="mod topLvl">
          <ac:chgData name="Sharma, Achal" userId="7a8c8a96-1d6e-4064-bdb8-4b85ae52114b" providerId="ADAL" clId="{D9F7F0ED-2A10-4D69-B898-499873E4EFEE}" dt="2020-05-08T11:07:43.942" v="60" actId="164"/>
          <ac:spMkLst>
            <pc:docMk/>
            <pc:sldMk cId="2511045304" sldId="1026"/>
            <ac:spMk id="18" creationId="{EFC6C753-BC76-4716-82BC-D0155DA2DC65}"/>
          </ac:spMkLst>
        </pc:spChg>
        <pc:spChg chg="mod topLvl">
          <ac:chgData name="Sharma, Achal" userId="7a8c8a96-1d6e-4064-bdb8-4b85ae52114b" providerId="ADAL" clId="{D9F7F0ED-2A10-4D69-B898-499873E4EFEE}" dt="2020-05-08T11:07:43.942" v="60" actId="164"/>
          <ac:spMkLst>
            <pc:docMk/>
            <pc:sldMk cId="2511045304" sldId="1026"/>
            <ac:spMk id="19" creationId="{83FB3416-5781-4278-B991-0DEA02F1591F}"/>
          </ac:spMkLst>
        </pc:spChg>
        <pc:spChg chg="mod">
          <ac:chgData name="Sharma, Achal" userId="7a8c8a96-1d6e-4064-bdb8-4b85ae52114b" providerId="ADAL" clId="{D9F7F0ED-2A10-4D69-B898-499873E4EFEE}" dt="2020-05-08T11:31:49.248" v="259" actId="20577"/>
          <ac:spMkLst>
            <pc:docMk/>
            <pc:sldMk cId="2511045304" sldId="1026"/>
            <ac:spMk id="22" creationId="{9AB44D4F-F51E-4D8B-AA49-9B8056B58327}"/>
          </ac:spMkLst>
        </pc:spChg>
        <pc:spChg chg="mod">
          <ac:chgData name="Sharma, Achal" userId="7a8c8a96-1d6e-4064-bdb8-4b85ae52114b" providerId="ADAL" clId="{D9F7F0ED-2A10-4D69-B898-499873E4EFEE}" dt="2020-05-08T11:04:15.212" v="54" actId="108"/>
          <ac:spMkLst>
            <pc:docMk/>
            <pc:sldMk cId="2511045304" sldId="1026"/>
            <ac:spMk id="29" creationId="{B05B0D13-146C-4574-8A24-57AFFF8EFA22}"/>
          </ac:spMkLst>
        </pc:spChg>
        <pc:spChg chg="add mod">
          <ac:chgData name="Sharma, Achal" userId="7a8c8a96-1d6e-4064-bdb8-4b85ae52114b" providerId="ADAL" clId="{D9F7F0ED-2A10-4D69-B898-499873E4EFEE}" dt="2020-05-08T11:28:09.021" v="94" actId="120"/>
          <ac:spMkLst>
            <pc:docMk/>
            <pc:sldMk cId="2511045304" sldId="1026"/>
            <ac:spMk id="31" creationId="{703B009C-D8A2-4ACB-AFC2-53088760D632}"/>
          </ac:spMkLst>
        </pc:spChg>
        <pc:spChg chg="mod">
          <ac:chgData name="Sharma, Achal" userId="7a8c8a96-1d6e-4064-bdb8-4b85ae52114b" providerId="ADAL" clId="{D9F7F0ED-2A10-4D69-B898-499873E4EFEE}" dt="2020-05-08T11:28:17.183" v="95" actId="20577"/>
          <ac:spMkLst>
            <pc:docMk/>
            <pc:sldMk cId="2511045304" sldId="1026"/>
            <ac:spMk id="32" creationId="{83E96A3D-49EA-430C-8D79-18216568B44D}"/>
          </ac:spMkLst>
        </pc:spChg>
        <pc:spChg chg="mod">
          <ac:chgData name="Sharma, Achal" userId="7a8c8a96-1d6e-4064-bdb8-4b85ae52114b" providerId="ADAL" clId="{D9F7F0ED-2A10-4D69-B898-499873E4EFEE}" dt="2020-05-08T11:28:22.789" v="99" actId="20577"/>
          <ac:spMkLst>
            <pc:docMk/>
            <pc:sldMk cId="2511045304" sldId="1026"/>
            <ac:spMk id="34" creationId="{E0E1F504-6E68-4357-973B-21F330E679A5}"/>
          </ac:spMkLst>
        </pc:spChg>
        <pc:spChg chg="mod topLvl">
          <ac:chgData name="Sharma, Achal" userId="7a8c8a96-1d6e-4064-bdb8-4b85ae52114b" providerId="ADAL" clId="{D9F7F0ED-2A10-4D69-B898-499873E4EFEE}" dt="2020-05-08T11:07:43.942" v="60" actId="164"/>
          <ac:spMkLst>
            <pc:docMk/>
            <pc:sldMk cId="2511045304" sldId="1026"/>
            <ac:spMk id="36" creationId="{F7D02255-0BCE-43DC-BC45-1D9E4AEBF1D5}"/>
          </ac:spMkLst>
        </pc:spChg>
        <pc:grpChg chg="del mod">
          <ac:chgData name="Sharma, Achal" userId="7a8c8a96-1d6e-4064-bdb8-4b85ae52114b" providerId="ADAL" clId="{D9F7F0ED-2A10-4D69-B898-499873E4EFEE}" dt="2020-05-08T11:03:18.109" v="20" actId="165"/>
          <ac:grpSpMkLst>
            <pc:docMk/>
            <pc:sldMk cId="2511045304" sldId="1026"/>
            <ac:grpSpMk id="3" creationId="{BD53C3DF-B183-4541-8608-F7F8D17DC193}"/>
          </ac:grpSpMkLst>
        </pc:grpChg>
        <pc:grpChg chg="mod">
          <ac:chgData name="Sharma, Achal" userId="7a8c8a96-1d6e-4064-bdb8-4b85ae52114b" providerId="ADAL" clId="{D9F7F0ED-2A10-4D69-B898-499873E4EFEE}" dt="2020-05-08T11:32:28.621" v="260" actId="408"/>
          <ac:grpSpMkLst>
            <pc:docMk/>
            <pc:sldMk cId="2511045304" sldId="1026"/>
            <ac:grpSpMk id="4" creationId="{4A2D1062-0BC0-4E71-82C9-30BE02C1F88F}"/>
          </ac:grpSpMkLst>
        </pc:grpChg>
        <pc:grpChg chg="add del mod">
          <ac:chgData name="Sharma, Achal" userId="7a8c8a96-1d6e-4064-bdb8-4b85ae52114b" providerId="ADAL" clId="{D9F7F0ED-2A10-4D69-B898-499873E4EFEE}" dt="2020-05-08T11:07:36.810" v="59" actId="165"/>
          <ac:grpSpMkLst>
            <pc:docMk/>
            <pc:sldMk cId="2511045304" sldId="1026"/>
            <ac:grpSpMk id="5" creationId="{FCBC6233-B89A-4ACD-BD4A-FB90C98B3087}"/>
          </ac:grpSpMkLst>
        </pc:grpChg>
        <pc:grpChg chg="mod">
          <ac:chgData name="Sharma, Achal" userId="7a8c8a96-1d6e-4064-bdb8-4b85ae52114b" providerId="ADAL" clId="{D9F7F0ED-2A10-4D69-B898-499873E4EFEE}" dt="2020-05-08T11:32:28.621" v="260" actId="408"/>
          <ac:grpSpMkLst>
            <pc:docMk/>
            <pc:sldMk cId="2511045304" sldId="1026"/>
            <ac:grpSpMk id="6" creationId="{BB32AC8A-7233-492C-BC9A-A0AF7D96A2E1}"/>
          </ac:grpSpMkLst>
        </pc:grpChg>
        <pc:grpChg chg="mod">
          <ac:chgData name="Sharma, Achal" userId="7a8c8a96-1d6e-4064-bdb8-4b85ae52114b" providerId="ADAL" clId="{D9F7F0ED-2A10-4D69-B898-499873E4EFEE}" dt="2020-05-08T11:32:28.621" v="260" actId="408"/>
          <ac:grpSpMkLst>
            <pc:docMk/>
            <pc:sldMk cId="2511045304" sldId="1026"/>
            <ac:grpSpMk id="7" creationId="{48652044-50B3-4759-91CA-4BF4DFB7F3B7}"/>
          </ac:grpSpMkLst>
        </pc:grpChg>
        <pc:grpChg chg="add mod">
          <ac:chgData name="Sharma, Achal" userId="7a8c8a96-1d6e-4064-bdb8-4b85ae52114b" providerId="ADAL" clId="{D9F7F0ED-2A10-4D69-B898-499873E4EFEE}" dt="2020-05-08T11:32:28.621" v="260" actId="408"/>
          <ac:grpSpMkLst>
            <pc:docMk/>
            <pc:sldMk cId="2511045304" sldId="1026"/>
            <ac:grpSpMk id="8" creationId="{8F6931E5-A19D-43B6-801E-0A2842C75294}"/>
          </ac:grpSpMkLst>
        </pc:grpChg>
        <pc:grpChg chg="add mod">
          <ac:chgData name="Sharma, Achal" userId="7a8c8a96-1d6e-4064-bdb8-4b85ae52114b" providerId="ADAL" clId="{D9F7F0ED-2A10-4D69-B898-499873E4EFEE}" dt="2020-05-08T11:32:28.621" v="260" actId="408"/>
          <ac:grpSpMkLst>
            <pc:docMk/>
            <pc:sldMk cId="2511045304" sldId="1026"/>
            <ac:grpSpMk id="21" creationId="{A006BC08-22C1-4A4C-BB1E-1F6688841B4E}"/>
          </ac:grpSpMkLst>
        </pc:grpChg>
        <pc:graphicFrameChg chg="add del">
          <ac:chgData name="Sharma, Achal" userId="7a8c8a96-1d6e-4064-bdb8-4b85ae52114b" providerId="ADAL" clId="{D9F7F0ED-2A10-4D69-B898-499873E4EFEE}" dt="2020-05-08T11:31:11.814" v="153"/>
          <ac:graphicFrameMkLst>
            <pc:docMk/>
            <pc:sldMk cId="2511045304" sldId="1026"/>
            <ac:graphicFrameMk id="9" creationId="{ACB773E0-A653-4699-9907-C0D787824656}"/>
          </ac:graphicFrameMkLst>
        </pc:graphicFrameChg>
        <pc:picChg chg="mod topLvl">
          <ac:chgData name="Sharma, Achal" userId="7a8c8a96-1d6e-4064-bdb8-4b85ae52114b" providerId="ADAL" clId="{D9F7F0ED-2A10-4D69-B898-499873E4EFEE}" dt="2020-05-08T11:07:43.942" v="60" actId="164"/>
          <ac:picMkLst>
            <pc:docMk/>
            <pc:sldMk cId="2511045304" sldId="1026"/>
            <ac:picMk id="28" creationId="{C7D150B2-1EE1-49E8-9A50-AC47824B3BED}"/>
          </ac:picMkLst>
        </pc:picChg>
        <pc:picChg chg="mod">
          <ac:chgData name="Sharma, Achal" userId="7a8c8a96-1d6e-4064-bdb8-4b85ae52114b" providerId="ADAL" clId="{D9F7F0ED-2A10-4D69-B898-499873E4EFEE}" dt="2020-05-08T11:07:14.455" v="55" actId="14826"/>
          <ac:picMkLst>
            <pc:docMk/>
            <pc:sldMk cId="2511045304" sldId="1026"/>
            <ac:picMk id="30" creationId="{9D831DBE-B372-466D-9B9A-3E4C958531F0}"/>
          </ac:picMkLst>
        </pc:picChg>
      </pc:sldChg>
    </pc:docChg>
  </pc:docChgLst>
  <pc:docChgLst>
    <pc:chgData name="Sharma, Achal" userId="7a8c8a96-1d6e-4064-bdb8-4b85ae52114b" providerId="ADAL" clId="{AA45C496-9D8C-4FD6-8726-8C43214DD486}"/>
    <pc:docChg chg="delSld">
      <pc:chgData name="Sharma, Achal" userId="7a8c8a96-1d6e-4064-bdb8-4b85ae52114b" providerId="ADAL" clId="{AA45C496-9D8C-4FD6-8726-8C43214DD486}" dt="2020-04-17T10:31:02.895" v="1" actId="2696"/>
      <pc:docMkLst>
        <pc:docMk/>
      </pc:docMkLst>
      <pc:sldChg chg="del">
        <pc:chgData name="Sharma, Achal" userId="7a8c8a96-1d6e-4064-bdb8-4b85ae52114b" providerId="ADAL" clId="{AA45C496-9D8C-4FD6-8726-8C43214DD486}" dt="2020-04-17T10:31:02.415" v="0" actId="2696"/>
        <pc:sldMkLst>
          <pc:docMk/>
          <pc:sldMk cId="2511045304" sldId="1026"/>
        </pc:sldMkLst>
      </pc:sldChg>
      <pc:sldChg chg="del">
        <pc:chgData name="Sharma, Achal" userId="7a8c8a96-1d6e-4064-bdb8-4b85ae52114b" providerId="ADAL" clId="{AA45C496-9D8C-4FD6-8726-8C43214DD486}" dt="2020-04-17T10:31:02.895" v="1" actId="2696"/>
        <pc:sldMkLst>
          <pc:docMk/>
          <pc:sldMk cId="3917192274" sldId="1027"/>
        </pc:sldMkLst>
      </pc:sldChg>
    </pc:docChg>
  </pc:docChgLst>
  <pc:docChgLst>
    <pc:chgData name="Sharma, Achal" userId="7a8c8a96-1d6e-4064-bdb8-4b85ae52114b" providerId="ADAL" clId="{8634FAA0-F321-47C4-B938-829705971C98}"/>
    <pc:docChg chg="undo custSel addSld delSld modSld">
      <pc:chgData name="Sharma, Achal" userId="7a8c8a96-1d6e-4064-bdb8-4b85ae52114b" providerId="ADAL" clId="{8634FAA0-F321-47C4-B938-829705971C98}" dt="2020-04-20T09:20:47.129" v="58" actId="20577"/>
      <pc:docMkLst>
        <pc:docMk/>
      </pc:docMkLst>
      <pc:sldChg chg="modSp">
        <pc:chgData name="Sharma, Achal" userId="7a8c8a96-1d6e-4064-bdb8-4b85ae52114b" providerId="ADAL" clId="{8634FAA0-F321-47C4-B938-829705971C98}" dt="2020-04-20T09:17:56.253" v="46" actId="20577"/>
        <pc:sldMkLst>
          <pc:docMk/>
          <pc:sldMk cId="2799414268" sldId="256"/>
        </pc:sldMkLst>
        <pc:spChg chg="mod">
          <ac:chgData name="Sharma, Achal" userId="7a8c8a96-1d6e-4064-bdb8-4b85ae52114b" providerId="ADAL" clId="{8634FAA0-F321-47C4-B938-829705971C98}" dt="2020-04-20T09:17:56.253" v="46" actId="20577"/>
          <ac:spMkLst>
            <pc:docMk/>
            <pc:sldMk cId="2799414268" sldId="256"/>
            <ac:spMk id="3" creationId="{2949EAC8-434D-4619-891E-819175EC60AD}"/>
          </ac:spMkLst>
        </pc:spChg>
      </pc:sldChg>
      <pc:sldChg chg="addSp delSp modSp add">
        <pc:chgData name="Sharma, Achal" userId="7a8c8a96-1d6e-4064-bdb8-4b85ae52114b" providerId="ADAL" clId="{8634FAA0-F321-47C4-B938-829705971C98}" dt="2020-04-20T09:17:36.052" v="41" actId="164"/>
        <pc:sldMkLst>
          <pc:docMk/>
          <pc:sldMk cId="2511045304" sldId="1026"/>
        </pc:sldMkLst>
        <pc:spChg chg="add mod">
          <ac:chgData name="Sharma, Achal" userId="7a8c8a96-1d6e-4064-bdb8-4b85ae52114b" providerId="ADAL" clId="{8634FAA0-F321-47C4-B938-829705971C98}" dt="2020-04-20T09:14:45.560" v="5" actId="164"/>
          <ac:spMkLst>
            <pc:docMk/>
            <pc:sldMk cId="2511045304" sldId="1026"/>
            <ac:spMk id="18" creationId="{EFC6C753-BC76-4716-82BC-D0155DA2DC65}"/>
          </ac:spMkLst>
        </pc:spChg>
        <pc:spChg chg="add mod">
          <ac:chgData name="Sharma, Achal" userId="7a8c8a96-1d6e-4064-bdb8-4b85ae52114b" providerId="ADAL" clId="{8634FAA0-F321-47C4-B938-829705971C98}" dt="2020-04-20T09:14:45.560" v="5" actId="164"/>
          <ac:spMkLst>
            <pc:docMk/>
            <pc:sldMk cId="2511045304" sldId="1026"/>
            <ac:spMk id="19" creationId="{83FB3416-5781-4278-B991-0DEA02F1591F}"/>
          </ac:spMkLst>
        </pc:spChg>
        <pc:spChg chg="mod">
          <ac:chgData name="Sharma, Achal" userId="7a8c8a96-1d6e-4064-bdb8-4b85ae52114b" providerId="ADAL" clId="{8634FAA0-F321-47C4-B938-829705971C98}" dt="2020-04-20T09:14:50.212" v="6" actId="164"/>
          <ac:spMkLst>
            <pc:docMk/>
            <pc:sldMk cId="2511045304" sldId="1026"/>
            <ac:spMk id="20" creationId="{1B4DEA2D-306E-4B05-9E49-1AB36029DB1D}"/>
          </ac:spMkLst>
        </pc:spChg>
        <pc:spChg chg="del">
          <ac:chgData name="Sharma, Achal" userId="7a8c8a96-1d6e-4064-bdb8-4b85ae52114b" providerId="ADAL" clId="{8634FAA0-F321-47C4-B938-829705971C98}" dt="2020-04-20T09:14:33.428" v="1" actId="478"/>
          <ac:spMkLst>
            <pc:docMk/>
            <pc:sldMk cId="2511045304" sldId="1026"/>
            <ac:spMk id="21" creationId="{D5214F1C-A63D-493C-939D-502015B1A522}"/>
          </ac:spMkLst>
        </pc:spChg>
        <pc:spChg chg="del">
          <ac:chgData name="Sharma, Achal" userId="7a8c8a96-1d6e-4064-bdb8-4b85ae52114b" providerId="ADAL" clId="{8634FAA0-F321-47C4-B938-829705971C98}" dt="2020-04-20T09:14:33.428" v="1" actId="478"/>
          <ac:spMkLst>
            <pc:docMk/>
            <pc:sldMk cId="2511045304" sldId="1026"/>
            <ac:spMk id="22" creationId="{83B97522-D51E-488F-93D4-BB8D3DFCE1F4}"/>
          </ac:spMkLst>
        </pc:spChg>
        <pc:spChg chg="mod">
          <ac:chgData name="Sharma, Achal" userId="7a8c8a96-1d6e-4064-bdb8-4b85ae52114b" providerId="ADAL" clId="{8634FAA0-F321-47C4-B938-829705971C98}" dt="2020-04-20T09:17:04.757" v="34" actId="164"/>
          <ac:spMkLst>
            <pc:docMk/>
            <pc:sldMk cId="2511045304" sldId="1026"/>
            <ac:spMk id="23" creationId="{A8188105-DE9D-4ECD-A1AE-16D9B1FD420D}"/>
          </ac:spMkLst>
        </pc:spChg>
        <pc:spChg chg="mod">
          <ac:chgData name="Sharma, Achal" userId="7a8c8a96-1d6e-4064-bdb8-4b85ae52114b" providerId="ADAL" clId="{8634FAA0-F321-47C4-B938-829705971C98}" dt="2020-04-20T09:17:04.757" v="34" actId="164"/>
          <ac:spMkLst>
            <pc:docMk/>
            <pc:sldMk cId="2511045304" sldId="1026"/>
            <ac:spMk id="24" creationId="{79BBD5AD-D136-45F7-9C1D-F1B249CD7CCA}"/>
          </ac:spMkLst>
        </pc:spChg>
        <pc:spChg chg="mod">
          <ac:chgData name="Sharma, Achal" userId="7a8c8a96-1d6e-4064-bdb8-4b85ae52114b" providerId="ADAL" clId="{8634FAA0-F321-47C4-B938-829705971C98}" dt="2020-04-20T09:14:50.212" v="6" actId="164"/>
          <ac:spMkLst>
            <pc:docMk/>
            <pc:sldMk cId="2511045304" sldId="1026"/>
            <ac:spMk id="25" creationId="{C3461454-A2CF-4E0B-B87E-F071F89E084D}"/>
          </ac:spMkLst>
        </pc:spChg>
        <pc:spChg chg="del">
          <ac:chgData name="Sharma, Achal" userId="7a8c8a96-1d6e-4064-bdb8-4b85ae52114b" providerId="ADAL" clId="{8634FAA0-F321-47C4-B938-829705971C98}" dt="2020-04-20T09:14:36.160" v="2" actId="478"/>
          <ac:spMkLst>
            <pc:docMk/>
            <pc:sldMk cId="2511045304" sldId="1026"/>
            <ac:spMk id="29" creationId="{A57763AC-A636-4937-974E-6A36075CB930}"/>
          </ac:spMkLst>
        </pc:spChg>
        <pc:spChg chg="del">
          <ac:chgData name="Sharma, Achal" userId="7a8c8a96-1d6e-4064-bdb8-4b85ae52114b" providerId="ADAL" clId="{8634FAA0-F321-47C4-B938-829705971C98}" dt="2020-04-20T09:14:36.160" v="2" actId="478"/>
          <ac:spMkLst>
            <pc:docMk/>
            <pc:sldMk cId="2511045304" sldId="1026"/>
            <ac:spMk id="30" creationId="{60ECBECD-5E87-4928-BFAC-61E8C52D2578}"/>
          </ac:spMkLst>
        </pc:spChg>
        <pc:spChg chg="mod">
          <ac:chgData name="Sharma, Achal" userId="7a8c8a96-1d6e-4064-bdb8-4b85ae52114b" providerId="ADAL" clId="{8634FAA0-F321-47C4-B938-829705971C98}" dt="2020-04-20T09:17:04.757" v="34" actId="164"/>
          <ac:spMkLst>
            <pc:docMk/>
            <pc:sldMk cId="2511045304" sldId="1026"/>
            <ac:spMk id="32" creationId="{83E96A3D-49EA-430C-8D79-18216568B44D}"/>
          </ac:spMkLst>
        </pc:spChg>
        <pc:spChg chg="del">
          <ac:chgData name="Sharma, Achal" userId="7a8c8a96-1d6e-4064-bdb8-4b85ae52114b" providerId="ADAL" clId="{8634FAA0-F321-47C4-B938-829705971C98}" dt="2020-04-20T09:14:33.428" v="1" actId="478"/>
          <ac:spMkLst>
            <pc:docMk/>
            <pc:sldMk cId="2511045304" sldId="1026"/>
            <ac:spMk id="33" creationId="{843F8822-5575-4402-8795-A5F2F1E4EC87}"/>
          </ac:spMkLst>
        </pc:spChg>
        <pc:spChg chg="mod">
          <ac:chgData name="Sharma, Achal" userId="7a8c8a96-1d6e-4064-bdb8-4b85ae52114b" providerId="ADAL" clId="{8634FAA0-F321-47C4-B938-829705971C98}" dt="2020-04-20T09:17:36.052" v="41" actId="164"/>
          <ac:spMkLst>
            <pc:docMk/>
            <pc:sldMk cId="2511045304" sldId="1026"/>
            <ac:spMk id="34" creationId="{E0E1F504-6E68-4357-973B-21F330E679A5}"/>
          </ac:spMkLst>
        </pc:spChg>
        <pc:spChg chg="del">
          <ac:chgData name="Sharma, Achal" userId="7a8c8a96-1d6e-4064-bdb8-4b85ae52114b" providerId="ADAL" clId="{8634FAA0-F321-47C4-B938-829705971C98}" dt="2020-04-20T09:14:36.160" v="2" actId="478"/>
          <ac:spMkLst>
            <pc:docMk/>
            <pc:sldMk cId="2511045304" sldId="1026"/>
            <ac:spMk id="35" creationId="{B9ACEC03-6BC4-41BE-88D5-F1CFB81C33A9}"/>
          </ac:spMkLst>
        </pc:spChg>
        <pc:spChg chg="add mod">
          <ac:chgData name="Sharma, Achal" userId="7a8c8a96-1d6e-4064-bdb8-4b85ae52114b" providerId="ADAL" clId="{8634FAA0-F321-47C4-B938-829705971C98}" dt="2020-04-20T09:14:45.560" v="5" actId="164"/>
          <ac:spMkLst>
            <pc:docMk/>
            <pc:sldMk cId="2511045304" sldId="1026"/>
            <ac:spMk id="36" creationId="{F7D02255-0BCE-43DC-BC45-1D9E4AEBF1D5}"/>
          </ac:spMkLst>
        </pc:spChg>
        <pc:grpChg chg="add mod">
          <ac:chgData name="Sharma, Achal" userId="7a8c8a96-1d6e-4064-bdb8-4b85ae52114b" providerId="ADAL" clId="{8634FAA0-F321-47C4-B938-829705971C98}" dt="2020-04-20T09:17:25.369" v="39" actId="408"/>
          <ac:grpSpMkLst>
            <pc:docMk/>
            <pc:sldMk cId="2511045304" sldId="1026"/>
            <ac:grpSpMk id="3" creationId="{BD53C3DF-B183-4541-8608-F7F8D17DC193}"/>
          </ac:grpSpMkLst>
        </pc:grpChg>
        <pc:grpChg chg="add mod">
          <ac:chgData name="Sharma, Achal" userId="7a8c8a96-1d6e-4064-bdb8-4b85ae52114b" providerId="ADAL" clId="{8634FAA0-F321-47C4-B938-829705971C98}" dt="2020-04-20T09:17:36.052" v="41" actId="164"/>
          <ac:grpSpMkLst>
            <pc:docMk/>
            <pc:sldMk cId="2511045304" sldId="1026"/>
            <ac:grpSpMk id="4" creationId="{4A2D1062-0BC0-4E71-82C9-30BE02C1F88F}"/>
          </ac:grpSpMkLst>
        </pc:grpChg>
        <pc:grpChg chg="add mod">
          <ac:chgData name="Sharma, Achal" userId="7a8c8a96-1d6e-4064-bdb8-4b85ae52114b" providerId="ADAL" clId="{8634FAA0-F321-47C4-B938-829705971C98}" dt="2020-04-20T09:17:25.369" v="39" actId="408"/>
          <ac:grpSpMkLst>
            <pc:docMk/>
            <pc:sldMk cId="2511045304" sldId="1026"/>
            <ac:grpSpMk id="6" creationId="{BB32AC8A-7233-492C-BC9A-A0AF7D96A2E1}"/>
          </ac:grpSpMkLst>
        </pc:grpChg>
        <pc:grpChg chg="add mod">
          <ac:chgData name="Sharma, Achal" userId="7a8c8a96-1d6e-4064-bdb8-4b85ae52114b" providerId="ADAL" clId="{8634FAA0-F321-47C4-B938-829705971C98}" dt="2020-04-20T09:17:36.052" v="41" actId="164"/>
          <ac:grpSpMkLst>
            <pc:docMk/>
            <pc:sldMk cId="2511045304" sldId="1026"/>
            <ac:grpSpMk id="7" creationId="{48652044-50B3-4759-91CA-4BF4DFB7F3B7}"/>
          </ac:grpSpMkLst>
        </pc:grpChg>
        <pc:picChg chg="add del mod">
          <ac:chgData name="Sharma, Achal" userId="7a8c8a96-1d6e-4064-bdb8-4b85ae52114b" providerId="ADAL" clId="{8634FAA0-F321-47C4-B938-829705971C98}" dt="2020-04-20T09:16:23.294" v="25" actId="478"/>
          <ac:picMkLst>
            <pc:docMk/>
            <pc:sldMk cId="2511045304" sldId="1026"/>
            <ac:picMk id="5" creationId="{E53A0428-F759-424F-AD4D-40B8BB6CA133}"/>
          </ac:picMkLst>
        </pc:picChg>
        <pc:picChg chg="mod">
          <ac:chgData name="Sharma, Achal" userId="7a8c8a96-1d6e-4064-bdb8-4b85ae52114b" providerId="ADAL" clId="{8634FAA0-F321-47C4-B938-829705971C98}" dt="2020-04-20T09:17:04.757" v="34" actId="164"/>
          <ac:picMkLst>
            <pc:docMk/>
            <pc:sldMk cId="2511045304" sldId="1026"/>
            <ac:picMk id="26" creationId="{8BAF6A94-A5F2-40FA-9345-52655EC292FE}"/>
          </ac:picMkLst>
        </pc:picChg>
        <pc:picChg chg="mod">
          <ac:chgData name="Sharma, Achal" userId="7a8c8a96-1d6e-4064-bdb8-4b85ae52114b" providerId="ADAL" clId="{8634FAA0-F321-47C4-B938-829705971C98}" dt="2020-04-20T09:14:50.212" v="6" actId="164"/>
          <ac:picMkLst>
            <pc:docMk/>
            <pc:sldMk cId="2511045304" sldId="1026"/>
            <ac:picMk id="27" creationId="{2748FEBD-CB7A-4D65-AA30-D1A01B95B7E3}"/>
          </ac:picMkLst>
        </pc:picChg>
        <pc:picChg chg="add mod">
          <ac:chgData name="Sharma, Achal" userId="7a8c8a96-1d6e-4064-bdb8-4b85ae52114b" providerId="ADAL" clId="{8634FAA0-F321-47C4-B938-829705971C98}" dt="2020-04-20T09:14:45.560" v="5" actId="164"/>
          <ac:picMkLst>
            <pc:docMk/>
            <pc:sldMk cId="2511045304" sldId="1026"/>
            <ac:picMk id="28" creationId="{C7D150B2-1EE1-49E8-9A50-AC47824B3BED}"/>
          </ac:picMkLst>
        </pc:picChg>
        <pc:picChg chg="del">
          <ac:chgData name="Sharma, Achal" userId="7a8c8a96-1d6e-4064-bdb8-4b85ae52114b" providerId="ADAL" clId="{8634FAA0-F321-47C4-B938-829705971C98}" dt="2020-04-20T09:14:36.160" v="2" actId="478"/>
          <ac:picMkLst>
            <pc:docMk/>
            <pc:sldMk cId="2511045304" sldId="1026"/>
            <ac:picMk id="31" creationId="{D854352E-8556-4700-9DC8-CD3114E4B923}"/>
          </ac:picMkLst>
        </pc:picChg>
      </pc:sldChg>
      <pc:sldChg chg="delSp add del">
        <pc:chgData name="Sharma, Achal" userId="7a8c8a96-1d6e-4064-bdb8-4b85ae52114b" providerId="ADAL" clId="{8634FAA0-F321-47C4-B938-829705971C98}" dt="2020-04-20T09:17:42.065" v="42" actId="2696"/>
        <pc:sldMkLst>
          <pc:docMk/>
          <pc:sldMk cId="3917192274" sldId="1027"/>
        </pc:sldMkLst>
        <pc:spChg chg="del">
          <ac:chgData name="Sharma, Achal" userId="7a8c8a96-1d6e-4064-bdb8-4b85ae52114b" providerId="ADAL" clId="{8634FAA0-F321-47C4-B938-829705971C98}" dt="2020-04-20T09:14:41.742" v="3"/>
          <ac:spMkLst>
            <pc:docMk/>
            <pc:sldMk cId="3917192274" sldId="1027"/>
            <ac:spMk id="15" creationId="{F87CF7E8-6917-4AB0-954E-577E09D1FE93}"/>
          </ac:spMkLst>
        </pc:spChg>
        <pc:spChg chg="del">
          <ac:chgData name="Sharma, Achal" userId="7a8c8a96-1d6e-4064-bdb8-4b85ae52114b" providerId="ADAL" clId="{8634FAA0-F321-47C4-B938-829705971C98}" dt="2020-04-20T09:14:41.742" v="3"/>
          <ac:spMkLst>
            <pc:docMk/>
            <pc:sldMk cId="3917192274" sldId="1027"/>
            <ac:spMk id="23" creationId="{D7050F3C-E093-460F-9BF7-C48CE4DB415F}"/>
          </ac:spMkLst>
        </pc:spChg>
        <pc:spChg chg="del">
          <ac:chgData name="Sharma, Achal" userId="7a8c8a96-1d6e-4064-bdb8-4b85ae52114b" providerId="ADAL" clId="{8634FAA0-F321-47C4-B938-829705971C98}" dt="2020-04-20T09:14:41.742" v="3"/>
          <ac:spMkLst>
            <pc:docMk/>
            <pc:sldMk cId="3917192274" sldId="1027"/>
            <ac:spMk id="36" creationId="{374A5207-B22E-43D7-8537-4F60E784EFFF}"/>
          </ac:spMkLst>
        </pc:spChg>
        <pc:picChg chg="del">
          <ac:chgData name="Sharma, Achal" userId="7a8c8a96-1d6e-4064-bdb8-4b85ae52114b" providerId="ADAL" clId="{8634FAA0-F321-47C4-B938-829705971C98}" dt="2020-04-20T09:14:41.742" v="3"/>
          <ac:picMkLst>
            <pc:docMk/>
            <pc:sldMk cId="3917192274" sldId="1027"/>
            <ac:picMk id="29" creationId="{927372F9-8A1E-4B39-AF4B-74E651F1D320}"/>
          </ac:picMkLst>
        </pc:picChg>
      </pc:sldChg>
      <pc:sldChg chg="modSp">
        <pc:chgData name="Sharma, Achal" userId="7a8c8a96-1d6e-4064-bdb8-4b85ae52114b" providerId="ADAL" clId="{8634FAA0-F321-47C4-B938-829705971C98}" dt="2020-04-20T09:20:47.129" v="58" actId="20577"/>
        <pc:sldMkLst>
          <pc:docMk/>
          <pc:sldMk cId="3620791312" sldId="2183"/>
        </pc:sldMkLst>
        <pc:spChg chg="mod">
          <ac:chgData name="Sharma, Achal" userId="7a8c8a96-1d6e-4064-bdb8-4b85ae52114b" providerId="ADAL" clId="{8634FAA0-F321-47C4-B938-829705971C98}" dt="2020-04-20T09:20:47.129" v="58" actId="20577"/>
          <ac:spMkLst>
            <pc:docMk/>
            <pc:sldMk cId="3620791312" sldId="2183"/>
            <ac:spMk id="3" creationId="{3611B8E3-A7E0-445E-9961-0AE14C66794B}"/>
          </ac:spMkLst>
        </pc:spChg>
      </pc:sldChg>
      <pc:sldChg chg="add del">
        <pc:chgData name="Sharma, Achal" userId="7a8c8a96-1d6e-4064-bdb8-4b85ae52114b" providerId="ADAL" clId="{8634FAA0-F321-47C4-B938-829705971C98}" dt="2020-04-20T09:17:47.465" v="44" actId="2696"/>
        <pc:sldMkLst>
          <pc:docMk/>
          <pc:sldMk cId="3790674691" sldId="218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813B-56B6-48BF-85AB-C5B90AC629D7}" type="doc">
      <dgm:prSet loTypeId="urn:microsoft.com/office/officeart/2005/8/layout/chevron1" loCatId="process" qsTypeId="urn:microsoft.com/office/officeart/2005/8/quickstyle/simple1" qsCatId="simple" csTypeId="urn:microsoft.com/office/officeart/2005/8/colors/accent1_2" csCatId="accent1" phldr="1"/>
      <dgm:spPr/>
    </dgm:pt>
    <dgm:pt modelId="{F62048AE-FF6B-4D14-8022-D124596C891B}">
      <dgm:prSet phldrT="[Text]"/>
      <dgm:spPr/>
      <dgm:t>
        <a:bodyPr/>
        <a:lstStyle/>
        <a:p>
          <a:r>
            <a:rPr lang="en-US" dirty="0"/>
            <a:t>Inception V3</a:t>
          </a:r>
        </a:p>
      </dgm:t>
    </dgm:pt>
    <dgm:pt modelId="{8C14CB3D-AB52-41A7-9ECD-321A5CC4917E}" type="parTrans" cxnId="{4DCF89DF-94BC-4E7A-A7DE-9AD145DA5B8F}">
      <dgm:prSet/>
      <dgm:spPr/>
      <dgm:t>
        <a:bodyPr/>
        <a:lstStyle/>
        <a:p>
          <a:endParaRPr lang="en-US"/>
        </a:p>
      </dgm:t>
    </dgm:pt>
    <dgm:pt modelId="{695CD35F-2278-4F13-81EE-B731F6B69F30}" type="sibTrans" cxnId="{4DCF89DF-94BC-4E7A-A7DE-9AD145DA5B8F}">
      <dgm:prSet/>
      <dgm:spPr/>
      <dgm:t>
        <a:bodyPr/>
        <a:lstStyle/>
        <a:p>
          <a:endParaRPr lang="en-US"/>
        </a:p>
      </dgm:t>
    </dgm:pt>
    <dgm:pt modelId="{403307C3-8C50-47FF-8753-2275B754F4B4}">
      <dgm:prSet phldrT="[Text]"/>
      <dgm:spPr/>
      <dgm:t>
        <a:bodyPr/>
        <a:lstStyle/>
        <a:p>
          <a:r>
            <a:rPr lang="en-US" dirty="0"/>
            <a:t>LSTM Layer</a:t>
          </a:r>
        </a:p>
      </dgm:t>
    </dgm:pt>
    <dgm:pt modelId="{84172ED6-351A-423D-AD54-0569737FF1B6}" type="parTrans" cxnId="{325681F2-494A-4C53-87AE-97347F64B4FD}">
      <dgm:prSet/>
      <dgm:spPr/>
      <dgm:t>
        <a:bodyPr/>
        <a:lstStyle/>
        <a:p>
          <a:endParaRPr lang="en-US"/>
        </a:p>
      </dgm:t>
    </dgm:pt>
    <dgm:pt modelId="{907BBC8F-2CA9-4216-85C4-0A99EF2CAA15}" type="sibTrans" cxnId="{325681F2-494A-4C53-87AE-97347F64B4FD}">
      <dgm:prSet/>
      <dgm:spPr/>
      <dgm:t>
        <a:bodyPr/>
        <a:lstStyle/>
        <a:p>
          <a:endParaRPr lang="en-US"/>
        </a:p>
      </dgm:t>
    </dgm:pt>
    <dgm:pt modelId="{190FFADA-20A8-4CA5-8E09-016C3E5DB604}">
      <dgm:prSet phldrT="[Text]"/>
      <dgm:spPr/>
      <dgm:t>
        <a:bodyPr/>
        <a:lstStyle/>
        <a:p>
          <a:r>
            <a:rPr lang="en-US" dirty="0"/>
            <a:t>Dense Layer</a:t>
          </a:r>
        </a:p>
      </dgm:t>
    </dgm:pt>
    <dgm:pt modelId="{4D2D31F2-7640-4E1F-99AB-F59AFB535EC0}" type="parTrans" cxnId="{3BC96922-0C2B-4BB8-90D5-A09946805365}">
      <dgm:prSet/>
      <dgm:spPr/>
      <dgm:t>
        <a:bodyPr/>
        <a:lstStyle/>
        <a:p>
          <a:endParaRPr lang="en-US"/>
        </a:p>
      </dgm:t>
    </dgm:pt>
    <dgm:pt modelId="{18F16ED5-08B9-468E-A7E0-5B2F32B1A8E7}" type="sibTrans" cxnId="{3BC96922-0C2B-4BB8-90D5-A09946805365}">
      <dgm:prSet/>
      <dgm:spPr/>
      <dgm:t>
        <a:bodyPr/>
        <a:lstStyle/>
        <a:p>
          <a:endParaRPr lang="en-US"/>
        </a:p>
      </dgm:t>
    </dgm:pt>
    <dgm:pt modelId="{F9DAD1BF-310E-445D-BE4A-9059B5844D4F}">
      <dgm:prSet phldrT="[Text]"/>
      <dgm:spPr/>
      <dgm:t>
        <a:bodyPr/>
        <a:lstStyle/>
        <a:p>
          <a:r>
            <a:rPr lang="en-US" dirty="0"/>
            <a:t>Dropout Layer</a:t>
          </a:r>
        </a:p>
      </dgm:t>
    </dgm:pt>
    <dgm:pt modelId="{112694AE-164E-4DE5-A366-F766EB319F02}" type="parTrans" cxnId="{0BC59E42-8147-4906-81AB-9EB3344FAF52}">
      <dgm:prSet/>
      <dgm:spPr/>
      <dgm:t>
        <a:bodyPr/>
        <a:lstStyle/>
        <a:p>
          <a:endParaRPr lang="en-US"/>
        </a:p>
      </dgm:t>
    </dgm:pt>
    <dgm:pt modelId="{59776CD9-E49E-4C0C-82B1-5C35CB181FE2}" type="sibTrans" cxnId="{0BC59E42-8147-4906-81AB-9EB3344FAF52}">
      <dgm:prSet/>
      <dgm:spPr/>
      <dgm:t>
        <a:bodyPr/>
        <a:lstStyle/>
        <a:p>
          <a:endParaRPr lang="en-US"/>
        </a:p>
      </dgm:t>
    </dgm:pt>
    <dgm:pt modelId="{D2F5E29A-110D-4C00-8FCB-5C112D15B666}">
      <dgm:prSet phldrT="[Text]"/>
      <dgm:spPr/>
      <dgm:t>
        <a:bodyPr/>
        <a:lstStyle/>
        <a:p>
          <a:r>
            <a:rPr lang="en-US" dirty="0"/>
            <a:t>Dense Layer</a:t>
          </a:r>
        </a:p>
      </dgm:t>
    </dgm:pt>
    <dgm:pt modelId="{7F0F85F1-395F-41CD-AB56-98C16BDC243D}" type="parTrans" cxnId="{890D1F58-3396-4790-B158-3451D38B5588}">
      <dgm:prSet/>
      <dgm:spPr/>
      <dgm:t>
        <a:bodyPr/>
        <a:lstStyle/>
        <a:p>
          <a:endParaRPr lang="en-US"/>
        </a:p>
      </dgm:t>
    </dgm:pt>
    <dgm:pt modelId="{366931A7-2C52-4110-8259-5223AED5B062}" type="sibTrans" cxnId="{890D1F58-3396-4790-B158-3451D38B5588}">
      <dgm:prSet/>
      <dgm:spPr/>
      <dgm:t>
        <a:bodyPr/>
        <a:lstStyle/>
        <a:p>
          <a:endParaRPr lang="en-US"/>
        </a:p>
      </dgm:t>
    </dgm:pt>
    <dgm:pt modelId="{AC63E655-87EC-493B-B2A3-3149F3FC4466}" type="pres">
      <dgm:prSet presAssocID="{9F02813B-56B6-48BF-85AB-C5B90AC629D7}" presName="Name0" presStyleCnt="0">
        <dgm:presLayoutVars>
          <dgm:dir/>
          <dgm:animLvl val="lvl"/>
          <dgm:resizeHandles val="exact"/>
        </dgm:presLayoutVars>
      </dgm:prSet>
      <dgm:spPr/>
    </dgm:pt>
    <dgm:pt modelId="{4F00F22D-4485-42E1-B745-B1641A7C8E36}" type="pres">
      <dgm:prSet presAssocID="{F62048AE-FF6B-4D14-8022-D124596C891B}" presName="parTxOnly" presStyleLbl="node1" presStyleIdx="0" presStyleCnt="5">
        <dgm:presLayoutVars>
          <dgm:chMax val="0"/>
          <dgm:chPref val="0"/>
          <dgm:bulletEnabled val="1"/>
        </dgm:presLayoutVars>
      </dgm:prSet>
      <dgm:spPr/>
    </dgm:pt>
    <dgm:pt modelId="{3307ECDE-2E5C-428E-AAFD-A334D402C5AB}" type="pres">
      <dgm:prSet presAssocID="{695CD35F-2278-4F13-81EE-B731F6B69F30}" presName="parTxOnlySpace" presStyleCnt="0"/>
      <dgm:spPr/>
    </dgm:pt>
    <dgm:pt modelId="{C3A2C1A7-F6F4-4ECB-AB77-4BAC23F8BE6B}" type="pres">
      <dgm:prSet presAssocID="{403307C3-8C50-47FF-8753-2275B754F4B4}" presName="parTxOnly" presStyleLbl="node1" presStyleIdx="1" presStyleCnt="5">
        <dgm:presLayoutVars>
          <dgm:chMax val="0"/>
          <dgm:chPref val="0"/>
          <dgm:bulletEnabled val="1"/>
        </dgm:presLayoutVars>
      </dgm:prSet>
      <dgm:spPr/>
    </dgm:pt>
    <dgm:pt modelId="{D0904407-A65B-480F-9407-08D3D4584EF0}" type="pres">
      <dgm:prSet presAssocID="{907BBC8F-2CA9-4216-85C4-0A99EF2CAA15}" presName="parTxOnlySpace" presStyleCnt="0"/>
      <dgm:spPr/>
    </dgm:pt>
    <dgm:pt modelId="{A70C2348-AF38-4DBE-A0C3-7C5A3CBE1A5B}" type="pres">
      <dgm:prSet presAssocID="{190FFADA-20A8-4CA5-8E09-016C3E5DB604}" presName="parTxOnly" presStyleLbl="node1" presStyleIdx="2" presStyleCnt="5">
        <dgm:presLayoutVars>
          <dgm:chMax val="0"/>
          <dgm:chPref val="0"/>
          <dgm:bulletEnabled val="1"/>
        </dgm:presLayoutVars>
      </dgm:prSet>
      <dgm:spPr/>
    </dgm:pt>
    <dgm:pt modelId="{9FD0E771-8083-4CFB-8D9E-7BC83412C41A}" type="pres">
      <dgm:prSet presAssocID="{18F16ED5-08B9-468E-A7E0-5B2F32B1A8E7}" presName="parTxOnlySpace" presStyleCnt="0"/>
      <dgm:spPr/>
    </dgm:pt>
    <dgm:pt modelId="{6BD9D04E-31E9-40FF-9A10-70B56C349C6D}" type="pres">
      <dgm:prSet presAssocID="{F9DAD1BF-310E-445D-BE4A-9059B5844D4F}" presName="parTxOnly" presStyleLbl="node1" presStyleIdx="3" presStyleCnt="5">
        <dgm:presLayoutVars>
          <dgm:chMax val="0"/>
          <dgm:chPref val="0"/>
          <dgm:bulletEnabled val="1"/>
        </dgm:presLayoutVars>
      </dgm:prSet>
      <dgm:spPr/>
    </dgm:pt>
    <dgm:pt modelId="{1C2F3B18-A4F3-4A4A-AD41-26003C14FFE5}" type="pres">
      <dgm:prSet presAssocID="{59776CD9-E49E-4C0C-82B1-5C35CB181FE2}" presName="parTxOnlySpace" presStyleCnt="0"/>
      <dgm:spPr/>
    </dgm:pt>
    <dgm:pt modelId="{C09B7DB0-AAA8-420A-B168-844F355DA1CB}" type="pres">
      <dgm:prSet presAssocID="{D2F5E29A-110D-4C00-8FCB-5C112D15B666}" presName="parTxOnly" presStyleLbl="node1" presStyleIdx="4" presStyleCnt="5">
        <dgm:presLayoutVars>
          <dgm:chMax val="0"/>
          <dgm:chPref val="0"/>
          <dgm:bulletEnabled val="1"/>
        </dgm:presLayoutVars>
      </dgm:prSet>
      <dgm:spPr/>
    </dgm:pt>
  </dgm:ptLst>
  <dgm:cxnLst>
    <dgm:cxn modelId="{187D350F-6F4F-4CD2-9536-A400AF30646C}" type="presOf" srcId="{9F02813B-56B6-48BF-85AB-C5B90AC629D7}" destId="{AC63E655-87EC-493B-B2A3-3149F3FC4466}" srcOrd="0" destOrd="0" presId="urn:microsoft.com/office/officeart/2005/8/layout/chevron1"/>
    <dgm:cxn modelId="{2DFDC718-BABA-40BC-9DBB-2E987D52B2FD}" type="presOf" srcId="{F62048AE-FF6B-4D14-8022-D124596C891B}" destId="{4F00F22D-4485-42E1-B745-B1641A7C8E36}" srcOrd="0" destOrd="0" presId="urn:microsoft.com/office/officeart/2005/8/layout/chevron1"/>
    <dgm:cxn modelId="{3BC96922-0C2B-4BB8-90D5-A09946805365}" srcId="{9F02813B-56B6-48BF-85AB-C5B90AC629D7}" destId="{190FFADA-20A8-4CA5-8E09-016C3E5DB604}" srcOrd="2" destOrd="0" parTransId="{4D2D31F2-7640-4E1F-99AB-F59AFB535EC0}" sibTransId="{18F16ED5-08B9-468E-A7E0-5B2F32B1A8E7}"/>
    <dgm:cxn modelId="{E1F71241-C986-44D6-B268-725D05696ADF}" type="presOf" srcId="{403307C3-8C50-47FF-8753-2275B754F4B4}" destId="{C3A2C1A7-F6F4-4ECB-AB77-4BAC23F8BE6B}" srcOrd="0" destOrd="0" presId="urn:microsoft.com/office/officeart/2005/8/layout/chevron1"/>
    <dgm:cxn modelId="{0BC59E42-8147-4906-81AB-9EB3344FAF52}" srcId="{9F02813B-56B6-48BF-85AB-C5B90AC629D7}" destId="{F9DAD1BF-310E-445D-BE4A-9059B5844D4F}" srcOrd="3" destOrd="0" parTransId="{112694AE-164E-4DE5-A366-F766EB319F02}" sibTransId="{59776CD9-E49E-4C0C-82B1-5C35CB181FE2}"/>
    <dgm:cxn modelId="{890D1F58-3396-4790-B158-3451D38B5588}" srcId="{9F02813B-56B6-48BF-85AB-C5B90AC629D7}" destId="{D2F5E29A-110D-4C00-8FCB-5C112D15B666}" srcOrd="4" destOrd="0" parTransId="{7F0F85F1-395F-41CD-AB56-98C16BDC243D}" sibTransId="{366931A7-2C52-4110-8259-5223AED5B062}"/>
    <dgm:cxn modelId="{0AD76FC4-BA14-4AED-AC51-DC68CACBF231}" type="presOf" srcId="{D2F5E29A-110D-4C00-8FCB-5C112D15B666}" destId="{C09B7DB0-AAA8-420A-B168-844F355DA1CB}" srcOrd="0" destOrd="0" presId="urn:microsoft.com/office/officeart/2005/8/layout/chevron1"/>
    <dgm:cxn modelId="{05D6FAD1-CBFA-4CAA-83B8-A93FCD3F2F73}" type="presOf" srcId="{F9DAD1BF-310E-445D-BE4A-9059B5844D4F}" destId="{6BD9D04E-31E9-40FF-9A10-70B56C349C6D}" srcOrd="0" destOrd="0" presId="urn:microsoft.com/office/officeart/2005/8/layout/chevron1"/>
    <dgm:cxn modelId="{E33431D8-4897-4F34-8C7C-5AA726EEF7CC}" type="presOf" srcId="{190FFADA-20A8-4CA5-8E09-016C3E5DB604}" destId="{A70C2348-AF38-4DBE-A0C3-7C5A3CBE1A5B}" srcOrd="0" destOrd="0" presId="urn:microsoft.com/office/officeart/2005/8/layout/chevron1"/>
    <dgm:cxn modelId="{4DCF89DF-94BC-4E7A-A7DE-9AD145DA5B8F}" srcId="{9F02813B-56B6-48BF-85AB-C5B90AC629D7}" destId="{F62048AE-FF6B-4D14-8022-D124596C891B}" srcOrd="0" destOrd="0" parTransId="{8C14CB3D-AB52-41A7-9ECD-321A5CC4917E}" sibTransId="{695CD35F-2278-4F13-81EE-B731F6B69F30}"/>
    <dgm:cxn modelId="{325681F2-494A-4C53-87AE-97347F64B4FD}" srcId="{9F02813B-56B6-48BF-85AB-C5B90AC629D7}" destId="{403307C3-8C50-47FF-8753-2275B754F4B4}" srcOrd="1" destOrd="0" parTransId="{84172ED6-351A-423D-AD54-0569737FF1B6}" sibTransId="{907BBC8F-2CA9-4216-85C4-0A99EF2CAA15}"/>
    <dgm:cxn modelId="{2F718225-1FD3-4287-9925-5948F24A0C42}" type="presParOf" srcId="{AC63E655-87EC-493B-B2A3-3149F3FC4466}" destId="{4F00F22D-4485-42E1-B745-B1641A7C8E36}" srcOrd="0" destOrd="0" presId="urn:microsoft.com/office/officeart/2005/8/layout/chevron1"/>
    <dgm:cxn modelId="{210CF2DA-D2F7-4E18-9A04-05BD9D6FE362}" type="presParOf" srcId="{AC63E655-87EC-493B-B2A3-3149F3FC4466}" destId="{3307ECDE-2E5C-428E-AAFD-A334D402C5AB}" srcOrd="1" destOrd="0" presId="urn:microsoft.com/office/officeart/2005/8/layout/chevron1"/>
    <dgm:cxn modelId="{9F56286C-DABA-45FF-A1C6-9EAD9035BB72}" type="presParOf" srcId="{AC63E655-87EC-493B-B2A3-3149F3FC4466}" destId="{C3A2C1A7-F6F4-4ECB-AB77-4BAC23F8BE6B}" srcOrd="2" destOrd="0" presId="urn:microsoft.com/office/officeart/2005/8/layout/chevron1"/>
    <dgm:cxn modelId="{764C2058-9F29-42A8-96CC-80BBFD90EF79}" type="presParOf" srcId="{AC63E655-87EC-493B-B2A3-3149F3FC4466}" destId="{D0904407-A65B-480F-9407-08D3D4584EF0}" srcOrd="3" destOrd="0" presId="urn:microsoft.com/office/officeart/2005/8/layout/chevron1"/>
    <dgm:cxn modelId="{7DA3EF94-78DC-4BAB-BA31-577EDE553BD7}" type="presParOf" srcId="{AC63E655-87EC-493B-B2A3-3149F3FC4466}" destId="{A70C2348-AF38-4DBE-A0C3-7C5A3CBE1A5B}" srcOrd="4" destOrd="0" presId="urn:microsoft.com/office/officeart/2005/8/layout/chevron1"/>
    <dgm:cxn modelId="{8CDEB233-2A68-42AB-98F8-A316DFAF7117}" type="presParOf" srcId="{AC63E655-87EC-493B-B2A3-3149F3FC4466}" destId="{9FD0E771-8083-4CFB-8D9E-7BC83412C41A}" srcOrd="5" destOrd="0" presId="urn:microsoft.com/office/officeart/2005/8/layout/chevron1"/>
    <dgm:cxn modelId="{5C1DDF33-9790-4A02-8932-2892D4B242C2}" type="presParOf" srcId="{AC63E655-87EC-493B-B2A3-3149F3FC4466}" destId="{6BD9D04E-31E9-40FF-9A10-70B56C349C6D}" srcOrd="6" destOrd="0" presId="urn:microsoft.com/office/officeart/2005/8/layout/chevron1"/>
    <dgm:cxn modelId="{060F302B-2B0B-482F-961F-1EF4790BFE6C}" type="presParOf" srcId="{AC63E655-87EC-493B-B2A3-3149F3FC4466}" destId="{1C2F3B18-A4F3-4A4A-AD41-26003C14FFE5}" srcOrd="7" destOrd="0" presId="urn:microsoft.com/office/officeart/2005/8/layout/chevron1"/>
    <dgm:cxn modelId="{AB7D1281-0186-447F-873F-92195749E7F3}" type="presParOf" srcId="{AC63E655-87EC-493B-B2A3-3149F3FC4466}" destId="{C09B7DB0-AAA8-420A-B168-844F355DA1CB}"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0F22D-4485-42E1-B745-B1641A7C8E36}">
      <dsp:nvSpPr>
        <dsp:cNvPr id="0" name=""/>
        <dsp:cNvSpPr/>
      </dsp:nvSpPr>
      <dsp:spPr>
        <a:xfrm>
          <a:off x="2124"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Inception V3</a:t>
          </a:r>
        </a:p>
      </dsp:txBody>
      <dsp:txXfrm>
        <a:off x="380295" y="384510"/>
        <a:ext cx="1134513" cy="756341"/>
      </dsp:txXfrm>
    </dsp:sp>
    <dsp:sp modelId="{C3A2C1A7-F6F4-4ECB-AB77-4BAC23F8BE6B}">
      <dsp:nvSpPr>
        <dsp:cNvPr id="0" name=""/>
        <dsp:cNvSpPr/>
      </dsp:nvSpPr>
      <dsp:spPr>
        <a:xfrm>
          <a:off x="1703893"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LSTM Layer</a:t>
          </a:r>
        </a:p>
      </dsp:txBody>
      <dsp:txXfrm>
        <a:off x="2082064" y="384510"/>
        <a:ext cx="1134513" cy="756341"/>
      </dsp:txXfrm>
    </dsp:sp>
    <dsp:sp modelId="{A70C2348-AF38-4DBE-A0C3-7C5A3CBE1A5B}">
      <dsp:nvSpPr>
        <dsp:cNvPr id="0" name=""/>
        <dsp:cNvSpPr/>
      </dsp:nvSpPr>
      <dsp:spPr>
        <a:xfrm>
          <a:off x="3405662"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Dense Layer</a:t>
          </a:r>
        </a:p>
      </dsp:txBody>
      <dsp:txXfrm>
        <a:off x="3783833" y="384510"/>
        <a:ext cx="1134513" cy="756341"/>
      </dsp:txXfrm>
    </dsp:sp>
    <dsp:sp modelId="{6BD9D04E-31E9-40FF-9A10-70B56C349C6D}">
      <dsp:nvSpPr>
        <dsp:cNvPr id="0" name=""/>
        <dsp:cNvSpPr/>
      </dsp:nvSpPr>
      <dsp:spPr>
        <a:xfrm>
          <a:off x="5107431"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Dropout Layer</a:t>
          </a:r>
        </a:p>
      </dsp:txBody>
      <dsp:txXfrm>
        <a:off x="5485602" y="384510"/>
        <a:ext cx="1134513" cy="756341"/>
      </dsp:txXfrm>
    </dsp:sp>
    <dsp:sp modelId="{C09B7DB0-AAA8-420A-B168-844F355DA1CB}">
      <dsp:nvSpPr>
        <dsp:cNvPr id="0" name=""/>
        <dsp:cNvSpPr/>
      </dsp:nvSpPr>
      <dsp:spPr>
        <a:xfrm>
          <a:off x="6809200"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Dense Layer</a:t>
          </a:r>
        </a:p>
      </dsp:txBody>
      <dsp:txXfrm>
        <a:off x="7187371" y="384510"/>
        <a:ext cx="1134513" cy="7563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D717D-C6B6-47A3-9723-1818B8E12CFF}"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43DA7-E5C5-4CCD-B4B9-F87A7C63936C}" type="slidenum">
              <a:rPr lang="en-US" smtClean="0"/>
              <a:t>‹#›</a:t>
            </a:fld>
            <a:endParaRPr lang="en-US"/>
          </a:p>
        </p:txBody>
      </p:sp>
    </p:spTree>
    <p:extLst>
      <p:ext uri="{BB962C8B-B14F-4D97-AF65-F5344CB8AC3E}">
        <p14:creationId xmlns:p14="http://schemas.microsoft.com/office/powerpoint/2010/main" val="267187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14400" y="2819401"/>
            <a:ext cx="10363200" cy="1104451"/>
          </a:xfrm>
          <a:prstGeom prst="rect">
            <a:avLst/>
          </a:prstGeom>
        </p:spPr>
        <p:txBody>
          <a:bodyPr>
            <a:noAutofit/>
          </a:bodyPr>
          <a:lstStyle>
            <a:lvl1pPr algn="l">
              <a:defRPr sz="4267" b="0" i="0">
                <a:solidFill>
                  <a:schemeClr val="bg1"/>
                </a:solidFill>
                <a:latin typeface="Myriad Pro"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65387" y="3429001"/>
            <a:ext cx="8597900" cy="817601"/>
          </a:xfrm>
          <a:prstGeom prst="rect">
            <a:avLst/>
          </a:prstGeom>
        </p:spPr>
        <p:txBody>
          <a:bodyPr>
            <a:normAutofit/>
          </a:bodyPr>
          <a:lstStyle>
            <a:lvl1pPr marL="76198" indent="0" algn="l">
              <a:buNone/>
              <a:defRPr sz="2400">
                <a:solidFill>
                  <a:schemeClr val="bg1">
                    <a:alpha val="75000"/>
                  </a:schemeClr>
                </a:solidFill>
                <a:latin typeface="Myriad Pro"/>
                <a:cs typeface="Myriad Pro"/>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23" name="Text Placeholder 22"/>
          <p:cNvSpPr>
            <a:spLocks noGrp="1"/>
          </p:cNvSpPr>
          <p:nvPr>
            <p:ph type="body" sz="quarter" idx="12" hasCustomPrompt="1"/>
          </p:nvPr>
        </p:nvSpPr>
        <p:spPr>
          <a:xfrm>
            <a:off x="4165600" y="5029200"/>
            <a:ext cx="3149600" cy="990600"/>
          </a:xfrm>
          <a:prstGeom prst="rect">
            <a:avLst/>
          </a:prstGeom>
        </p:spPr>
        <p:txBody>
          <a:bodyPr>
            <a:normAutofit/>
          </a:bodyPr>
          <a:lstStyle>
            <a:lvl1pPr marL="0" indent="0" algn="r">
              <a:buNone/>
              <a:defRPr sz="1600" b="1">
                <a:solidFill>
                  <a:schemeClr val="bg1">
                    <a:lumMod val="95000"/>
                  </a:schemeClr>
                </a:solidFill>
              </a:defRPr>
            </a:lvl1pPr>
          </a:lstStyle>
          <a:p>
            <a:pPr lvl="0"/>
            <a:r>
              <a:rPr lang="en-US" dirty="0"/>
              <a:t>Presenters’ Names</a:t>
            </a:r>
          </a:p>
        </p:txBody>
      </p:sp>
      <p:sp>
        <p:nvSpPr>
          <p:cNvPr id="24" name="Text Placeholder 22"/>
          <p:cNvSpPr>
            <a:spLocks noGrp="1"/>
          </p:cNvSpPr>
          <p:nvPr>
            <p:ph type="body" sz="quarter" idx="13" hasCustomPrompt="1"/>
          </p:nvPr>
        </p:nvSpPr>
        <p:spPr>
          <a:xfrm>
            <a:off x="7315200" y="5029200"/>
            <a:ext cx="3962400" cy="990600"/>
          </a:xfrm>
          <a:prstGeom prst="rect">
            <a:avLst/>
          </a:prstGeom>
        </p:spPr>
        <p:txBody>
          <a:bodyPr>
            <a:normAutofit/>
          </a:bodyPr>
          <a:lstStyle>
            <a:lvl1pPr marL="0" indent="0" algn="l">
              <a:buNone/>
              <a:defRPr sz="1600" b="0">
                <a:solidFill>
                  <a:schemeClr val="bg1">
                    <a:lumMod val="95000"/>
                  </a:schemeClr>
                </a:solidFill>
              </a:defRPr>
            </a:lvl1pPr>
          </a:lstStyle>
          <a:p>
            <a:pPr lvl="0"/>
            <a:r>
              <a:rPr lang="en-US" dirty="0"/>
              <a:t>Presenters’ Titles</a:t>
            </a:r>
          </a:p>
        </p:txBody>
      </p:sp>
      <p:sp>
        <p:nvSpPr>
          <p:cNvPr id="25" name="Rectangle 24"/>
          <p:cNvSpPr/>
          <p:nvPr/>
        </p:nvSpPr>
        <p:spPr>
          <a:xfrm>
            <a:off x="0" y="6553200"/>
            <a:ext cx="121920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TextBox 25"/>
          <p:cNvSpPr txBox="1"/>
          <p:nvPr/>
        </p:nvSpPr>
        <p:spPr>
          <a:xfrm>
            <a:off x="203200" y="6591301"/>
            <a:ext cx="6908800" cy="256545"/>
          </a:xfrm>
          <a:prstGeom prst="rect">
            <a:avLst/>
          </a:prstGeom>
          <a:noFill/>
        </p:spPr>
        <p:txBody>
          <a:bodyPr wrap="square" rtlCol="0">
            <a:spAutoFit/>
          </a:bodyPr>
          <a:lstStyle/>
          <a:p>
            <a:r>
              <a:rPr lang="en-US" sz="1067" b="0" i="0" kern="1200" dirty="0">
                <a:solidFill>
                  <a:schemeClr val="bg1"/>
                </a:solidFill>
                <a:effectLst/>
                <a:latin typeface="+mj-lt"/>
                <a:ea typeface="Verdana" pitchFamily="34" charset="0"/>
                <a:cs typeface="Verdana" pitchFamily="34" charset="0"/>
              </a:rPr>
              <a:t>Copyright © World Wide Technology, Inc. All rights reserved.</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99" y="1185893"/>
            <a:ext cx="4420901" cy="829408"/>
          </a:xfrm>
          <a:prstGeom prst="rect">
            <a:avLst/>
          </a:prstGeom>
        </p:spPr>
      </p:pic>
    </p:spTree>
    <p:extLst>
      <p:ext uri="{BB962C8B-B14F-4D97-AF65-F5344CB8AC3E}">
        <p14:creationId xmlns:p14="http://schemas.microsoft.com/office/powerpoint/2010/main" val="247488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0160000" y="6282632"/>
            <a:ext cx="1717800" cy="322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9594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4510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43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WWT 3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19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gradFill flip="none" rotWithShape="1">
            <a:gsLst>
              <a:gs pos="100000">
                <a:schemeClr val="tx1"/>
              </a:gs>
              <a:gs pos="0">
                <a:srgbClr val="30404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812800" y="274641"/>
            <a:ext cx="10769600" cy="792164"/>
          </a:xfrm>
          <a:prstGeom prst="rect">
            <a:avLst/>
          </a:prstGeom>
        </p:spPr>
        <p:txBody>
          <a:bodyPr/>
          <a:lstStyle>
            <a:lvl1pPr>
              <a:defRPr>
                <a:solidFill>
                  <a:srgbClr val="C4CACE"/>
                </a:solidFill>
              </a:defRPr>
            </a:lvl1pPr>
          </a:lstStyle>
          <a:p>
            <a:r>
              <a:rPr lang="en-US"/>
              <a:t>Click to edit Master title style</a:t>
            </a:r>
          </a:p>
        </p:txBody>
      </p:sp>
      <p:sp>
        <p:nvSpPr>
          <p:cNvPr id="7" name="Content Placeholder 2"/>
          <p:cNvSpPr>
            <a:spLocks noGrp="1"/>
          </p:cNvSpPr>
          <p:nvPr>
            <p:ph idx="1"/>
          </p:nvPr>
        </p:nvSpPr>
        <p:spPr>
          <a:xfrm>
            <a:off x="812800" y="1219201"/>
            <a:ext cx="10769600" cy="4648200"/>
          </a:xfrm>
          <a:prstGeom prst="rect">
            <a:avLst/>
          </a:prstGeom>
        </p:spPr>
        <p:txBody>
          <a:bodyPr>
            <a:normAutofit/>
          </a:bodyPr>
          <a:lstStyle>
            <a:lvl1pPr marL="304792" indent="-304792" algn="l">
              <a:buFont typeface="Arial" pitchFamily="34" charset="0"/>
              <a:buChar char="•"/>
              <a:defRPr sz="2133" b="0">
                <a:solidFill>
                  <a:schemeClr val="bg1"/>
                </a:solidFill>
              </a:defRPr>
            </a:lvl1pPr>
            <a:lvl2pPr marL="838179" indent="-228594" algn="l">
              <a:buFont typeface="Arial" pitchFamily="34" charset="0"/>
              <a:buChar char="•"/>
              <a:defRPr sz="1867" b="0">
                <a:solidFill>
                  <a:srgbClr val="C4CACE"/>
                </a:solidFill>
              </a:defRPr>
            </a:lvl2pPr>
            <a:lvl3pPr marL="1447764" indent="-228594" algn="l">
              <a:buFont typeface="Arial" pitchFamily="34" charset="0"/>
              <a:buChar char="•"/>
              <a:defRPr sz="1467" b="0">
                <a:solidFill>
                  <a:srgbClr val="7DC7F4"/>
                </a:solidFill>
              </a:defRPr>
            </a:lvl3pPr>
            <a:lvl4pPr marL="2057349" indent="-228594" algn="l">
              <a:buFont typeface="Arial" pitchFamily="34" charset="0"/>
              <a:buChar char="•"/>
              <a:defRPr sz="1467" b="0">
                <a:solidFill>
                  <a:srgbClr val="F19C1B"/>
                </a:solidFill>
              </a:defRPr>
            </a:lvl4pPr>
            <a:lvl5pPr marL="2438339"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8991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83D7-6721-4FB2-8DC2-8B462F2DF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56A0B-820F-442B-8873-6211FF0E9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D3112-8462-4D2F-A9A6-3AE6095CCCD2}"/>
              </a:ext>
            </a:extLst>
          </p:cNvPr>
          <p:cNvSpPr>
            <a:spLocks noGrp="1"/>
          </p:cNvSpPr>
          <p:nvPr>
            <p:ph type="dt" sz="half" idx="10"/>
          </p:nvPr>
        </p:nvSpPr>
        <p:spPr/>
        <p:txBody>
          <a:bodyPr/>
          <a:lstStyle/>
          <a:p>
            <a:fld id="{616743CD-69CB-4BA8-BEE4-D2135F9F1890}" type="datetimeFigureOut">
              <a:rPr lang="en-US" smtClean="0"/>
              <a:t>5/8/2020</a:t>
            </a:fld>
            <a:endParaRPr lang="en-US"/>
          </a:p>
        </p:txBody>
      </p:sp>
      <p:sp>
        <p:nvSpPr>
          <p:cNvPr id="5" name="Footer Placeholder 4">
            <a:extLst>
              <a:ext uri="{FF2B5EF4-FFF2-40B4-BE49-F238E27FC236}">
                <a16:creationId xmlns:a16="http://schemas.microsoft.com/office/drawing/2014/main" id="{20DEDB08-AC67-4D6E-AEBB-F68D82020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8030D-33AD-4318-97F7-F17267065A48}"/>
              </a:ext>
            </a:extLst>
          </p:cNvPr>
          <p:cNvSpPr>
            <a:spLocks noGrp="1"/>
          </p:cNvSpPr>
          <p:nvPr>
            <p:ph type="sldNum" sz="quarter" idx="12"/>
          </p:nvPr>
        </p:nvSpPr>
        <p:spPr/>
        <p:txBody>
          <a:bodyPr/>
          <a:lstStyle/>
          <a:p>
            <a:fld id="{EF9AD258-24A7-4A4A-AF01-C7653F833150}" type="slidenum">
              <a:rPr lang="en-US" smtClean="0"/>
              <a:t>‹#›</a:t>
            </a:fld>
            <a:endParaRPr lang="en-US"/>
          </a:p>
        </p:txBody>
      </p:sp>
    </p:spTree>
    <p:extLst>
      <p:ext uri="{BB962C8B-B14F-4D97-AF65-F5344CB8AC3E}">
        <p14:creationId xmlns:p14="http://schemas.microsoft.com/office/powerpoint/2010/main" val="425295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 - Title and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0683" cy="613258"/>
          </a:xfrm>
          <a:prstGeom prst="rect">
            <a:avLst/>
          </a:prstGeom>
        </p:spPr>
        <p:txBody>
          <a:bodyPr>
            <a:noAutofit/>
          </a:bodyPr>
          <a:lstStyle>
            <a:lvl1pPr algn="l">
              <a:defRPr sz="2800" b="1" i="0" cap="none" baseline="0">
                <a:solidFill>
                  <a:schemeClr val="tx2"/>
                </a:solidFill>
                <a:latin typeface="Arial" panose="020B0604020202020204" pitchFamily="34" charset="0"/>
                <a:cs typeface="Arial" pitchFamily="34" charset="0"/>
              </a:defRPr>
            </a:lvl1pPr>
          </a:lstStyle>
          <a:p>
            <a:r>
              <a:rPr lang="en-US"/>
              <a:t>Click here to insert title</a:t>
            </a:r>
          </a:p>
        </p:txBody>
      </p:sp>
      <p:sp>
        <p:nvSpPr>
          <p:cNvPr id="4" name="Text Placeholder 3">
            <a:extLst>
              <a:ext uri="{FF2B5EF4-FFF2-40B4-BE49-F238E27FC236}">
                <a16:creationId xmlns:a16="http://schemas.microsoft.com/office/drawing/2014/main" id="{E0CB8754-04A6-B646-8340-00FF4A8E6D41}"/>
              </a:ext>
            </a:extLst>
          </p:cNvPr>
          <p:cNvSpPr>
            <a:spLocks noGrp="1"/>
          </p:cNvSpPr>
          <p:nvPr>
            <p:ph type="body" sz="quarter" idx="10"/>
          </p:nvPr>
        </p:nvSpPr>
        <p:spPr>
          <a:xfrm>
            <a:off x="720725" y="1357313"/>
            <a:ext cx="10860088" cy="5043487"/>
          </a:xfrm>
          <a:prstGeom prst="rect">
            <a:avLst/>
          </a:prstGeom>
        </p:spPr>
        <p:txBody>
          <a:bodyPr/>
          <a:lstStyle>
            <a:lvl1pPr marL="0" indent="0">
              <a:buNone/>
              <a:defRPr sz="2000" b="1">
                <a:solidFill>
                  <a:schemeClr val="tx1"/>
                </a:solidFill>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buFont typeface="AppleSymbols" panose="02000000000000000000" pitchFamily="2" charset="-79"/>
              <a:buChar char="⎼"/>
              <a:defRPr sz="2000">
                <a:solidFill>
                  <a:schemeClr val="tx1"/>
                </a:solidFill>
                <a:latin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05DC36EF-46CB-A94E-B753-49EBB82EF70F}"/>
              </a:ext>
            </a:extLst>
          </p:cNvPr>
          <p:cNvSpPr>
            <a:spLocks noGrp="1"/>
          </p:cNvSpPr>
          <p:nvPr>
            <p:ph sz="quarter" idx="11" hasCustomPrompt="1"/>
          </p:nvPr>
        </p:nvSpPr>
        <p:spPr>
          <a:xfrm>
            <a:off x="208541" y="6525491"/>
            <a:ext cx="11609386" cy="235527"/>
          </a:xfrm>
          <a:prstGeom prst="rect">
            <a:avLst/>
          </a:prstGeom>
        </p:spPr>
        <p:txBody>
          <a:bodyPr anchor="b"/>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a:t>Insert source and / or footnotes here</a:t>
            </a:r>
          </a:p>
        </p:txBody>
      </p:sp>
    </p:spTree>
    <p:extLst>
      <p:ext uri="{BB962C8B-B14F-4D97-AF65-F5344CB8AC3E}">
        <p14:creationId xmlns:p14="http://schemas.microsoft.com/office/powerpoint/2010/main" val="193292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13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txStyles>
    <p:titleStyle>
      <a:lvl1pPr algn="l" defTabSz="1219170" rtl="0" eaLnBrk="1" latinLnBrk="0" hangingPunct="1">
        <a:spcBef>
          <a:spcPct val="0"/>
        </a:spcBef>
        <a:buNone/>
        <a:defRPr sz="3733" b="0" i="0" kern="1200" cap="none" baseline="0">
          <a:solidFill>
            <a:srgbClr val="0780D7"/>
          </a:solidFill>
          <a:latin typeface="Myriad Pro" pitchFamily="34" charset="0"/>
          <a:ea typeface="Verdana" pitchFamily="34" charset="0"/>
          <a:cs typeface="Verdana" pitchFamily="34" charset="0"/>
        </a:defRPr>
      </a:lvl1pPr>
    </p:titleStyle>
    <p:bodyStyle>
      <a:lvl1pPr marL="304792" indent="-304792" algn="l" defTabSz="1219170" rtl="0" eaLnBrk="1" latinLnBrk="0" hangingPunct="1">
        <a:spcBef>
          <a:spcPct val="20000"/>
        </a:spcBef>
        <a:buFont typeface="Arial" pitchFamily="34" charset="0"/>
        <a:buChar char="•"/>
        <a:defRPr sz="2133" kern="1200">
          <a:solidFill>
            <a:schemeClr val="tx1">
              <a:lumMod val="65000"/>
              <a:lumOff val="35000"/>
            </a:schemeClr>
          </a:solidFill>
          <a:latin typeface="+mn-lt"/>
          <a:ea typeface="+mn-ea"/>
          <a:cs typeface="+mn-cs"/>
        </a:defRPr>
      </a:lvl1pPr>
      <a:lvl2pPr marL="914377" indent="-304792" algn="l" defTabSz="1219170" rtl="0" eaLnBrk="1" latinLnBrk="0" hangingPunct="1">
        <a:spcBef>
          <a:spcPct val="20000"/>
        </a:spcBef>
        <a:buFont typeface="Arial" pitchFamily="34" charset="0"/>
        <a:buChar char="•"/>
        <a:defRPr sz="1867" kern="1200">
          <a:solidFill>
            <a:schemeClr val="tx1">
              <a:lumMod val="65000"/>
              <a:lumOff val="3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chal-1606/ActivityAnalysis"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1319-01BD-4B68-8FE4-BC81F47EE559}"/>
              </a:ext>
            </a:extLst>
          </p:cNvPr>
          <p:cNvSpPr>
            <a:spLocks noGrp="1"/>
          </p:cNvSpPr>
          <p:nvPr>
            <p:ph type="ctrTitle"/>
          </p:nvPr>
        </p:nvSpPr>
        <p:spPr>
          <a:xfrm>
            <a:off x="1362075" y="541338"/>
            <a:ext cx="9144000" cy="2387600"/>
          </a:xfrm>
        </p:spPr>
        <p:txBody>
          <a:bodyPr/>
          <a:lstStyle/>
          <a:p>
            <a:r>
              <a:rPr lang="en-US" dirty="0"/>
              <a:t>SAMHAR COVID-19 Hackathon</a:t>
            </a:r>
          </a:p>
        </p:txBody>
      </p:sp>
      <p:sp>
        <p:nvSpPr>
          <p:cNvPr id="3" name="Subtitle 2">
            <a:extLst>
              <a:ext uri="{FF2B5EF4-FFF2-40B4-BE49-F238E27FC236}">
                <a16:creationId xmlns:a16="http://schemas.microsoft.com/office/drawing/2014/main" id="{2949EAC8-434D-4619-891E-819175EC60AD}"/>
              </a:ext>
            </a:extLst>
          </p:cNvPr>
          <p:cNvSpPr>
            <a:spLocks noGrp="1"/>
          </p:cNvSpPr>
          <p:nvPr>
            <p:ph type="subTitle" idx="1"/>
          </p:nvPr>
        </p:nvSpPr>
        <p:spPr>
          <a:xfrm>
            <a:off x="1524000" y="2849563"/>
            <a:ext cx="9144000" cy="1655762"/>
          </a:xfrm>
        </p:spPr>
        <p:txBody>
          <a:bodyPr/>
          <a:lstStyle/>
          <a:p>
            <a:endParaRPr lang="en-US" dirty="0"/>
          </a:p>
          <a:p>
            <a:r>
              <a:rPr lang="en-US" dirty="0"/>
              <a:t>Detecting suspicious activities using Deep Learning approach</a:t>
            </a:r>
          </a:p>
          <a:p>
            <a:endParaRPr lang="en-US" dirty="0"/>
          </a:p>
          <a:p>
            <a:r>
              <a:rPr lang="en-US" sz="2000" dirty="0"/>
              <a:t>Team:</a:t>
            </a:r>
          </a:p>
          <a:p>
            <a:r>
              <a:rPr lang="en-US" sz="2000" dirty="0"/>
              <a:t>Ankur Gupta</a:t>
            </a:r>
          </a:p>
          <a:p>
            <a:r>
              <a:rPr lang="en-US" sz="2000" dirty="0"/>
              <a:t>Achal Sharma</a:t>
            </a:r>
          </a:p>
          <a:p>
            <a:r>
              <a:rPr lang="en-US" sz="2000" dirty="0"/>
              <a:t>Anuj Gupta</a:t>
            </a:r>
          </a:p>
          <a:p>
            <a:r>
              <a:rPr lang="en-US" sz="2000" dirty="0"/>
              <a:t>Adarsh Agrawal</a:t>
            </a:r>
          </a:p>
        </p:txBody>
      </p:sp>
    </p:spTree>
    <p:extLst>
      <p:ext uri="{BB962C8B-B14F-4D97-AF65-F5344CB8AC3E}">
        <p14:creationId xmlns:p14="http://schemas.microsoft.com/office/powerpoint/2010/main" val="279941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Solution Overview</a:t>
            </a:r>
          </a:p>
        </p:txBody>
      </p:sp>
      <p:sp>
        <p:nvSpPr>
          <p:cNvPr id="3" name="Text Placeholder 2">
            <a:extLst>
              <a:ext uri="{FF2B5EF4-FFF2-40B4-BE49-F238E27FC236}">
                <a16:creationId xmlns:a16="http://schemas.microsoft.com/office/drawing/2014/main" id="{3611B8E3-A7E0-445E-9961-0AE14C66794B}"/>
              </a:ext>
            </a:extLst>
          </p:cNvPr>
          <p:cNvSpPr>
            <a:spLocks noGrp="1"/>
          </p:cNvSpPr>
          <p:nvPr>
            <p:ph type="body" sz="quarter" idx="10"/>
          </p:nvPr>
        </p:nvSpPr>
        <p:spPr>
          <a:xfrm>
            <a:off x="609600" y="924034"/>
            <a:ext cx="10860088" cy="4386197"/>
          </a:xfrm>
        </p:spPr>
        <p:txBody>
          <a:bodyPr/>
          <a:lstStyle/>
          <a:p>
            <a:r>
              <a:rPr lang="en-US" dirty="0"/>
              <a:t>Problem Statement</a:t>
            </a:r>
          </a:p>
          <a:p>
            <a:r>
              <a:rPr lang="en-US" sz="1400" b="0" dirty="0"/>
              <a:t>With Covid-19 becoming a pandemic, there is a need to track suspicious flu related activities such as coughing, sneezing, etc. using public surveillance systems. The objective here is to find different pattern on input sources like camera, satellite, social platforms which can help identify suspicious activities to stop or track covid-19 spread.</a:t>
            </a:r>
          </a:p>
          <a:p>
            <a:endParaRPr lang="en-US" sz="1400" b="0" dirty="0"/>
          </a:p>
          <a:p>
            <a:r>
              <a:rPr lang="en-US" dirty="0"/>
              <a:t>Approach for POC</a:t>
            </a:r>
          </a:p>
          <a:p>
            <a:pPr marL="342900" indent="-342900">
              <a:buFont typeface="Arial" panose="020B0604020202020204" pitchFamily="34" charset="0"/>
              <a:buChar char="•"/>
            </a:pPr>
            <a:r>
              <a:rPr lang="en-US" sz="1400" b="0" dirty="0"/>
              <a:t>Using object detection models like Inception V3 to get the deep-features of each frame in the activity video.</a:t>
            </a:r>
          </a:p>
          <a:p>
            <a:pPr marL="342900" indent="-342900">
              <a:buFont typeface="Arial" panose="020B0604020202020204" pitchFamily="34" charset="0"/>
              <a:buChar char="•"/>
            </a:pPr>
            <a:r>
              <a:rPr lang="en-US" sz="1400" b="0" dirty="0"/>
              <a:t>Passing the features in the LSTM model to detect the presence of an activity.  </a:t>
            </a:r>
          </a:p>
          <a:p>
            <a:endParaRPr lang="en-US" sz="1400" b="0" dirty="0"/>
          </a:p>
          <a:p>
            <a:r>
              <a:rPr lang="en-US" dirty="0"/>
              <a:t>Additional proposed modules</a:t>
            </a:r>
          </a:p>
          <a:p>
            <a:pPr marL="285750" indent="-285750">
              <a:buFont typeface="Arial" panose="020B0604020202020204" pitchFamily="34" charset="0"/>
              <a:buChar char="•"/>
            </a:pPr>
            <a:r>
              <a:rPr lang="en-US" sz="1400" b="0" dirty="0"/>
              <a:t>Increasing our dataset to include flu symptoms related activities like Coughing, Sneezing, etc.</a:t>
            </a:r>
          </a:p>
          <a:p>
            <a:pPr marL="285750" indent="-285750">
              <a:buFont typeface="Arial" panose="020B0604020202020204" pitchFamily="34" charset="0"/>
              <a:buChar char="•"/>
            </a:pPr>
            <a:r>
              <a:rPr lang="en-US" sz="1400" b="0" dirty="0"/>
              <a:t>People detection in the crowded scenario. This will enable us to track a person performing suspicious activity in a crowd.</a:t>
            </a:r>
          </a:p>
          <a:p>
            <a:pPr marL="285750" indent="-285750">
              <a:buFont typeface="Arial" panose="020B0604020202020204" pitchFamily="34" charset="0"/>
              <a:buChar char="•"/>
            </a:pPr>
            <a:r>
              <a:rPr lang="en-US" sz="1400" b="0" dirty="0"/>
              <a:t>Train an ensemble model to increase the accuracy of the current model.</a:t>
            </a:r>
          </a:p>
          <a:p>
            <a:endParaRPr lang="en-US" sz="1400" b="0" dirty="0"/>
          </a:p>
          <a:p>
            <a:r>
              <a:rPr lang="en-US" dirty="0"/>
              <a:t>Data Used</a:t>
            </a:r>
          </a:p>
          <a:p>
            <a:pPr marL="285750" indent="-285750">
              <a:buFont typeface="Arial" panose="020B0604020202020204" pitchFamily="34" charset="0"/>
              <a:buChar char="•"/>
            </a:pPr>
            <a:r>
              <a:rPr lang="en-US" sz="1400" b="0" dirty="0"/>
              <a:t>UCF-101 (https://www.crcv.ucf.edu/data/UCF101.php) </a:t>
            </a:r>
          </a:p>
          <a:p>
            <a:pPr marL="971550" lvl="1" indent="-285750"/>
            <a:r>
              <a:rPr lang="en-US" sz="1400" b="0" dirty="0"/>
              <a:t>Activities involved </a:t>
            </a:r>
            <a:r>
              <a:rPr lang="en-US" sz="1400" dirty="0"/>
              <a:t>– Biking, Push ups, Wall Push ups, Playing Guitar </a:t>
            </a:r>
          </a:p>
          <a:p>
            <a:pPr lvl="1" indent="0">
              <a:buNone/>
            </a:pPr>
            <a:endParaRPr lang="en-US" sz="1400" b="0" dirty="0"/>
          </a:p>
          <a:p>
            <a:r>
              <a:rPr lang="en-US" dirty="0">
                <a:hlinkClick r:id="rId2"/>
              </a:rPr>
              <a:t>Git Repository</a:t>
            </a:r>
            <a:endParaRPr lang="en-US" dirty="0"/>
          </a:p>
          <a:p>
            <a:pPr marL="285750" indent="-285750">
              <a:buFont typeface="Arial" panose="020B0604020202020204" pitchFamily="34" charset="0"/>
              <a:buChar char="•"/>
            </a:pPr>
            <a:endParaRPr lang="en-US" sz="1400" b="0" dirty="0"/>
          </a:p>
          <a:p>
            <a:endParaRPr lang="en-US" sz="1400" b="0" dirty="0"/>
          </a:p>
        </p:txBody>
      </p:sp>
    </p:spTree>
    <p:extLst>
      <p:ext uri="{BB962C8B-B14F-4D97-AF65-F5344CB8AC3E}">
        <p14:creationId xmlns:p14="http://schemas.microsoft.com/office/powerpoint/2010/main" val="362079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Analytical Workflow – Model Architecture</a:t>
            </a:r>
          </a:p>
        </p:txBody>
      </p:sp>
      <p:graphicFrame>
        <p:nvGraphicFramePr>
          <p:cNvPr id="20" name="Diagram 19">
            <a:extLst>
              <a:ext uri="{FF2B5EF4-FFF2-40B4-BE49-F238E27FC236}">
                <a16:creationId xmlns:a16="http://schemas.microsoft.com/office/drawing/2014/main" id="{1FA83992-0057-43E0-9303-58FB4CB36C32}"/>
              </a:ext>
            </a:extLst>
          </p:cNvPr>
          <p:cNvGraphicFramePr/>
          <p:nvPr/>
        </p:nvGraphicFramePr>
        <p:xfrm>
          <a:off x="1650343" y="887896"/>
          <a:ext cx="8702179" cy="1525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 name="Content Placeholder 37" descr="A picture containing clock&#10;&#10;Description automatically generated">
            <a:extLst>
              <a:ext uri="{FF2B5EF4-FFF2-40B4-BE49-F238E27FC236}">
                <a16:creationId xmlns:a16="http://schemas.microsoft.com/office/drawing/2014/main" id="{B88085A8-E829-4424-A848-A273E7693D2E}"/>
              </a:ext>
            </a:extLst>
          </p:cNvPr>
          <p:cNvPicPr>
            <a:picLocks noGrp="1" noChangeAspect="1"/>
          </p:cNvPicPr>
          <p:nvPr>
            <p:ph sz="quarter" idx="11"/>
          </p:nvPr>
        </p:nvPicPr>
        <p:blipFill rotWithShape="1">
          <a:blip r:embed="rId7">
            <a:extLst>
              <a:ext uri="{28A0092B-C50C-407E-A947-70E740481C1C}">
                <a14:useLocalDpi xmlns:a14="http://schemas.microsoft.com/office/drawing/2010/main" val="0"/>
              </a:ext>
            </a:extLst>
          </a:blip>
          <a:srcRect t="12051"/>
          <a:stretch/>
        </p:blipFill>
        <p:spPr>
          <a:xfrm>
            <a:off x="798732" y="4125169"/>
            <a:ext cx="10594537" cy="2036529"/>
          </a:xfrm>
        </p:spPr>
      </p:pic>
      <p:sp>
        <p:nvSpPr>
          <p:cNvPr id="33" name="TextBox 32">
            <a:extLst>
              <a:ext uri="{FF2B5EF4-FFF2-40B4-BE49-F238E27FC236}">
                <a16:creationId xmlns:a16="http://schemas.microsoft.com/office/drawing/2014/main" id="{C36631BE-1C38-425C-A5A2-8B9FC779089E}"/>
              </a:ext>
            </a:extLst>
          </p:cNvPr>
          <p:cNvSpPr txBox="1"/>
          <p:nvPr/>
        </p:nvSpPr>
        <p:spPr>
          <a:xfrm>
            <a:off x="609600" y="2245009"/>
            <a:ext cx="10783669" cy="1754326"/>
          </a:xfrm>
          <a:prstGeom prst="rect">
            <a:avLst/>
          </a:prstGeom>
          <a:noFill/>
        </p:spPr>
        <p:txBody>
          <a:bodyPr wrap="square" rtlCol="0">
            <a:spAutoFit/>
          </a:bodyPr>
          <a:lstStyle/>
          <a:p>
            <a:pPr algn="just"/>
            <a:r>
              <a:rPr lang="en-US" sz="1400" dirty="0"/>
              <a:t>Above is the basic flow used in the model. Below is some description regarding the components – </a:t>
            </a:r>
          </a:p>
          <a:p>
            <a:pPr algn="just"/>
            <a:endParaRPr lang="en-US" sz="1400" dirty="0"/>
          </a:p>
          <a:p>
            <a:pPr marL="285750" indent="-285750" algn="just">
              <a:buFont typeface="Arial" panose="020B0604020202020204" pitchFamily="34" charset="0"/>
              <a:buChar char="•"/>
            </a:pPr>
            <a:r>
              <a:rPr lang="en-US" sz="1400" b="1" dirty="0"/>
              <a:t>LSTM</a:t>
            </a:r>
            <a:r>
              <a:rPr lang="en-US" sz="1400" dirty="0"/>
              <a:t> – </a:t>
            </a:r>
            <a:r>
              <a:rPr lang="en-US" sz="1200" dirty="0"/>
              <a:t>These are type of RNN (Recurrent Neural Networks) blocks, which are used mostly to learn the temporal behavior in the datasets, these are formed by different gates which learns as the model is trained what temporal sequence to remember</a:t>
            </a:r>
            <a:endParaRPr lang="en-US" sz="1400" dirty="0"/>
          </a:p>
          <a:p>
            <a:pPr marL="285750" indent="-285750" algn="just">
              <a:buFont typeface="Arial" panose="020B0604020202020204" pitchFamily="34" charset="0"/>
              <a:buChar char="•"/>
            </a:pPr>
            <a:r>
              <a:rPr lang="en-US" sz="1400" b="1" dirty="0"/>
              <a:t>Dense layer </a:t>
            </a:r>
            <a:r>
              <a:rPr lang="en-US" sz="1400" dirty="0"/>
              <a:t>– </a:t>
            </a:r>
            <a:r>
              <a:rPr lang="en-US" sz="1200" dirty="0"/>
              <a:t>These are normal fully connected layer of neural networks</a:t>
            </a:r>
            <a:endParaRPr lang="en-US" sz="1400" dirty="0"/>
          </a:p>
          <a:p>
            <a:pPr marL="285750" indent="-285750" algn="just">
              <a:buFont typeface="Arial" panose="020B0604020202020204" pitchFamily="34" charset="0"/>
              <a:buChar char="•"/>
            </a:pPr>
            <a:r>
              <a:rPr lang="en-US" sz="1400" b="1" dirty="0"/>
              <a:t>Dropout layer </a:t>
            </a:r>
            <a:r>
              <a:rPr lang="en-US" sz="1200" dirty="0"/>
              <a:t>– This is to eliminate the overfitting while model training, for each epoch some of the activation unit in the dense layer are shut off (no learning happens), according to the probability assigned</a:t>
            </a:r>
          </a:p>
          <a:p>
            <a:pPr marL="285750" indent="-285750" algn="just">
              <a:buFont typeface="Arial" panose="020B0604020202020204" pitchFamily="34" charset="0"/>
              <a:buChar char="•"/>
            </a:pPr>
            <a:r>
              <a:rPr lang="en-US" sz="1400" b="1" dirty="0"/>
              <a:t>Inception v3 </a:t>
            </a:r>
            <a:r>
              <a:rPr lang="en-US" sz="1400" dirty="0"/>
              <a:t>– </a:t>
            </a:r>
            <a:r>
              <a:rPr lang="en-US" sz="1200" dirty="0"/>
              <a:t>Pre-trained image classification model. Below is the architectural diagram for the model</a:t>
            </a:r>
            <a:endParaRPr lang="en-US" sz="1400" dirty="0"/>
          </a:p>
        </p:txBody>
      </p:sp>
    </p:spTree>
    <p:extLst>
      <p:ext uri="{BB962C8B-B14F-4D97-AF65-F5344CB8AC3E}">
        <p14:creationId xmlns:p14="http://schemas.microsoft.com/office/powerpoint/2010/main" val="5842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Analytical Workflow – Training Approach &amp; Results</a:t>
            </a:r>
          </a:p>
        </p:txBody>
      </p:sp>
      <p:sp>
        <p:nvSpPr>
          <p:cNvPr id="41" name="Content Placeholder 2">
            <a:extLst>
              <a:ext uri="{FF2B5EF4-FFF2-40B4-BE49-F238E27FC236}">
                <a16:creationId xmlns:a16="http://schemas.microsoft.com/office/drawing/2014/main" id="{2559248E-EECE-4949-B93D-9CE8F5776C50}"/>
              </a:ext>
            </a:extLst>
          </p:cNvPr>
          <p:cNvSpPr txBox="1">
            <a:spLocks/>
          </p:cNvSpPr>
          <p:nvPr/>
        </p:nvSpPr>
        <p:spPr>
          <a:xfrm>
            <a:off x="626744" y="1252469"/>
            <a:ext cx="5329439" cy="5139942"/>
          </a:xfrm>
          <a:prstGeom prst="rect">
            <a:avLst/>
          </a:prstGeom>
        </p:spPr>
        <p:txBody>
          <a:bodyPr>
            <a:normAutofit fontScale="92500" lnSpcReduction="20000"/>
          </a:bodyPr>
          <a:lstStyle>
            <a:lvl1pPr marL="304792" indent="-304792" algn="l" defTabSz="1219170" rtl="0" eaLnBrk="1" latinLnBrk="0" hangingPunct="1">
              <a:spcBef>
                <a:spcPct val="20000"/>
              </a:spcBef>
              <a:buFont typeface="Arial" pitchFamily="34" charset="0"/>
              <a:buChar char="•"/>
              <a:defRPr sz="2133" kern="1200">
                <a:solidFill>
                  <a:schemeClr val="tx1">
                    <a:lumMod val="65000"/>
                    <a:lumOff val="35000"/>
                  </a:schemeClr>
                </a:solidFill>
                <a:latin typeface="+mn-lt"/>
                <a:ea typeface="+mn-ea"/>
                <a:cs typeface="+mn-cs"/>
              </a:defRPr>
            </a:lvl1pPr>
            <a:lvl2pPr marL="914377" indent="-304792" algn="l" defTabSz="1219170" rtl="0" eaLnBrk="1" latinLnBrk="0" hangingPunct="1">
              <a:spcBef>
                <a:spcPct val="20000"/>
              </a:spcBef>
              <a:buFont typeface="Arial" pitchFamily="34" charset="0"/>
              <a:buChar char="•"/>
              <a:defRPr sz="1867" kern="1200">
                <a:solidFill>
                  <a:schemeClr val="tx1">
                    <a:lumMod val="65000"/>
                    <a:lumOff val="3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400" dirty="0">
                <a:solidFill>
                  <a:schemeClr val="tx1"/>
                </a:solidFill>
              </a:rPr>
              <a:t>Each video is divided into frames and each frame is passed through the InceptionV3 model to obtain the deep features which are then analyzed using LSTMs for classification.</a:t>
            </a:r>
          </a:p>
          <a:p>
            <a:endParaRPr lang="en-US" sz="1400" b="1" dirty="0">
              <a:solidFill>
                <a:schemeClr val="tx1"/>
              </a:solidFill>
            </a:endParaRPr>
          </a:p>
          <a:p>
            <a:r>
              <a:rPr lang="en-US" sz="1400" b="1" dirty="0">
                <a:solidFill>
                  <a:schemeClr val="tx1"/>
                </a:solidFill>
              </a:rPr>
              <a:t>InceptionV3 + LSTM</a:t>
            </a:r>
          </a:p>
          <a:p>
            <a:pPr lvl="1"/>
            <a:r>
              <a:rPr lang="en-US" sz="1400" dirty="0">
                <a:solidFill>
                  <a:schemeClr val="tx1"/>
                </a:solidFill>
              </a:rPr>
              <a:t>Inception v3 is a widely-used image recognition model that has been shown to attain greater than 78.1% accuracy on the ImageNet dataset</a:t>
            </a:r>
          </a:p>
          <a:p>
            <a:pPr lvl="1"/>
            <a:r>
              <a:rPr lang="en-US" sz="1400" dirty="0">
                <a:solidFill>
                  <a:schemeClr val="tx1"/>
                </a:solidFill>
              </a:rPr>
              <a:t>The features are generated using the second last layer of the network since the last layer will give us the probability of the image classification, which is not required.</a:t>
            </a:r>
          </a:p>
          <a:p>
            <a:pPr lvl="1"/>
            <a:r>
              <a:rPr lang="en-US" sz="1400" dirty="0">
                <a:solidFill>
                  <a:schemeClr val="tx1"/>
                </a:solidFill>
              </a:rPr>
              <a:t>The features generated is used as a feature to be fed to the LSTM layer, which will learn the temporal features across the frames.</a:t>
            </a:r>
          </a:p>
          <a:p>
            <a:pPr lvl="1"/>
            <a:r>
              <a:rPr lang="en-US" sz="1400" dirty="0">
                <a:solidFill>
                  <a:schemeClr val="tx1"/>
                </a:solidFill>
              </a:rPr>
              <a:t>Currently, only 4 classes are trained using the network</a:t>
            </a:r>
          </a:p>
          <a:p>
            <a:pPr lvl="1"/>
            <a:endParaRPr lang="en-US" sz="1400" dirty="0">
              <a:solidFill>
                <a:schemeClr val="tx1"/>
              </a:solidFill>
            </a:endParaRPr>
          </a:p>
          <a:p>
            <a:r>
              <a:rPr lang="en-US" sz="1400" b="1" dirty="0">
                <a:solidFill>
                  <a:schemeClr val="tx1"/>
                </a:solidFill>
              </a:rPr>
              <a:t>Model’s parameters used</a:t>
            </a:r>
          </a:p>
          <a:p>
            <a:pPr lvl="1"/>
            <a:r>
              <a:rPr lang="en-US" sz="1400" dirty="0">
                <a:solidFill>
                  <a:schemeClr val="tx1"/>
                </a:solidFill>
              </a:rPr>
              <a:t>Video frames – 240 x 320 pixels</a:t>
            </a:r>
          </a:p>
          <a:p>
            <a:pPr lvl="1"/>
            <a:r>
              <a:rPr lang="en-US" sz="1400" dirty="0">
                <a:solidFill>
                  <a:schemeClr val="tx1"/>
                </a:solidFill>
              </a:rPr>
              <a:t>Activities trained on – Biking, Push ups, Wall Push ups, Playing Guitar </a:t>
            </a:r>
          </a:p>
          <a:p>
            <a:pPr lvl="1"/>
            <a:r>
              <a:rPr lang="en-US" sz="1400" dirty="0">
                <a:solidFill>
                  <a:schemeClr val="tx1"/>
                </a:solidFill>
              </a:rPr>
              <a:t>Inception v3 output features shapes – Since each video contains only single activity, features are generated on 40 frames sampled from the video. Each frame is passed through the pre-trained inception network which will result output feature shape of 40 x 2048</a:t>
            </a:r>
          </a:p>
          <a:p>
            <a:pPr lvl="1"/>
            <a:r>
              <a:rPr lang="en-US" sz="1400" dirty="0">
                <a:solidFill>
                  <a:schemeClr val="tx1"/>
                </a:solidFill>
              </a:rPr>
              <a:t>Output of the LSTM + Dense model will be probability of each class.</a:t>
            </a:r>
          </a:p>
        </p:txBody>
      </p:sp>
      <p:sp>
        <p:nvSpPr>
          <p:cNvPr id="44" name="Rectangle 43">
            <a:extLst>
              <a:ext uri="{FF2B5EF4-FFF2-40B4-BE49-F238E27FC236}">
                <a16:creationId xmlns:a16="http://schemas.microsoft.com/office/drawing/2014/main" id="{1B1C7284-60E2-494B-96E3-2E460CA2D41A}"/>
              </a:ext>
            </a:extLst>
          </p:cNvPr>
          <p:cNvSpPr/>
          <p:nvPr/>
        </p:nvSpPr>
        <p:spPr>
          <a:xfrm>
            <a:off x="6058664" y="1110055"/>
            <a:ext cx="47733" cy="54154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3B712E7D-AEC2-4D81-B2F2-88E74E1CFB59}"/>
              </a:ext>
            </a:extLst>
          </p:cNvPr>
          <p:cNvGrpSpPr/>
          <p:nvPr/>
        </p:nvGrpSpPr>
        <p:grpSpPr>
          <a:xfrm>
            <a:off x="6451542" y="1423645"/>
            <a:ext cx="2510865" cy="4083319"/>
            <a:chOff x="6451543" y="1423647"/>
            <a:chExt cx="2434638" cy="4054612"/>
          </a:xfrm>
        </p:grpSpPr>
        <p:sp>
          <p:nvSpPr>
            <p:cNvPr id="42" name="TextBox 41">
              <a:extLst>
                <a:ext uri="{FF2B5EF4-FFF2-40B4-BE49-F238E27FC236}">
                  <a16:creationId xmlns:a16="http://schemas.microsoft.com/office/drawing/2014/main" id="{0C8C778D-2813-4FA9-94EB-0452956291D6}"/>
                </a:ext>
              </a:extLst>
            </p:cNvPr>
            <p:cNvSpPr txBox="1"/>
            <p:nvPr/>
          </p:nvSpPr>
          <p:spPr>
            <a:xfrm>
              <a:off x="6787273" y="1423647"/>
              <a:ext cx="1763179" cy="366735"/>
            </a:xfrm>
            <a:prstGeom prst="rect">
              <a:avLst/>
            </a:prstGeom>
            <a:noFill/>
          </p:spPr>
          <p:txBody>
            <a:bodyPr wrap="none" rtlCol="0">
              <a:spAutoFit/>
            </a:bodyPr>
            <a:lstStyle/>
            <a:p>
              <a:pPr algn="ctr"/>
              <a:r>
                <a:rPr lang="en-US" dirty="0"/>
                <a:t>Training Accuracy</a:t>
              </a:r>
            </a:p>
          </p:txBody>
        </p:sp>
        <p:sp>
          <p:nvSpPr>
            <p:cNvPr id="43" name="TextBox 42">
              <a:extLst>
                <a:ext uri="{FF2B5EF4-FFF2-40B4-BE49-F238E27FC236}">
                  <a16:creationId xmlns:a16="http://schemas.microsoft.com/office/drawing/2014/main" id="{9DD049CF-2C22-4FB3-88D1-6D12FC49573B}"/>
                </a:ext>
              </a:extLst>
            </p:cNvPr>
            <p:cNvSpPr txBox="1"/>
            <p:nvPr/>
          </p:nvSpPr>
          <p:spPr>
            <a:xfrm>
              <a:off x="6825189" y="3428347"/>
              <a:ext cx="1687346" cy="369332"/>
            </a:xfrm>
            <a:prstGeom prst="rect">
              <a:avLst/>
            </a:prstGeom>
            <a:noFill/>
          </p:spPr>
          <p:txBody>
            <a:bodyPr wrap="square" rtlCol="0">
              <a:spAutoFit/>
            </a:bodyPr>
            <a:lstStyle/>
            <a:p>
              <a:pPr algn="ctr"/>
              <a:r>
                <a:rPr lang="en-US" dirty="0"/>
                <a:t>Test Accuracy</a:t>
              </a:r>
            </a:p>
          </p:txBody>
        </p:sp>
        <p:pic>
          <p:nvPicPr>
            <p:cNvPr id="45" name="Picture 44">
              <a:extLst>
                <a:ext uri="{FF2B5EF4-FFF2-40B4-BE49-F238E27FC236}">
                  <a16:creationId xmlns:a16="http://schemas.microsoft.com/office/drawing/2014/main" id="{E1EBCF19-99EA-4FD2-9EE4-A5E381DB33E4}"/>
                </a:ext>
              </a:extLst>
            </p:cNvPr>
            <p:cNvPicPr>
              <a:picLocks noChangeAspect="1"/>
            </p:cNvPicPr>
            <p:nvPr/>
          </p:nvPicPr>
          <p:blipFill>
            <a:blip r:embed="rId2"/>
            <a:stretch>
              <a:fillRect/>
            </a:stretch>
          </p:blipFill>
          <p:spPr>
            <a:xfrm>
              <a:off x="6452606" y="1776072"/>
              <a:ext cx="2432513" cy="1653519"/>
            </a:xfrm>
            <a:prstGeom prst="rect">
              <a:avLst/>
            </a:prstGeom>
          </p:spPr>
        </p:pic>
        <p:pic>
          <p:nvPicPr>
            <p:cNvPr id="49" name="Picture 48">
              <a:extLst>
                <a:ext uri="{FF2B5EF4-FFF2-40B4-BE49-F238E27FC236}">
                  <a16:creationId xmlns:a16="http://schemas.microsoft.com/office/drawing/2014/main" id="{D3F44FFF-28D3-495B-9AE1-7621DC3BD6F6}"/>
                </a:ext>
              </a:extLst>
            </p:cNvPr>
            <p:cNvPicPr>
              <a:picLocks noChangeAspect="1"/>
            </p:cNvPicPr>
            <p:nvPr/>
          </p:nvPicPr>
          <p:blipFill>
            <a:blip r:embed="rId3"/>
            <a:stretch>
              <a:fillRect/>
            </a:stretch>
          </p:blipFill>
          <p:spPr>
            <a:xfrm>
              <a:off x="6451543" y="3764643"/>
              <a:ext cx="2434638" cy="1713616"/>
            </a:xfrm>
            <a:prstGeom prst="rect">
              <a:avLst/>
            </a:prstGeom>
          </p:spPr>
        </p:pic>
      </p:grpSp>
      <p:grpSp>
        <p:nvGrpSpPr>
          <p:cNvPr id="53" name="Group 52">
            <a:extLst>
              <a:ext uri="{FF2B5EF4-FFF2-40B4-BE49-F238E27FC236}">
                <a16:creationId xmlns:a16="http://schemas.microsoft.com/office/drawing/2014/main" id="{7B1BEBFB-B687-4F7C-90EF-78659DABCB21}"/>
              </a:ext>
            </a:extLst>
          </p:cNvPr>
          <p:cNvGrpSpPr/>
          <p:nvPr/>
        </p:nvGrpSpPr>
        <p:grpSpPr>
          <a:xfrm>
            <a:off x="9077168" y="1423645"/>
            <a:ext cx="2510865" cy="4083319"/>
            <a:chOff x="9077168" y="1423646"/>
            <a:chExt cx="2427123" cy="4125822"/>
          </a:xfrm>
        </p:grpSpPr>
        <p:pic>
          <p:nvPicPr>
            <p:cNvPr id="46" name="Picture 45">
              <a:extLst>
                <a:ext uri="{FF2B5EF4-FFF2-40B4-BE49-F238E27FC236}">
                  <a16:creationId xmlns:a16="http://schemas.microsoft.com/office/drawing/2014/main" id="{B0D4764D-CDE6-455E-8895-A0A89308DB78}"/>
                </a:ext>
              </a:extLst>
            </p:cNvPr>
            <p:cNvPicPr>
              <a:picLocks noChangeAspect="1"/>
            </p:cNvPicPr>
            <p:nvPr/>
          </p:nvPicPr>
          <p:blipFill>
            <a:blip r:embed="rId4"/>
            <a:stretch>
              <a:fillRect/>
            </a:stretch>
          </p:blipFill>
          <p:spPr>
            <a:xfrm>
              <a:off x="9077168" y="1776072"/>
              <a:ext cx="2427123" cy="1738451"/>
            </a:xfrm>
            <a:prstGeom prst="rect">
              <a:avLst/>
            </a:prstGeom>
          </p:spPr>
        </p:pic>
        <p:sp>
          <p:nvSpPr>
            <p:cNvPr id="47" name="TextBox 46">
              <a:extLst>
                <a:ext uri="{FF2B5EF4-FFF2-40B4-BE49-F238E27FC236}">
                  <a16:creationId xmlns:a16="http://schemas.microsoft.com/office/drawing/2014/main" id="{1BA3F9FF-0910-4142-9EC4-89E134B56D94}"/>
                </a:ext>
              </a:extLst>
            </p:cNvPr>
            <p:cNvSpPr txBox="1"/>
            <p:nvPr/>
          </p:nvSpPr>
          <p:spPr>
            <a:xfrm>
              <a:off x="9573464" y="1423646"/>
              <a:ext cx="1434530" cy="320993"/>
            </a:xfrm>
            <a:prstGeom prst="rect">
              <a:avLst/>
            </a:prstGeom>
            <a:noFill/>
          </p:spPr>
          <p:txBody>
            <a:bodyPr wrap="square" rtlCol="0">
              <a:spAutoFit/>
            </a:bodyPr>
            <a:lstStyle/>
            <a:p>
              <a:pPr algn="ctr"/>
              <a:r>
                <a:rPr lang="en-US" dirty="0"/>
                <a:t>Training Loss</a:t>
              </a:r>
            </a:p>
          </p:txBody>
        </p:sp>
        <p:sp>
          <p:nvSpPr>
            <p:cNvPr id="48" name="TextBox 47">
              <a:extLst>
                <a:ext uri="{FF2B5EF4-FFF2-40B4-BE49-F238E27FC236}">
                  <a16:creationId xmlns:a16="http://schemas.microsoft.com/office/drawing/2014/main" id="{E959BAF6-94F2-4CA9-9D93-A00801605F6F}"/>
                </a:ext>
              </a:extLst>
            </p:cNvPr>
            <p:cNvSpPr txBox="1"/>
            <p:nvPr/>
          </p:nvSpPr>
          <p:spPr>
            <a:xfrm>
              <a:off x="9695781" y="3465395"/>
              <a:ext cx="1189896" cy="320993"/>
            </a:xfrm>
            <a:prstGeom prst="rect">
              <a:avLst/>
            </a:prstGeom>
            <a:noFill/>
          </p:spPr>
          <p:txBody>
            <a:bodyPr wrap="square" rtlCol="0">
              <a:spAutoFit/>
            </a:bodyPr>
            <a:lstStyle/>
            <a:p>
              <a:pPr algn="ctr"/>
              <a:r>
                <a:rPr lang="en-US" dirty="0"/>
                <a:t>Test Loss</a:t>
              </a:r>
            </a:p>
          </p:txBody>
        </p:sp>
        <p:pic>
          <p:nvPicPr>
            <p:cNvPr id="50" name="Picture 49">
              <a:extLst>
                <a:ext uri="{FF2B5EF4-FFF2-40B4-BE49-F238E27FC236}">
                  <a16:creationId xmlns:a16="http://schemas.microsoft.com/office/drawing/2014/main" id="{1D38D446-B3AA-450F-A7B4-DA4C187C7F9F}"/>
                </a:ext>
              </a:extLst>
            </p:cNvPr>
            <p:cNvPicPr>
              <a:picLocks noChangeAspect="1"/>
            </p:cNvPicPr>
            <p:nvPr/>
          </p:nvPicPr>
          <p:blipFill>
            <a:blip r:embed="rId5"/>
            <a:stretch>
              <a:fillRect/>
            </a:stretch>
          </p:blipFill>
          <p:spPr>
            <a:xfrm>
              <a:off x="9080924" y="3802739"/>
              <a:ext cx="2419610" cy="1746729"/>
            </a:xfrm>
            <a:prstGeom prst="rect">
              <a:avLst/>
            </a:prstGeom>
          </p:spPr>
        </p:pic>
      </p:grpSp>
      <p:sp>
        <p:nvSpPr>
          <p:cNvPr id="54" name="Rectangle: Rounded Corners 53">
            <a:extLst>
              <a:ext uri="{FF2B5EF4-FFF2-40B4-BE49-F238E27FC236}">
                <a16:creationId xmlns:a16="http://schemas.microsoft.com/office/drawing/2014/main" id="{9ADC5548-D2A0-4FFF-A7BF-FA2BA1168DC9}"/>
              </a:ext>
            </a:extLst>
          </p:cNvPr>
          <p:cNvSpPr/>
          <p:nvPr/>
        </p:nvSpPr>
        <p:spPr>
          <a:xfrm>
            <a:off x="6585358" y="5788404"/>
            <a:ext cx="5002675" cy="54870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performed quite well on the used 4 classes </a:t>
            </a:r>
          </a:p>
          <a:p>
            <a:pPr algn="ctr"/>
            <a:r>
              <a:rPr lang="en-US" dirty="0">
                <a:solidFill>
                  <a:schemeClr val="tx1"/>
                </a:solidFill>
              </a:rPr>
              <a:t>Train Accuracy ~97% | Test Accuracy ~89% </a:t>
            </a:r>
          </a:p>
        </p:txBody>
      </p:sp>
    </p:spTree>
    <p:extLst>
      <p:ext uri="{BB962C8B-B14F-4D97-AF65-F5344CB8AC3E}">
        <p14:creationId xmlns:p14="http://schemas.microsoft.com/office/powerpoint/2010/main" val="201881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Proposed Solution Architecture</a:t>
            </a:r>
          </a:p>
        </p:txBody>
      </p:sp>
      <p:pic>
        <p:nvPicPr>
          <p:cNvPr id="6" name="Content Placeholder 5" descr="A picture containing computer&#10;&#10;Description automatically generated">
            <a:extLst>
              <a:ext uri="{FF2B5EF4-FFF2-40B4-BE49-F238E27FC236}">
                <a16:creationId xmlns:a16="http://schemas.microsoft.com/office/drawing/2014/main" id="{E115EB56-6264-4A65-9F1D-BD26896EAC95}"/>
              </a:ext>
            </a:extLst>
          </p:cNvPr>
          <p:cNvPicPr>
            <a:picLocks noGrp="1" noChangeAspect="1"/>
          </p:cNvPicPr>
          <p:nvPr>
            <p:ph sz="quarter" idx="11"/>
          </p:nvPr>
        </p:nvPicPr>
        <p:blipFill>
          <a:blip r:embed="rId2">
            <a:clrChange>
              <a:clrFrom>
                <a:srgbClr val="040404">
                  <a:alpha val="5882"/>
                </a:srgbClr>
              </a:clrFrom>
              <a:clrTo>
                <a:srgbClr val="040404">
                  <a:alpha val="0"/>
                </a:srgbClr>
              </a:clrTo>
            </a:clrChange>
            <a:extLst>
              <a:ext uri="{28A0092B-C50C-407E-A947-70E740481C1C}">
                <a14:useLocalDpi xmlns:a14="http://schemas.microsoft.com/office/drawing/2010/main" val="0"/>
              </a:ext>
            </a:extLst>
          </a:blip>
          <a:stretch>
            <a:fillRect/>
          </a:stretch>
        </p:blipFill>
        <p:spPr>
          <a:xfrm>
            <a:off x="229252" y="2596643"/>
            <a:ext cx="1256290" cy="1256290"/>
          </a:xfrm>
        </p:spPr>
      </p:pic>
      <p:grpSp>
        <p:nvGrpSpPr>
          <p:cNvPr id="31" name="Group 30">
            <a:extLst>
              <a:ext uri="{FF2B5EF4-FFF2-40B4-BE49-F238E27FC236}">
                <a16:creationId xmlns:a16="http://schemas.microsoft.com/office/drawing/2014/main" id="{3ED8451F-4FE7-42DB-8237-54518601CF42}"/>
              </a:ext>
            </a:extLst>
          </p:cNvPr>
          <p:cNvGrpSpPr/>
          <p:nvPr/>
        </p:nvGrpSpPr>
        <p:grpSpPr>
          <a:xfrm>
            <a:off x="2429820" y="2752488"/>
            <a:ext cx="2634390" cy="1300268"/>
            <a:chOff x="1702965" y="1375794"/>
            <a:chExt cx="3640822" cy="1635854"/>
          </a:xfrm>
        </p:grpSpPr>
        <p:sp>
          <p:nvSpPr>
            <p:cNvPr id="9" name="Rectangle: Rounded Corners 8">
              <a:extLst>
                <a:ext uri="{FF2B5EF4-FFF2-40B4-BE49-F238E27FC236}">
                  <a16:creationId xmlns:a16="http://schemas.microsoft.com/office/drawing/2014/main" id="{0FBB5464-C36E-4A12-927D-E913418C047C}"/>
                </a:ext>
              </a:extLst>
            </p:cNvPr>
            <p:cNvSpPr/>
            <p:nvPr/>
          </p:nvSpPr>
          <p:spPr>
            <a:xfrm>
              <a:off x="1702965" y="1375794"/>
              <a:ext cx="3640822" cy="1635854"/>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FFA2EAB-321F-48BA-861B-37F691C58864}"/>
                </a:ext>
              </a:extLst>
            </p:cNvPr>
            <p:cNvSpPr/>
            <p:nvPr/>
          </p:nvSpPr>
          <p:spPr>
            <a:xfrm>
              <a:off x="1904301" y="1853026"/>
              <a:ext cx="1149292" cy="674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Video Manager</a:t>
              </a:r>
            </a:p>
          </p:txBody>
        </p:sp>
        <p:pic>
          <p:nvPicPr>
            <p:cNvPr id="12" name="Graphic 11" descr="Database">
              <a:extLst>
                <a:ext uri="{FF2B5EF4-FFF2-40B4-BE49-F238E27FC236}">
                  <a16:creationId xmlns:a16="http://schemas.microsoft.com/office/drawing/2014/main" id="{4FD52D1C-261C-4185-9B1E-CAD571BA05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86169" y="1732869"/>
              <a:ext cx="914400" cy="914400"/>
            </a:xfrm>
            <a:prstGeom prst="rect">
              <a:avLst/>
            </a:prstGeom>
          </p:spPr>
        </p:pic>
        <p:cxnSp>
          <p:nvCxnSpPr>
            <p:cNvPr id="14" name="Straight Arrow Connector 13">
              <a:extLst>
                <a:ext uri="{FF2B5EF4-FFF2-40B4-BE49-F238E27FC236}">
                  <a16:creationId xmlns:a16="http://schemas.microsoft.com/office/drawing/2014/main" id="{2831E50B-A8DA-441E-BDB0-CDAF6FF89818}"/>
                </a:ext>
              </a:extLst>
            </p:cNvPr>
            <p:cNvCxnSpPr/>
            <p:nvPr/>
          </p:nvCxnSpPr>
          <p:spPr>
            <a:xfrm>
              <a:off x="3059411" y="2004969"/>
              <a:ext cx="1112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6FAB05F-D2BC-4C8E-94D7-C95543335FB6}"/>
                </a:ext>
              </a:extLst>
            </p:cNvPr>
            <p:cNvCxnSpPr/>
            <p:nvPr/>
          </p:nvCxnSpPr>
          <p:spPr>
            <a:xfrm flipH="1">
              <a:off x="3053593" y="2332139"/>
              <a:ext cx="10905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050" name="Picture 2" descr="dashboard svg icon free- dashboard icon png - Free PNG Images | TOPpng">
            <a:extLst>
              <a:ext uri="{FF2B5EF4-FFF2-40B4-BE49-F238E27FC236}">
                <a16:creationId xmlns:a16="http://schemas.microsoft.com/office/drawing/2014/main" id="{152BA5DE-F210-4E0A-A528-F77D81F768D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3008" y="2789908"/>
            <a:ext cx="1057275" cy="1081088"/>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Right 40">
            <a:extLst>
              <a:ext uri="{FF2B5EF4-FFF2-40B4-BE49-F238E27FC236}">
                <a16:creationId xmlns:a16="http://schemas.microsoft.com/office/drawing/2014/main" id="{658F9073-49A3-4DBA-9D98-6602397AA6E5}"/>
              </a:ext>
            </a:extLst>
          </p:cNvPr>
          <p:cNvSpPr/>
          <p:nvPr/>
        </p:nvSpPr>
        <p:spPr>
          <a:xfrm>
            <a:off x="1443619" y="333045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199F3BA2-592F-4192-B39C-1E18841B951C}"/>
              </a:ext>
            </a:extLst>
          </p:cNvPr>
          <p:cNvSpPr/>
          <p:nvPr/>
        </p:nvSpPr>
        <p:spPr>
          <a:xfrm>
            <a:off x="5333676" y="335331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D25C9978-80B8-4A20-8CD8-7B80742D2E75}"/>
              </a:ext>
            </a:extLst>
          </p:cNvPr>
          <p:cNvSpPr/>
          <p:nvPr/>
        </p:nvSpPr>
        <p:spPr>
          <a:xfrm>
            <a:off x="9431016" y="331722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2BA4609-CD1A-4BCC-96D3-FFBC0F7A0028}"/>
              </a:ext>
            </a:extLst>
          </p:cNvPr>
          <p:cNvSpPr txBox="1"/>
          <p:nvPr/>
        </p:nvSpPr>
        <p:spPr>
          <a:xfrm>
            <a:off x="3369645" y="3024680"/>
            <a:ext cx="845296" cy="276999"/>
          </a:xfrm>
          <a:prstGeom prst="rect">
            <a:avLst/>
          </a:prstGeom>
          <a:noFill/>
        </p:spPr>
        <p:txBody>
          <a:bodyPr wrap="none" rtlCol="0">
            <a:spAutoFit/>
          </a:bodyPr>
          <a:lstStyle/>
          <a:p>
            <a:pPr algn="ctr"/>
            <a:r>
              <a:rPr lang="en-US" sz="1200" b="1" dirty="0"/>
              <a:t>Live Video</a:t>
            </a:r>
          </a:p>
        </p:txBody>
      </p:sp>
      <p:sp>
        <p:nvSpPr>
          <p:cNvPr id="49" name="TextBox 48">
            <a:extLst>
              <a:ext uri="{FF2B5EF4-FFF2-40B4-BE49-F238E27FC236}">
                <a16:creationId xmlns:a16="http://schemas.microsoft.com/office/drawing/2014/main" id="{75114937-846C-4F56-AC21-DA02A1B3E974}"/>
              </a:ext>
            </a:extLst>
          </p:cNvPr>
          <p:cNvSpPr txBox="1"/>
          <p:nvPr/>
        </p:nvSpPr>
        <p:spPr>
          <a:xfrm>
            <a:off x="3421311" y="3506677"/>
            <a:ext cx="782202" cy="461665"/>
          </a:xfrm>
          <a:prstGeom prst="rect">
            <a:avLst/>
          </a:prstGeom>
          <a:noFill/>
        </p:spPr>
        <p:txBody>
          <a:bodyPr wrap="none" rtlCol="0">
            <a:spAutoFit/>
          </a:bodyPr>
          <a:lstStyle/>
          <a:p>
            <a:pPr algn="ctr"/>
            <a:r>
              <a:rPr lang="en-US" sz="1200" b="1" dirty="0"/>
              <a:t>Archived </a:t>
            </a:r>
          </a:p>
          <a:p>
            <a:pPr algn="ctr"/>
            <a:r>
              <a:rPr lang="en-US" sz="1200" b="1" dirty="0"/>
              <a:t>Video</a:t>
            </a:r>
          </a:p>
        </p:txBody>
      </p:sp>
      <p:sp>
        <p:nvSpPr>
          <p:cNvPr id="50" name="TextBox 49">
            <a:extLst>
              <a:ext uri="{FF2B5EF4-FFF2-40B4-BE49-F238E27FC236}">
                <a16:creationId xmlns:a16="http://schemas.microsoft.com/office/drawing/2014/main" id="{C9E2229E-88B1-4138-A5BB-9BD781371578}"/>
              </a:ext>
            </a:extLst>
          </p:cNvPr>
          <p:cNvSpPr txBox="1"/>
          <p:nvPr/>
        </p:nvSpPr>
        <p:spPr>
          <a:xfrm>
            <a:off x="1366268" y="3044560"/>
            <a:ext cx="845296" cy="276999"/>
          </a:xfrm>
          <a:prstGeom prst="rect">
            <a:avLst/>
          </a:prstGeom>
          <a:noFill/>
        </p:spPr>
        <p:txBody>
          <a:bodyPr wrap="none" rtlCol="0">
            <a:spAutoFit/>
          </a:bodyPr>
          <a:lstStyle/>
          <a:p>
            <a:pPr algn="ctr"/>
            <a:r>
              <a:rPr lang="en-US" sz="1200" b="1" dirty="0"/>
              <a:t>Live Video</a:t>
            </a:r>
          </a:p>
        </p:txBody>
      </p:sp>
      <p:grpSp>
        <p:nvGrpSpPr>
          <p:cNvPr id="54" name="Group 53">
            <a:extLst>
              <a:ext uri="{FF2B5EF4-FFF2-40B4-BE49-F238E27FC236}">
                <a16:creationId xmlns:a16="http://schemas.microsoft.com/office/drawing/2014/main" id="{3289EE3D-7A75-49C6-8062-ED144E9606C2}"/>
              </a:ext>
            </a:extLst>
          </p:cNvPr>
          <p:cNvGrpSpPr/>
          <p:nvPr/>
        </p:nvGrpSpPr>
        <p:grpSpPr>
          <a:xfrm>
            <a:off x="6348775" y="1739134"/>
            <a:ext cx="2889668" cy="3372715"/>
            <a:chOff x="6348775" y="1933101"/>
            <a:chExt cx="2889668" cy="3372715"/>
          </a:xfrm>
        </p:grpSpPr>
        <p:grpSp>
          <p:nvGrpSpPr>
            <p:cNvPr id="32" name="Group 31">
              <a:extLst>
                <a:ext uri="{FF2B5EF4-FFF2-40B4-BE49-F238E27FC236}">
                  <a16:creationId xmlns:a16="http://schemas.microsoft.com/office/drawing/2014/main" id="{0D071056-02D5-40DC-B95A-F3E90D5FFAB7}"/>
                </a:ext>
              </a:extLst>
            </p:cNvPr>
            <p:cNvGrpSpPr/>
            <p:nvPr/>
          </p:nvGrpSpPr>
          <p:grpSpPr>
            <a:xfrm>
              <a:off x="6348775" y="2169202"/>
              <a:ext cx="2889668" cy="1256290"/>
              <a:chOff x="6094941" y="1372142"/>
              <a:chExt cx="3640822" cy="1635854"/>
            </a:xfrm>
          </p:grpSpPr>
          <p:grpSp>
            <p:nvGrpSpPr>
              <p:cNvPr id="24" name="Group 23">
                <a:extLst>
                  <a:ext uri="{FF2B5EF4-FFF2-40B4-BE49-F238E27FC236}">
                    <a16:creationId xmlns:a16="http://schemas.microsoft.com/office/drawing/2014/main" id="{03C18778-F48A-4A45-A811-C8C56C96B62C}"/>
                  </a:ext>
                </a:extLst>
              </p:cNvPr>
              <p:cNvGrpSpPr/>
              <p:nvPr/>
            </p:nvGrpSpPr>
            <p:grpSpPr>
              <a:xfrm>
                <a:off x="6281731" y="1732869"/>
                <a:ext cx="1161454" cy="1161454"/>
                <a:chOff x="6479519" y="2332139"/>
                <a:chExt cx="1161454" cy="1161454"/>
              </a:xfrm>
            </p:grpSpPr>
            <p:pic>
              <p:nvPicPr>
                <p:cNvPr id="20" name="Picture 19" descr="A picture containing clock&#10;&#10;Description automatically generated">
                  <a:extLst>
                    <a:ext uri="{FF2B5EF4-FFF2-40B4-BE49-F238E27FC236}">
                      <a16:creationId xmlns:a16="http://schemas.microsoft.com/office/drawing/2014/main" id="{A20740C8-BD5A-4907-B1A6-63468D8ABBE6}"/>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479519" y="2332139"/>
                  <a:ext cx="704254" cy="704254"/>
                </a:xfrm>
                <a:prstGeom prst="rect">
                  <a:avLst/>
                </a:prstGeom>
              </p:spPr>
            </p:pic>
            <p:pic>
              <p:nvPicPr>
                <p:cNvPr id="21" name="Picture 20" descr="A picture containing clock&#10;&#10;Description automatically generated">
                  <a:extLst>
                    <a:ext uri="{FF2B5EF4-FFF2-40B4-BE49-F238E27FC236}">
                      <a16:creationId xmlns:a16="http://schemas.microsoft.com/office/drawing/2014/main" id="{340668D3-6AB9-4685-98B4-4727EC10F4EE}"/>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631919" y="2484539"/>
                  <a:ext cx="704254" cy="704254"/>
                </a:xfrm>
                <a:prstGeom prst="rect">
                  <a:avLst/>
                </a:prstGeom>
              </p:spPr>
            </p:pic>
            <p:pic>
              <p:nvPicPr>
                <p:cNvPr id="22" name="Picture 21" descr="A picture containing clock&#10;&#10;Description automatically generated">
                  <a:extLst>
                    <a:ext uri="{FF2B5EF4-FFF2-40B4-BE49-F238E27FC236}">
                      <a16:creationId xmlns:a16="http://schemas.microsoft.com/office/drawing/2014/main" id="{C60288F6-4EC3-401C-9472-77199B976C47}"/>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784319" y="2636939"/>
                  <a:ext cx="704254" cy="704254"/>
                </a:xfrm>
                <a:prstGeom prst="rect">
                  <a:avLst/>
                </a:prstGeom>
              </p:spPr>
            </p:pic>
            <p:pic>
              <p:nvPicPr>
                <p:cNvPr id="23" name="Picture 22" descr="A picture containing clock&#10;&#10;Description automatically generated">
                  <a:extLst>
                    <a:ext uri="{FF2B5EF4-FFF2-40B4-BE49-F238E27FC236}">
                      <a16:creationId xmlns:a16="http://schemas.microsoft.com/office/drawing/2014/main" id="{83B15EE5-7435-45B0-9B9D-4CA55A2192EC}"/>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936719" y="2789339"/>
                  <a:ext cx="704254" cy="704254"/>
                </a:xfrm>
                <a:prstGeom prst="rect">
                  <a:avLst/>
                </a:prstGeom>
              </p:spPr>
            </p:pic>
          </p:grpSp>
          <p:pic>
            <p:nvPicPr>
              <p:cNvPr id="27" name="Picture 26">
                <a:extLst>
                  <a:ext uri="{FF2B5EF4-FFF2-40B4-BE49-F238E27FC236}">
                    <a16:creationId xmlns:a16="http://schemas.microsoft.com/office/drawing/2014/main" id="{3B905F92-BBF6-49B0-A988-E00EA90A4126}"/>
                  </a:ext>
                </a:extLst>
              </p:cNvPr>
              <p:cNvPicPr>
                <a:picLocks noChangeAspect="1"/>
              </p:cNvPicPr>
              <p:nvPr/>
            </p:nvPicPr>
            <p:blipFill>
              <a:blip r:embed="rId7"/>
              <a:stretch>
                <a:fillRect/>
              </a:stretch>
            </p:blipFill>
            <p:spPr>
              <a:xfrm>
                <a:off x="8076329" y="1842172"/>
                <a:ext cx="1356409" cy="899751"/>
              </a:xfrm>
              <a:prstGeom prst="rect">
                <a:avLst/>
              </a:prstGeom>
            </p:spPr>
          </p:pic>
          <p:sp>
            <p:nvSpPr>
              <p:cNvPr id="28" name="Rectangle: Rounded Corners 27">
                <a:extLst>
                  <a:ext uri="{FF2B5EF4-FFF2-40B4-BE49-F238E27FC236}">
                    <a16:creationId xmlns:a16="http://schemas.microsoft.com/office/drawing/2014/main" id="{FCF7D003-DC09-4D11-8002-B4DD03A7C1B6}"/>
                  </a:ext>
                </a:extLst>
              </p:cNvPr>
              <p:cNvSpPr/>
              <p:nvPr/>
            </p:nvSpPr>
            <p:spPr>
              <a:xfrm>
                <a:off x="6094941" y="1372142"/>
                <a:ext cx="3640822" cy="1635854"/>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8FC97F44-5266-4C15-A178-009400AFE342}"/>
                </a:ext>
              </a:extLst>
            </p:cNvPr>
            <p:cNvGrpSpPr/>
            <p:nvPr/>
          </p:nvGrpSpPr>
          <p:grpSpPr>
            <a:xfrm>
              <a:off x="6507770" y="4049527"/>
              <a:ext cx="2521343" cy="1256289"/>
              <a:chOff x="562685" y="2860645"/>
              <a:chExt cx="2607904" cy="1227013"/>
            </a:xfrm>
          </p:grpSpPr>
          <p:pic>
            <p:nvPicPr>
              <p:cNvPr id="37" name="Graphic 36" descr="Head with gears">
                <a:extLst>
                  <a:ext uri="{FF2B5EF4-FFF2-40B4-BE49-F238E27FC236}">
                    <a16:creationId xmlns:a16="http://schemas.microsoft.com/office/drawing/2014/main" id="{526F3519-23BC-4F35-8C8F-75329488C1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3172" y="2860645"/>
                <a:ext cx="914400" cy="914400"/>
              </a:xfrm>
              <a:prstGeom prst="rect">
                <a:avLst/>
              </a:prstGeom>
            </p:spPr>
          </p:pic>
          <p:sp>
            <p:nvSpPr>
              <p:cNvPr id="38" name="TextBox 37">
                <a:extLst>
                  <a:ext uri="{FF2B5EF4-FFF2-40B4-BE49-F238E27FC236}">
                    <a16:creationId xmlns:a16="http://schemas.microsoft.com/office/drawing/2014/main" id="{EDBF451F-EC45-4484-A2EB-DB41185BCB09}"/>
                  </a:ext>
                </a:extLst>
              </p:cNvPr>
              <p:cNvSpPr txBox="1"/>
              <p:nvPr/>
            </p:nvSpPr>
            <p:spPr>
              <a:xfrm>
                <a:off x="562685" y="3672160"/>
                <a:ext cx="2607904" cy="415498"/>
              </a:xfrm>
              <a:prstGeom prst="rect">
                <a:avLst/>
              </a:prstGeom>
              <a:noFill/>
            </p:spPr>
            <p:txBody>
              <a:bodyPr wrap="square" rtlCol="0">
                <a:spAutoFit/>
              </a:bodyPr>
              <a:lstStyle/>
              <a:p>
                <a:pPr algn="ctr"/>
                <a:r>
                  <a:rPr lang="en-US" sz="1050" b="1" dirty="0"/>
                  <a:t>Analytical Engine</a:t>
                </a:r>
              </a:p>
              <a:p>
                <a:pPr algn="ctr"/>
                <a:r>
                  <a:rPr lang="en-US" sz="1050" b="1" dirty="0"/>
                  <a:t>(Feature Extraction + Activity Detection)</a:t>
                </a:r>
              </a:p>
            </p:txBody>
          </p:sp>
        </p:grpSp>
        <p:sp>
          <p:nvSpPr>
            <p:cNvPr id="52" name="TextBox 51">
              <a:extLst>
                <a:ext uri="{FF2B5EF4-FFF2-40B4-BE49-F238E27FC236}">
                  <a16:creationId xmlns:a16="http://schemas.microsoft.com/office/drawing/2014/main" id="{C4A7EF00-6717-4056-B009-3E76E4BD09C6}"/>
                </a:ext>
              </a:extLst>
            </p:cNvPr>
            <p:cNvSpPr txBox="1"/>
            <p:nvPr/>
          </p:nvSpPr>
          <p:spPr>
            <a:xfrm>
              <a:off x="6949088" y="1933101"/>
              <a:ext cx="1540423" cy="276999"/>
            </a:xfrm>
            <a:prstGeom prst="rect">
              <a:avLst/>
            </a:prstGeom>
            <a:noFill/>
          </p:spPr>
          <p:txBody>
            <a:bodyPr wrap="none" rtlCol="0">
              <a:spAutoFit/>
            </a:bodyPr>
            <a:lstStyle/>
            <a:p>
              <a:pPr algn="ctr"/>
              <a:r>
                <a:rPr lang="en-US" sz="1200" b="1" dirty="0"/>
                <a:t>Preprocessing Engine</a:t>
              </a:r>
            </a:p>
          </p:txBody>
        </p:sp>
        <p:sp>
          <p:nvSpPr>
            <p:cNvPr id="51" name="Arrow: Up-Down 50">
              <a:extLst>
                <a:ext uri="{FF2B5EF4-FFF2-40B4-BE49-F238E27FC236}">
                  <a16:creationId xmlns:a16="http://schemas.microsoft.com/office/drawing/2014/main" id="{623E7B2E-43E5-4689-9E2D-FA5AA586ECA8}"/>
                </a:ext>
              </a:extLst>
            </p:cNvPr>
            <p:cNvSpPr/>
            <p:nvPr/>
          </p:nvSpPr>
          <p:spPr>
            <a:xfrm>
              <a:off x="7719299" y="3506677"/>
              <a:ext cx="90851" cy="461665"/>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a:extLst>
              <a:ext uri="{FF2B5EF4-FFF2-40B4-BE49-F238E27FC236}">
                <a16:creationId xmlns:a16="http://schemas.microsoft.com/office/drawing/2014/main" id="{FD86CD4F-E3DD-42CA-9BE6-0D40D99BEA3F}"/>
              </a:ext>
            </a:extLst>
          </p:cNvPr>
          <p:cNvSpPr txBox="1"/>
          <p:nvPr/>
        </p:nvSpPr>
        <p:spPr>
          <a:xfrm>
            <a:off x="10611591" y="3829842"/>
            <a:ext cx="880114" cy="276999"/>
          </a:xfrm>
          <a:prstGeom prst="rect">
            <a:avLst/>
          </a:prstGeom>
          <a:noFill/>
        </p:spPr>
        <p:txBody>
          <a:bodyPr wrap="none" rtlCol="0">
            <a:spAutoFit/>
          </a:bodyPr>
          <a:lstStyle/>
          <a:p>
            <a:pPr algn="ctr"/>
            <a:r>
              <a:rPr lang="en-US" sz="1200" b="1" dirty="0"/>
              <a:t>Dashboard</a:t>
            </a:r>
          </a:p>
        </p:txBody>
      </p:sp>
      <p:sp>
        <p:nvSpPr>
          <p:cNvPr id="57" name="TextBox 56">
            <a:extLst>
              <a:ext uri="{FF2B5EF4-FFF2-40B4-BE49-F238E27FC236}">
                <a16:creationId xmlns:a16="http://schemas.microsoft.com/office/drawing/2014/main" id="{97DA03FE-718E-4B7D-B0E4-4C379B806A73}"/>
              </a:ext>
            </a:extLst>
          </p:cNvPr>
          <p:cNvSpPr txBox="1"/>
          <p:nvPr/>
        </p:nvSpPr>
        <p:spPr>
          <a:xfrm>
            <a:off x="331757" y="3622100"/>
            <a:ext cx="994118" cy="461665"/>
          </a:xfrm>
          <a:prstGeom prst="rect">
            <a:avLst/>
          </a:prstGeom>
          <a:noFill/>
        </p:spPr>
        <p:txBody>
          <a:bodyPr wrap="none" rtlCol="0">
            <a:spAutoFit/>
          </a:bodyPr>
          <a:lstStyle/>
          <a:p>
            <a:pPr algn="ctr"/>
            <a:r>
              <a:rPr lang="en-US" sz="1200" b="1" dirty="0"/>
              <a:t>Surveillance </a:t>
            </a:r>
          </a:p>
          <a:p>
            <a:pPr algn="ctr"/>
            <a:r>
              <a:rPr lang="en-US" sz="1200" b="1" dirty="0"/>
              <a:t>Camera</a:t>
            </a:r>
          </a:p>
        </p:txBody>
      </p:sp>
    </p:spTree>
    <p:extLst>
      <p:ext uri="{BB962C8B-B14F-4D97-AF65-F5344CB8AC3E}">
        <p14:creationId xmlns:p14="http://schemas.microsoft.com/office/powerpoint/2010/main" val="417166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78B5-026F-479B-A849-F8CA1ED85069}"/>
              </a:ext>
            </a:extLst>
          </p:cNvPr>
          <p:cNvSpPr>
            <a:spLocks noGrp="1"/>
          </p:cNvSpPr>
          <p:nvPr>
            <p:ph type="title"/>
          </p:nvPr>
        </p:nvSpPr>
        <p:spPr/>
        <p:txBody>
          <a:bodyPr/>
          <a:lstStyle/>
          <a:p>
            <a:r>
              <a:rPr lang="en-US" dirty="0"/>
              <a:t>Team Profile</a:t>
            </a:r>
          </a:p>
        </p:txBody>
      </p:sp>
      <p:grpSp>
        <p:nvGrpSpPr>
          <p:cNvPr id="6" name="Group 5">
            <a:extLst>
              <a:ext uri="{FF2B5EF4-FFF2-40B4-BE49-F238E27FC236}">
                <a16:creationId xmlns:a16="http://schemas.microsoft.com/office/drawing/2014/main" id="{BB32AC8A-7233-492C-BC9A-A0AF7D96A2E1}"/>
              </a:ext>
            </a:extLst>
          </p:cNvPr>
          <p:cNvGrpSpPr/>
          <p:nvPr/>
        </p:nvGrpSpPr>
        <p:grpSpPr>
          <a:xfrm>
            <a:off x="609600" y="1799428"/>
            <a:ext cx="2198956" cy="3412869"/>
            <a:chOff x="1514628" y="1732737"/>
            <a:chExt cx="2198956" cy="3412869"/>
          </a:xfrm>
        </p:grpSpPr>
        <p:sp>
          <p:nvSpPr>
            <p:cNvPr id="23" name="Rounded Rectangle 133">
              <a:extLst>
                <a:ext uri="{FF2B5EF4-FFF2-40B4-BE49-F238E27FC236}">
                  <a16:creationId xmlns:a16="http://schemas.microsoft.com/office/drawing/2014/main" id="{A8188105-DE9D-4ECD-A1AE-16D9B1FD420D}"/>
                </a:ext>
              </a:extLst>
            </p:cNvPr>
            <p:cNvSpPr/>
            <p:nvPr/>
          </p:nvSpPr>
          <p:spPr>
            <a:xfrm>
              <a:off x="1514628" y="1732737"/>
              <a:ext cx="2066905" cy="3412869"/>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endParaRPr lang="en-US" sz="1300" dirty="0">
                <a:solidFill>
                  <a:srgbClr val="000000"/>
                </a:solidFill>
              </a:endParaRPr>
            </a:p>
            <a:p>
              <a:r>
                <a:rPr lang="en-US" sz="1200" dirty="0">
                  <a:solidFill>
                    <a:srgbClr val="000000"/>
                  </a:solidFill>
                  <a:latin typeface="Arial"/>
                  <a:cs typeface="Arial"/>
                </a:rPr>
                <a:t>10 years of experience into Big Data, Analytics and the Software industry. Expertise in Internet of Things and building predictive models based on sensor data. Prior experience with Samsung, AXA, </a:t>
              </a:r>
              <a:r>
                <a:rPr lang="en-US" sz="1200" dirty="0" err="1">
                  <a:solidFill>
                    <a:srgbClr val="000000"/>
                  </a:solidFill>
                  <a:latin typeface="Arial"/>
                  <a:cs typeface="Arial"/>
                </a:rPr>
                <a:t>Absolutdata</a:t>
              </a:r>
              <a:r>
                <a:rPr lang="en-US" sz="1200" dirty="0">
                  <a:solidFill>
                    <a:srgbClr val="000000"/>
                  </a:solidFill>
                  <a:latin typeface="Arial"/>
                  <a:cs typeface="Arial"/>
                </a:rPr>
                <a:t> Technologies.</a:t>
              </a:r>
              <a:endParaRPr lang="en-US" sz="1300" dirty="0">
                <a:solidFill>
                  <a:srgbClr val="000000"/>
                </a:solidFill>
              </a:endParaRPr>
            </a:p>
            <a:p>
              <a:pPr>
                <a:spcBef>
                  <a:spcPts val="267"/>
                </a:spcBef>
              </a:pPr>
              <a:endParaRPr lang="en-US" sz="1300" dirty="0">
                <a:solidFill>
                  <a:prstClr val="black"/>
                </a:solidFill>
                <a:latin typeface="Calibri"/>
              </a:endParaRPr>
            </a:p>
          </p:txBody>
        </p:sp>
        <p:sp>
          <p:nvSpPr>
            <p:cNvPr id="24" name="Text Box 4">
              <a:extLst>
                <a:ext uri="{FF2B5EF4-FFF2-40B4-BE49-F238E27FC236}">
                  <a16:creationId xmlns:a16="http://schemas.microsoft.com/office/drawing/2014/main" id="{79BBD5AD-D136-45F7-9C1D-F1B249CD7CCA}"/>
                </a:ext>
              </a:extLst>
            </p:cNvPr>
            <p:cNvSpPr txBox="1">
              <a:spLocks noChangeArrowheads="1"/>
            </p:cNvSpPr>
            <p:nvPr/>
          </p:nvSpPr>
          <p:spPr bwMode="auto">
            <a:xfrm>
              <a:off x="1522162" y="1732737"/>
              <a:ext cx="2059370" cy="914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pPr>
                <a:lnSpc>
                  <a:spcPct val="115000"/>
                </a:lnSpc>
              </a:pPr>
              <a:r>
                <a:rPr lang="en-US" sz="1600" b="1" dirty="0">
                  <a:solidFill>
                    <a:srgbClr val="0091D0"/>
                  </a:solidFill>
                  <a:latin typeface="Calibri"/>
                  <a:ea typeface="Cambria"/>
                  <a:cs typeface="Times New Roman"/>
                </a:rPr>
                <a:t>Ankur Gupta</a:t>
              </a:r>
              <a:endParaRPr lang="en-US" sz="1600" dirty="0">
                <a:solidFill>
                  <a:prstClr val="black"/>
                </a:solidFill>
                <a:latin typeface="Cambria"/>
                <a:ea typeface="Cambria"/>
                <a:cs typeface="Times New Roman"/>
              </a:endParaRPr>
            </a:p>
          </p:txBody>
        </p:sp>
        <p:pic>
          <p:nvPicPr>
            <p:cNvPr id="26" name="Picture 16">
              <a:extLst>
                <a:ext uri="{FF2B5EF4-FFF2-40B4-BE49-F238E27FC236}">
                  <a16:creationId xmlns:a16="http://schemas.microsoft.com/office/drawing/2014/main" id="{8BAF6A94-A5F2-40FA-9345-52655EC292FE}"/>
                </a:ext>
              </a:extLst>
            </p:cNvPr>
            <p:cNvPicPr>
              <a:picLocks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594173" y="1813841"/>
              <a:ext cx="681826" cy="728165"/>
            </a:xfrm>
            <a:prstGeom prst="ellipse">
              <a:avLst/>
            </a:prstGeom>
            <a:ln w="28575" cap="rnd">
              <a:solidFill>
                <a:schemeClr val="tx2">
                  <a:lumMod val="60000"/>
                  <a:lumOff val="40000"/>
                </a:schemeClr>
              </a:solidFill>
            </a:ln>
            <a:effectLst/>
            <a:extLst>
              <a:ext uri="{909E8E84-426E-40dd-AFC4-6F175D3DCCD1}">
                <a14:hiddenFill xmlns:a14="http://schemas.microsoft.com/office/drawing/2010/main" xmlns="">
                  <a:solidFill>
                    <a:srgbClr val="FFFFFF"/>
                  </a:solidFill>
                </a14:hiddenFill>
              </a:ext>
            </a:extLst>
          </p:spPr>
        </p:pic>
        <p:sp>
          <p:nvSpPr>
            <p:cNvPr id="32" name="TextBox 31">
              <a:extLst>
                <a:ext uri="{FF2B5EF4-FFF2-40B4-BE49-F238E27FC236}">
                  <a16:creationId xmlns:a16="http://schemas.microsoft.com/office/drawing/2014/main" id="{83E96A3D-49EA-430C-8D79-18216568B44D}"/>
                </a:ext>
              </a:extLst>
            </p:cNvPr>
            <p:cNvSpPr txBox="1"/>
            <p:nvPr/>
          </p:nvSpPr>
          <p:spPr>
            <a:xfrm>
              <a:off x="1522162" y="4668636"/>
              <a:ext cx="2191422" cy="276999"/>
            </a:xfrm>
            <a:prstGeom prst="rect">
              <a:avLst/>
            </a:prstGeom>
            <a:noFill/>
          </p:spPr>
          <p:txBody>
            <a:bodyPr wrap="square" rtlCol="0">
              <a:spAutoFit/>
            </a:bodyPr>
            <a:lstStyle/>
            <a:p>
              <a:r>
                <a:rPr lang="en-US" sz="1200" dirty="0"/>
                <a:t>B. Tech. Computer Science</a:t>
              </a:r>
            </a:p>
          </p:txBody>
        </p:sp>
      </p:grpSp>
      <p:grpSp>
        <p:nvGrpSpPr>
          <p:cNvPr id="7" name="Group 6">
            <a:extLst>
              <a:ext uri="{FF2B5EF4-FFF2-40B4-BE49-F238E27FC236}">
                <a16:creationId xmlns:a16="http://schemas.microsoft.com/office/drawing/2014/main" id="{48652044-50B3-4759-91CA-4BF4DFB7F3B7}"/>
              </a:ext>
            </a:extLst>
          </p:cNvPr>
          <p:cNvGrpSpPr/>
          <p:nvPr/>
        </p:nvGrpSpPr>
        <p:grpSpPr>
          <a:xfrm>
            <a:off x="3413126" y="1799873"/>
            <a:ext cx="2209178" cy="3411977"/>
            <a:chOff x="4988219" y="1718324"/>
            <a:chExt cx="2209178" cy="3411977"/>
          </a:xfrm>
        </p:grpSpPr>
        <p:grpSp>
          <p:nvGrpSpPr>
            <p:cNvPr id="4" name="Group 3">
              <a:extLst>
                <a:ext uri="{FF2B5EF4-FFF2-40B4-BE49-F238E27FC236}">
                  <a16:creationId xmlns:a16="http://schemas.microsoft.com/office/drawing/2014/main" id="{4A2D1062-0BC0-4E71-82C9-30BE02C1F88F}"/>
                </a:ext>
              </a:extLst>
            </p:cNvPr>
            <p:cNvGrpSpPr/>
            <p:nvPr/>
          </p:nvGrpSpPr>
          <p:grpSpPr>
            <a:xfrm>
              <a:off x="4988219" y="1718324"/>
              <a:ext cx="2066905" cy="3411977"/>
              <a:chOff x="6096000" y="1718324"/>
              <a:chExt cx="2066905" cy="3411977"/>
            </a:xfrm>
          </p:grpSpPr>
          <p:sp>
            <p:nvSpPr>
              <p:cNvPr id="20" name="Rounded Rectangle 118">
                <a:extLst>
                  <a:ext uri="{FF2B5EF4-FFF2-40B4-BE49-F238E27FC236}">
                    <a16:creationId xmlns:a16="http://schemas.microsoft.com/office/drawing/2014/main" id="{1B4DEA2D-306E-4B05-9E49-1AB36029DB1D}"/>
                  </a:ext>
                </a:extLst>
              </p:cNvPr>
              <p:cNvSpPr/>
              <p:nvPr/>
            </p:nvSpPr>
            <p:spPr>
              <a:xfrm>
                <a:off x="6096000" y="1725085"/>
                <a:ext cx="2066905" cy="3405216"/>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pPr>
                  <a:spcBef>
                    <a:spcPts val="267"/>
                  </a:spcBef>
                </a:pPr>
                <a:endParaRPr lang="en-US" sz="1200">
                  <a:solidFill>
                    <a:srgbClr val="000000"/>
                  </a:solidFill>
                  <a:latin typeface="Arial" panose="020B0604020202020204" pitchFamily="34" charset="0"/>
                  <a:cs typeface="Arial" panose="020B0604020202020204" pitchFamily="34" charset="0"/>
                </a:endParaRPr>
              </a:p>
              <a:p>
                <a:pPr>
                  <a:spcBef>
                    <a:spcPts val="267"/>
                  </a:spcBef>
                </a:pPr>
                <a:r>
                  <a:rPr lang="en-US" sz="1200">
                    <a:solidFill>
                      <a:srgbClr val="000000"/>
                    </a:solidFill>
                    <a:latin typeface="Arial" panose="020B0604020202020204" pitchFamily="34" charset="0"/>
                    <a:cs typeface="Arial" panose="020B0604020202020204" pitchFamily="34" charset="0"/>
                  </a:rPr>
                  <a:t>5 years of experience in Big Data, Analytics and Engineering. Expertise in handling large datasets &amp; creating optimized analytical solutions using various data science tools and languages like R &amp; Python.</a:t>
                </a:r>
              </a:p>
              <a:p>
                <a:pPr>
                  <a:spcBef>
                    <a:spcPts val="267"/>
                  </a:spcBef>
                </a:pPr>
                <a:endParaRPr lang="en-US" sz="1300">
                  <a:solidFill>
                    <a:srgbClr val="000000"/>
                  </a:solidFill>
                </a:endParaRPr>
              </a:p>
              <a:p>
                <a:pPr>
                  <a:spcBef>
                    <a:spcPts val="267"/>
                  </a:spcBef>
                </a:pPr>
                <a:endParaRPr lang="en-US" sz="1300">
                  <a:solidFill>
                    <a:prstClr val="black"/>
                  </a:solidFill>
                  <a:latin typeface="Calibri"/>
                </a:endParaRPr>
              </a:p>
              <a:p>
                <a:pPr>
                  <a:spcBef>
                    <a:spcPts val="267"/>
                  </a:spcBef>
                </a:pPr>
                <a:endParaRPr lang="en-US" sz="1300">
                  <a:solidFill>
                    <a:prstClr val="black"/>
                  </a:solidFill>
                  <a:latin typeface="Calibri"/>
                </a:endParaRPr>
              </a:p>
            </p:txBody>
          </p:sp>
          <p:sp>
            <p:nvSpPr>
              <p:cNvPr id="25" name="Text Box 4">
                <a:extLst>
                  <a:ext uri="{FF2B5EF4-FFF2-40B4-BE49-F238E27FC236}">
                    <a16:creationId xmlns:a16="http://schemas.microsoft.com/office/drawing/2014/main" id="{C3461454-A2CF-4E0B-B87E-F071F89E084D}"/>
                  </a:ext>
                </a:extLst>
              </p:cNvPr>
              <p:cNvSpPr txBox="1">
                <a:spLocks noChangeArrowheads="1"/>
              </p:cNvSpPr>
              <p:nvPr/>
            </p:nvSpPr>
            <p:spPr bwMode="auto">
              <a:xfrm>
                <a:off x="6113756" y="1718324"/>
                <a:ext cx="2049148" cy="81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r>
                  <a:rPr lang="en-US" sz="1600" b="1">
                    <a:solidFill>
                      <a:srgbClr val="0091D0"/>
                    </a:solidFill>
                    <a:latin typeface="Calibri"/>
                    <a:ea typeface="Cambria"/>
                    <a:cs typeface="Times New Roman"/>
                  </a:rPr>
                  <a:t>  Anuj Gupta</a:t>
                </a:r>
                <a:endParaRPr lang="en-US" sz="1600">
                  <a:solidFill>
                    <a:prstClr val="black"/>
                  </a:solidFill>
                  <a:latin typeface="Cambria"/>
                  <a:ea typeface="Cambria"/>
                  <a:cs typeface="Times New Roman"/>
                </a:endParaRPr>
              </a:p>
            </p:txBody>
          </p:sp>
          <p:pic>
            <p:nvPicPr>
              <p:cNvPr id="27" name="Picture 20" descr="User Photo">
                <a:extLst>
                  <a:ext uri="{FF2B5EF4-FFF2-40B4-BE49-F238E27FC236}">
                    <a16:creationId xmlns:a16="http://schemas.microsoft.com/office/drawing/2014/main" id="{2748FEBD-CB7A-4D65-AA30-D1A01B95B7E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6091" y="1799428"/>
                <a:ext cx="728048" cy="728165"/>
              </a:xfrm>
              <a:prstGeom prst="ellipse">
                <a:avLst/>
              </a:prstGeom>
              <a:ln w="28575" cap="rnd">
                <a:solidFill>
                  <a:schemeClr val="tx2">
                    <a:lumMod val="60000"/>
                    <a:lumOff val="40000"/>
                  </a:schemeClr>
                </a:solidFill>
              </a:ln>
              <a:effectLst/>
              <a:extLst>
                <a:ext uri="{909E8E84-426E-40dd-AFC4-6F175D3DCCD1}">
                  <a14:hiddenFill xmlns:a14="http://schemas.microsoft.com/office/drawing/2010/main" xmlns="">
                    <a:solidFill>
                      <a:srgbClr val="FFFFFF"/>
                    </a:solidFill>
                  </a14:hiddenFill>
                </a:ext>
              </a:extLst>
            </p:spPr>
          </p:pic>
        </p:grpSp>
        <p:sp>
          <p:nvSpPr>
            <p:cNvPr id="34" name="TextBox 33">
              <a:extLst>
                <a:ext uri="{FF2B5EF4-FFF2-40B4-BE49-F238E27FC236}">
                  <a16:creationId xmlns:a16="http://schemas.microsoft.com/office/drawing/2014/main" id="{E0E1F504-6E68-4357-973B-21F330E679A5}"/>
                </a:ext>
              </a:extLst>
            </p:cNvPr>
            <p:cNvSpPr txBox="1"/>
            <p:nvPr/>
          </p:nvSpPr>
          <p:spPr>
            <a:xfrm>
              <a:off x="5005975" y="4679547"/>
              <a:ext cx="2191422" cy="276999"/>
            </a:xfrm>
            <a:prstGeom prst="rect">
              <a:avLst/>
            </a:prstGeom>
            <a:noFill/>
          </p:spPr>
          <p:txBody>
            <a:bodyPr wrap="square" rtlCol="0">
              <a:spAutoFit/>
            </a:bodyPr>
            <a:lstStyle/>
            <a:p>
              <a:pPr>
                <a:spcBef>
                  <a:spcPts val="267"/>
                </a:spcBef>
              </a:pPr>
              <a:r>
                <a:rPr lang="en-US" sz="1200" dirty="0">
                  <a:solidFill>
                    <a:srgbClr val="000000"/>
                  </a:solidFill>
                </a:rPr>
                <a:t>B.E. Information Technology</a:t>
              </a:r>
            </a:p>
          </p:txBody>
        </p:sp>
      </p:grpSp>
      <p:grpSp>
        <p:nvGrpSpPr>
          <p:cNvPr id="8" name="Group 7">
            <a:extLst>
              <a:ext uri="{FF2B5EF4-FFF2-40B4-BE49-F238E27FC236}">
                <a16:creationId xmlns:a16="http://schemas.microsoft.com/office/drawing/2014/main" id="{8F6931E5-A19D-43B6-801E-0A2842C75294}"/>
              </a:ext>
            </a:extLst>
          </p:cNvPr>
          <p:cNvGrpSpPr/>
          <p:nvPr/>
        </p:nvGrpSpPr>
        <p:grpSpPr>
          <a:xfrm>
            <a:off x="6226874" y="1799428"/>
            <a:ext cx="2066905" cy="3411977"/>
            <a:chOff x="6094941" y="1799428"/>
            <a:chExt cx="2066905" cy="3411977"/>
          </a:xfrm>
        </p:grpSpPr>
        <p:sp>
          <p:nvSpPr>
            <p:cNvPr id="18" name="Rounded Rectangle 118">
              <a:extLst>
                <a:ext uri="{FF2B5EF4-FFF2-40B4-BE49-F238E27FC236}">
                  <a16:creationId xmlns:a16="http://schemas.microsoft.com/office/drawing/2014/main" id="{EFC6C753-BC76-4716-82BC-D0155DA2DC65}"/>
                </a:ext>
              </a:extLst>
            </p:cNvPr>
            <p:cNvSpPr/>
            <p:nvPr/>
          </p:nvSpPr>
          <p:spPr>
            <a:xfrm>
              <a:off x="6094941" y="1806189"/>
              <a:ext cx="2066905" cy="3405216"/>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pPr defTabSz="1218987">
                <a:spcBef>
                  <a:spcPts val="267"/>
                </a:spcBef>
              </a:pPr>
              <a:endParaRPr lang="en-US" sz="1200" dirty="0">
                <a:solidFill>
                  <a:srgbClr val="000000"/>
                </a:solidFill>
                <a:latin typeface="Arial" panose="020B0604020202020204" pitchFamily="34" charset="0"/>
                <a:cs typeface="Arial" panose="020B0604020202020204" pitchFamily="34" charset="0"/>
              </a:endParaRPr>
            </a:p>
            <a:p>
              <a:pPr defTabSz="1218987">
                <a:spcBef>
                  <a:spcPts val="267"/>
                </a:spcBef>
              </a:pPr>
              <a:r>
                <a:rPr lang="en-US" sz="1200" dirty="0">
                  <a:solidFill>
                    <a:srgbClr val="000000"/>
                  </a:solidFill>
                  <a:latin typeface="Arial" panose="020B0604020202020204" pitchFamily="34" charset="0"/>
                  <a:cs typeface="Arial" panose="020B0604020202020204" pitchFamily="34" charset="0"/>
                </a:rPr>
                <a:t>4+ years of experience in Big Data analytics with experience in creating end to end data pipelines, designing text analytics and predictive analytics solutions. Expertise in Python, Spark and Hadoop ecosystem. </a:t>
              </a:r>
            </a:p>
            <a:p>
              <a:pPr>
                <a:spcBef>
                  <a:spcPts val="267"/>
                </a:spcBef>
              </a:pPr>
              <a:endParaRPr lang="en-US" sz="1400" dirty="0">
                <a:solidFill>
                  <a:srgbClr val="000000"/>
                </a:solidFill>
              </a:endParaRPr>
            </a:p>
          </p:txBody>
        </p:sp>
        <p:sp>
          <p:nvSpPr>
            <p:cNvPr id="19" name="Text Box 4">
              <a:extLst>
                <a:ext uri="{FF2B5EF4-FFF2-40B4-BE49-F238E27FC236}">
                  <a16:creationId xmlns:a16="http://schemas.microsoft.com/office/drawing/2014/main" id="{83FB3416-5781-4278-B991-0DEA02F1591F}"/>
                </a:ext>
              </a:extLst>
            </p:cNvPr>
            <p:cNvSpPr txBox="1">
              <a:spLocks noChangeArrowheads="1"/>
            </p:cNvSpPr>
            <p:nvPr/>
          </p:nvSpPr>
          <p:spPr bwMode="auto">
            <a:xfrm>
              <a:off x="6112697" y="1799428"/>
              <a:ext cx="2049148" cy="81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r>
                <a:rPr lang="en-US" sz="1600" b="1" dirty="0">
                  <a:solidFill>
                    <a:srgbClr val="0091D0"/>
                  </a:solidFill>
                  <a:latin typeface="Calibri"/>
                  <a:ea typeface="Cambria"/>
                  <a:cs typeface="Times New Roman"/>
                </a:rPr>
                <a:t>  Achal Sharma</a:t>
              </a:r>
              <a:endParaRPr lang="en-US" sz="1600" dirty="0">
                <a:solidFill>
                  <a:prstClr val="black"/>
                </a:solidFill>
                <a:latin typeface="Cambria"/>
                <a:ea typeface="Cambria"/>
                <a:cs typeface="Times New Roman"/>
              </a:endParaRPr>
            </a:p>
          </p:txBody>
        </p:sp>
        <p:pic>
          <p:nvPicPr>
            <p:cNvPr id="28" name="Picture 27">
              <a:extLst>
                <a:ext uri="{FF2B5EF4-FFF2-40B4-BE49-F238E27FC236}">
                  <a16:creationId xmlns:a16="http://schemas.microsoft.com/office/drawing/2014/main" id="{C7D150B2-1EE1-49E8-9A50-AC47824B3BE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5867" y="1858431"/>
              <a:ext cx="731520" cy="731520"/>
            </a:xfrm>
            <a:prstGeom prst="ellipse">
              <a:avLst/>
            </a:prstGeom>
            <a:ln w="28575" cap="rnd">
              <a:solidFill>
                <a:schemeClr val="tx2">
                  <a:lumMod val="60000"/>
                  <a:lumOff val="40000"/>
                </a:schemeClr>
              </a:solidFill>
            </a:ln>
            <a:effectLst/>
          </p:spPr>
        </p:pic>
        <p:sp>
          <p:nvSpPr>
            <p:cNvPr id="36" name="TextBox 35">
              <a:extLst>
                <a:ext uri="{FF2B5EF4-FFF2-40B4-BE49-F238E27FC236}">
                  <a16:creationId xmlns:a16="http://schemas.microsoft.com/office/drawing/2014/main" id="{F7D02255-0BCE-43DC-BC45-1D9E4AEBF1D5}"/>
                </a:ext>
              </a:extLst>
            </p:cNvPr>
            <p:cNvSpPr txBox="1"/>
            <p:nvPr/>
          </p:nvSpPr>
          <p:spPr>
            <a:xfrm>
              <a:off x="6110448" y="4735327"/>
              <a:ext cx="2049148" cy="461665"/>
            </a:xfrm>
            <a:prstGeom prst="rect">
              <a:avLst/>
            </a:prstGeom>
            <a:noFill/>
          </p:spPr>
          <p:txBody>
            <a:bodyPr wrap="square" rtlCol="0">
              <a:spAutoFit/>
            </a:bodyPr>
            <a:lstStyle/>
            <a:p>
              <a:pPr algn="ctr"/>
              <a:r>
                <a:rPr lang="en-US" sz="1200" dirty="0">
                  <a:solidFill>
                    <a:srgbClr val="000000"/>
                  </a:solidFill>
                </a:rPr>
                <a:t>B. Tech. Electronics &amp; Comm.</a:t>
              </a:r>
              <a:endParaRPr lang="en-US" sz="1200" dirty="0">
                <a:solidFill>
                  <a:prstClr val="black"/>
                </a:solidFill>
              </a:endParaRPr>
            </a:p>
            <a:p>
              <a:endParaRPr lang="en-US" sz="1200" dirty="0"/>
            </a:p>
          </p:txBody>
        </p:sp>
      </p:grpSp>
      <p:grpSp>
        <p:nvGrpSpPr>
          <p:cNvPr id="21" name="Group 20">
            <a:extLst>
              <a:ext uri="{FF2B5EF4-FFF2-40B4-BE49-F238E27FC236}">
                <a16:creationId xmlns:a16="http://schemas.microsoft.com/office/drawing/2014/main" id="{A006BC08-22C1-4A4C-BB1E-1F6688841B4E}"/>
              </a:ext>
            </a:extLst>
          </p:cNvPr>
          <p:cNvGrpSpPr/>
          <p:nvPr/>
        </p:nvGrpSpPr>
        <p:grpSpPr>
          <a:xfrm>
            <a:off x="8898350" y="1828620"/>
            <a:ext cx="2066905" cy="3411977"/>
            <a:chOff x="6422941" y="1771127"/>
            <a:chExt cx="2066905" cy="3411977"/>
          </a:xfrm>
        </p:grpSpPr>
        <p:sp>
          <p:nvSpPr>
            <p:cNvPr id="22" name="Rounded Rectangle 118">
              <a:extLst>
                <a:ext uri="{FF2B5EF4-FFF2-40B4-BE49-F238E27FC236}">
                  <a16:creationId xmlns:a16="http://schemas.microsoft.com/office/drawing/2014/main" id="{9AB44D4F-F51E-4D8B-AA49-9B8056B58327}"/>
                </a:ext>
              </a:extLst>
            </p:cNvPr>
            <p:cNvSpPr/>
            <p:nvPr/>
          </p:nvSpPr>
          <p:spPr>
            <a:xfrm>
              <a:off x="6422941" y="1777888"/>
              <a:ext cx="2066905" cy="3405216"/>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pPr defTabSz="1218987">
                <a:spcBef>
                  <a:spcPts val="267"/>
                </a:spcBef>
              </a:pPr>
              <a:endParaRPr lang="en-US" sz="1200" dirty="0">
                <a:solidFill>
                  <a:srgbClr val="000000"/>
                </a:solidFill>
                <a:latin typeface="Arial" panose="020B0604020202020204" pitchFamily="34" charset="0"/>
                <a:cs typeface="Arial" panose="020B0604020202020204" pitchFamily="34" charset="0"/>
              </a:endParaRPr>
            </a:p>
            <a:p>
              <a:pPr defTabSz="1218987">
                <a:spcBef>
                  <a:spcPts val="267"/>
                </a:spcBef>
              </a:pPr>
              <a:r>
                <a:rPr lang="en-US" sz="1200" dirty="0">
                  <a:solidFill>
                    <a:srgbClr val="000000"/>
                  </a:solidFill>
                  <a:latin typeface="Arial" panose="020B0604020202020204" pitchFamily="34" charset="0"/>
                  <a:cs typeface="Arial" panose="020B0604020202020204" pitchFamily="34" charset="0"/>
                </a:rPr>
                <a:t>Experience in working with distributed computing environment such as Hadoop and working on deep learning computer vision problems</a:t>
              </a:r>
            </a:p>
            <a:p>
              <a:pPr>
                <a:spcBef>
                  <a:spcPts val="267"/>
                </a:spcBef>
              </a:pPr>
              <a:endParaRPr lang="en-US" sz="1400" dirty="0">
                <a:solidFill>
                  <a:srgbClr val="000000"/>
                </a:solidFill>
              </a:endParaRPr>
            </a:p>
          </p:txBody>
        </p:sp>
        <p:sp>
          <p:nvSpPr>
            <p:cNvPr id="29" name="Text Box 4">
              <a:extLst>
                <a:ext uri="{FF2B5EF4-FFF2-40B4-BE49-F238E27FC236}">
                  <a16:creationId xmlns:a16="http://schemas.microsoft.com/office/drawing/2014/main" id="{B05B0D13-146C-4574-8A24-57AFFF8EFA22}"/>
                </a:ext>
              </a:extLst>
            </p:cNvPr>
            <p:cNvSpPr txBox="1">
              <a:spLocks noChangeArrowheads="1"/>
            </p:cNvSpPr>
            <p:nvPr/>
          </p:nvSpPr>
          <p:spPr bwMode="auto">
            <a:xfrm>
              <a:off x="6440697" y="1771127"/>
              <a:ext cx="2049148" cy="81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r>
                <a:rPr lang="en-US" sz="1600" dirty="0">
                  <a:solidFill>
                    <a:prstClr val="black"/>
                  </a:solidFill>
                  <a:latin typeface="Cambria"/>
                  <a:ea typeface="Cambria"/>
                  <a:cs typeface="Times New Roman"/>
                </a:rPr>
                <a:t> </a:t>
              </a:r>
              <a:r>
                <a:rPr lang="en-US" sz="1600" b="1" dirty="0">
                  <a:solidFill>
                    <a:srgbClr val="0091D0"/>
                  </a:solidFill>
                  <a:latin typeface="Calibri"/>
                  <a:cs typeface="Times New Roman"/>
                </a:rPr>
                <a:t>Adarsh Agrawal</a:t>
              </a:r>
            </a:p>
          </p:txBody>
        </p:sp>
        <p:pic>
          <p:nvPicPr>
            <p:cNvPr id="30" name="Picture 29">
              <a:extLst>
                <a:ext uri="{FF2B5EF4-FFF2-40B4-BE49-F238E27FC236}">
                  <a16:creationId xmlns:a16="http://schemas.microsoft.com/office/drawing/2014/main" id="{9D831DBE-B372-466D-9B9A-3E4C958531F0}"/>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503867" y="1830130"/>
              <a:ext cx="731520" cy="731520"/>
            </a:xfrm>
            <a:prstGeom prst="ellipse">
              <a:avLst/>
            </a:prstGeom>
            <a:ln w="28575" cap="rnd">
              <a:solidFill>
                <a:schemeClr val="tx2">
                  <a:lumMod val="60000"/>
                  <a:lumOff val="40000"/>
                </a:schemeClr>
              </a:solidFill>
            </a:ln>
            <a:effectLst/>
          </p:spPr>
        </p:pic>
      </p:grpSp>
      <p:sp>
        <p:nvSpPr>
          <p:cNvPr id="31" name="TextBox 30">
            <a:extLst>
              <a:ext uri="{FF2B5EF4-FFF2-40B4-BE49-F238E27FC236}">
                <a16:creationId xmlns:a16="http://schemas.microsoft.com/office/drawing/2014/main" id="{703B009C-D8A2-4ACB-AFC2-53088760D632}"/>
              </a:ext>
            </a:extLst>
          </p:cNvPr>
          <p:cNvSpPr txBox="1"/>
          <p:nvPr/>
        </p:nvSpPr>
        <p:spPr>
          <a:xfrm>
            <a:off x="8896100" y="4735327"/>
            <a:ext cx="2049148" cy="461665"/>
          </a:xfrm>
          <a:prstGeom prst="rect">
            <a:avLst/>
          </a:prstGeom>
          <a:noFill/>
        </p:spPr>
        <p:txBody>
          <a:bodyPr wrap="square" rtlCol="0">
            <a:spAutoFit/>
          </a:bodyPr>
          <a:lstStyle/>
          <a:p>
            <a:r>
              <a:rPr lang="en-US" sz="1200" dirty="0">
                <a:solidFill>
                  <a:srgbClr val="000000"/>
                </a:solidFill>
              </a:rPr>
              <a:t>B. Tech. Civil Engineering</a:t>
            </a:r>
            <a:endParaRPr lang="en-US" sz="1200" dirty="0">
              <a:solidFill>
                <a:prstClr val="black"/>
              </a:solidFill>
            </a:endParaRPr>
          </a:p>
          <a:p>
            <a:endParaRPr lang="en-US" sz="1200" dirty="0"/>
          </a:p>
        </p:txBody>
      </p:sp>
    </p:spTree>
    <p:extLst>
      <p:ext uri="{BB962C8B-B14F-4D97-AF65-F5344CB8AC3E}">
        <p14:creationId xmlns:p14="http://schemas.microsoft.com/office/powerpoint/2010/main" val="2511045304"/>
      </p:ext>
    </p:extLst>
  </p:cSld>
  <p:clrMapOvr>
    <a:masterClrMapping/>
  </p:clrMapOvr>
</p:sld>
</file>

<file path=ppt/theme/theme1.xml><?xml version="1.0" encoding="utf-8"?>
<a:theme xmlns:a="http://schemas.openxmlformats.org/drawingml/2006/main" name="IML Presentation - Master -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IML Presentation - Master - 2017</Template>
  <TotalTime>1435</TotalTime>
  <Words>785</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AppleSymbols</vt:lpstr>
      <vt:lpstr>Arial</vt:lpstr>
      <vt:lpstr>Calibri</vt:lpstr>
      <vt:lpstr>Cambria</vt:lpstr>
      <vt:lpstr>Myriad Pro</vt:lpstr>
      <vt:lpstr>IML Presentation - Master - 2017</vt:lpstr>
      <vt:lpstr>SAMHAR COVID-19 Hackathon</vt:lpstr>
      <vt:lpstr>Solution Overview</vt:lpstr>
      <vt:lpstr>Analytical Workflow – Model Architecture</vt:lpstr>
      <vt:lpstr>Analytical Workflow – Training Approach &amp; Results</vt:lpstr>
      <vt:lpstr>Proposed Solution Architecture</vt:lpstr>
      <vt:lpstr>Team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SAMHAR COVID-19 Hackathon</dc:title>
  <dc:creator>Bhardwaj, Snigdha</dc:creator>
  <cp:lastModifiedBy>Sharma, Achal</cp:lastModifiedBy>
  <cp:revision>28</cp:revision>
  <dcterms:created xsi:type="dcterms:W3CDTF">2020-04-16T08:07:45Z</dcterms:created>
  <dcterms:modified xsi:type="dcterms:W3CDTF">2020-05-08T11:32:31Z</dcterms:modified>
</cp:coreProperties>
</file>