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75" r:id="rId5"/>
    <p:sldId id="260" r:id="rId6"/>
    <p:sldId id="277" r:id="rId7"/>
    <p:sldId id="278" r:id="rId8"/>
    <p:sldId id="276" r:id="rId9"/>
    <p:sldId id="280" r:id="rId10"/>
    <p:sldId id="295" r:id="rId11"/>
    <p:sldId id="261" r:id="rId12"/>
    <p:sldId id="282" r:id="rId13"/>
    <p:sldId id="283" r:id="rId14"/>
    <p:sldId id="284" r:id="rId15"/>
    <p:sldId id="294" r:id="rId16"/>
    <p:sldId id="262" r:id="rId17"/>
    <p:sldId id="263" r:id="rId18"/>
    <p:sldId id="270" r:id="rId19"/>
    <p:sldId id="264" r:id="rId20"/>
    <p:sldId id="266" r:id="rId21"/>
    <p:sldId id="269" r:id="rId22"/>
    <p:sldId id="267" r:id="rId23"/>
    <p:sldId id="291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8F9A9-A5E4-4D90-8FCC-DC6A22407704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DE9A7-E852-4F12-B4EF-51199BA73A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DE9A7-E852-4F12-B4EF-51199BA73A1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A832CB-CDAA-454C-922E-B3ED955164D8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DB51E3-C322-49BE-9A6A-1FAA8F0C29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600200"/>
          </a:xfrm>
          <a:noFill/>
        </p:spPr>
        <p:txBody>
          <a:bodyPr>
            <a:noAutofit/>
          </a:bodyPr>
          <a:lstStyle/>
          <a:p>
            <a:r>
              <a:rPr lang="en-US" dirty="0" smtClean="0">
                <a:latin typeface="Sylfaen" pitchFamily="18" charset="0"/>
              </a:rPr>
              <a:t>Boolean Algebra</a:t>
            </a:r>
            <a:endParaRPr lang="en-US" dirty="0">
              <a:latin typeface="Sylfae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1401763"/>
          </a:xfrm>
          <a:noFill/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dirty="0" err="1" smtClean="0"/>
              <a:t>S.Dhanasekar</a:t>
            </a:r>
            <a:r>
              <a:rPr lang="en-US" sz="4400" dirty="0" smtClean="0"/>
              <a:t> </a:t>
            </a:r>
          </a:p>
          <a:p>
            <a:pPr algn="ctr">
              <a:buNone/>
            </a:pPr>
            <a:r>
              <a:rPr lang="en-US" sz="4400" dirty="0" smtClean="0"/>
              <a:t>     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23900"/>
            <a:ext cx="8001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                             </a:t>
            </a:r>
          </a:p>
          <a:p>
            <a:endParaRPr lang="en-US" sz="3200" dirty="0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143000"/>
            <a:ext cx="904875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486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" y="21013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1"/>
            <a:ext cx="8534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            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</a:t>
            </a:r>
            <a:endParaRPr lang="en-US" sz="2000" b="1" dirty="0" smtClean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86963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10600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8"/>
            <a:ext cx="8229600" cy="3001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b="1" dirty="0" smtClean="0"/>
              <a:t>Boolean functions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b="1" dirty="0" smtClean="0"/>
              <a:t> Representing Boolean functions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b="1" dirty="0" smtClean="0"/>
              <a:t> Logic gates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500" b="1" dirty="0" smtClean="0"/>
              <a:t>Minimization of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715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676400"/>
            <a:ext cx="9029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67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715000"/>
          </a:xfrm>
        </p:spPr>
        <p:txBody>
          <a:bodyPr>
            <a:normAutofit/>
          </a:bodyPr>
          <a:lstStyle/>
          <a:p>
            <a:pPr lvl="0"/>
            <a:endParaRPr lang="en-US" sz="3300" dirty="0" smtClean="0"/>
          </a:p>
          <a:p>
            <a:endParaRPr lang="en-US" dirty="0" smtClean="0"/>
          </a:p>
          <a:p>
            <a:endParaRPr lang="en-US" sz="33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8" y="1371600"/>
            <a:ext cx="86582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8591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867400"/>
          </a:xfrm>
        </p:spPr>
        <p:txBody>
          <a:bodyPr>
            <a:normAutofit/>
          </a:bodyPr>
          <a:lstStyle/>
          <a:p>
            <a:pPr lvl="0"/>
            <a:r>
              <a:rPr lang="en-US" sz="3300" dirty="0" smtClean="0"/>
              <a:t> 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11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89439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885950"/>
            <a:ext cx="8143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199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943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23241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0900" y="2971800"/>
            <a:ext cx="2857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133600"/>
            <a:ext cx="4824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Minimization Methods</a:t>
            </a:r>
            <a:endParaRPr lang="en-US" sz="4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and Minimization of a Boolean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/>
              <a:t>Karnaugh</a:t>
            </a:r>
            <a:r>
              <a:rPr lang="en-US" sz="4000" dirty="0" smtClean="0"/>
              <a:t> maps (K-map)</a:t>
            </a:r>
          </a:p>
          <a:p>
            <a:r>
              <a:rPr lang="en-US" sz="4000" dirty="0" err="1" smtClean="0"/>
              <a:t>Quine-McKluskey</a:t>
            </a:r>
            <a:r>
              <a:rPr lang="en-US" sz="4000" dirty="0" smtClean="0"/>
              <a:t> Algorithm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It  is a complemented Distributive lattice</a:t>
            </a:r>
          </a:p>
          <a:p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</a:t>
            </a:r>
            <a:endParaRPr lang="en-US" sz="44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the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476999" cy="345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715000"/>
            <a:ext cx="2657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91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5867400" cy="322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71800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the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534400" cy="41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19400"/>
            <a:ext cx="3429000" cy="97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C 0.0257 -0.16574 0.05139 -0.33149 0.13229 -0.26227 C 0.2132 -0.19306 0.44722 0.2993 0.48542 0.41504 C 0.52361 0.53078 0.38195 0.42963 0.36129 0.4324 " pathEditMode="relative" ptsTypes="aaaA">
                                      <p:cBhvr>
                                        <p:cTn id="2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238941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810000" cy="290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2578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09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209800"/>
            <a:ext cx="830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354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438" y="1905000"/>
            <a:ext cx="2976562" cy="384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86200" cy="327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1613" y="228600"/>
            <a:ext cx="38623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37623"/>
            <a:ext cx="3700462" cy="30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863" y="3442585"/>
            <a:ext cx="4529137" cy="341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4029075" cy="366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6952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495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429000"/>
            <a:ext cx="502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810000"/>
            <a:ext cx="4648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8862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6629400" cy="57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371600"/>
            <a:ext cx="8734425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"/>
            <a:ext cx="61150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685800"/>
            <a:ext cx="678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19716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0"/>
            <a:ext cx="624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76800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257800"/>
            <a:ext cx="828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953000"/>
            <a:ext cx="2657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69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69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38200"/>
            <a:ext cx="88582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143000"/>
            <a:ext cx="8582025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229600" cy="42211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914400"/>
            <a:ext cx="88773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1534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55</Words>
  <Application>Microsoft Office PowerPoint</Application>
  <PresentationFormat>On-screen Show (4:3)</PresentationFormat>
  <Paragraphs>39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Flow</vt:lpstr>
      <vt:lpstr>Boolean Algebra</vt:lpstr>
      <vt:lpstr>Overview</vt:lpstr>
      <vt:lpstr>Boolean Algebra</vt:lpstr>
      <vt:lpstr>Slide 4</vt:lpstr>
      <vt:lpstr>Slide 5</vt:lpstr>
      <vt:lpstr>Slide 6</vt:lpstr>
      <vt:lpstr>Slide 7</vt:lpstr>
      <vt:lpstr>Slide 8</vt:lpstr>
      <vt:lpstr>Slide 9</vt:lpstr>
      <vt:lpstr>Slide 10</vt:lpstr>
      <vt:lpstr>   </vt:lpstr>
      <vt:lpstr>    </vt:lpstr>
      <vt:lpstr>    </vt:lpstr>
      <vt:lpstr>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Representation and Minimization of a Boolean expression</vt:lpstr>
      <vt:lpstr>Minimize the function</vt:lpstr>
      <vt:lpstr>Slide 31</vt:lpstr>
      <vt:lpstr>Minimize the function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approach for solving a fuzzy assignment problem</dc:title>
  <dc:creator>Admin</dc:creator>
  <cp:lastModifiedBy>RKS1</cp:lastModifiedBy>
  <cp:revision>69</cp:revision>
  <dcterms:created xsi:type="dcterms:W3CDTF">2012-03-08T06:22:22Z</dcterms:created>
  <dcterms:modified xsi:type="dcterms:W3CDTF">2015-04-25T15:13:51Z</dcterms:modified>
</cp:coreProperties>
</file>