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BB41-79D7-487E-92CD-399C00C4106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D358-9D7B-4632-AC66-C47FF8031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IV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      A Boolean expression, form, or formula in </a:t>
            </a:r>
            <a:r>
              <a:rPr lang="en-US" i="1" dirty="0" smtClean="0"/>
              <a:t>n </a:t>
            </a:r>
            <a:r>
              <a:rPr lang="en-US" dirty="0" smtClean="0"/>
              <a:t>variables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 . 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is any finite string of symbols formed in the following manner:</a:t>
            </a:r>
          </a:p>
          <a:p>
            <a:pPr marL="514350" indent="-514350">
              <a:buAutoNum type="arabicPeriod"/>
            </a:pPr>
            <a:r>
              <a:rPr lang="en-US" dirty="0" smtClean="0"/>
              <a:t>0 and 1 are Boolean expressions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 . 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 are Boolean expressions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If </a:t>
            </a:r>
            <a:r>
              <a:rPr lang="el-GR" dirty="0" smtClean="0"/>
              <a:t>α</a:t>
            </a:r>
            <a:r>
              <a:rPr lang="en-US" baseline="-25000" dirty="0" smtClean="0"/>
              <a:t>1 </a:t>
            </a:r>
            <a:r>
              <a:rPr lang="en-US" dirty="0" smtClean="0"/>
              <a:t>and </a:t>
            </a:r>
            <a:r>
              <a:rPr lang="el-GR" dirty="0" smtClean="0"/>
              <a:t>α</a:t>
            </a:r>
            <a:r>
              <a:rPr lang="en-US" baseline="-25000" dirty="0" smtClean="0"/>
              <a:t>2</a:t>
            </a:r>
            <a:r>
              <a:rPr lang="en-US" dirty="0" smtClean="0"/>
              <a:t> are Boolean expressions, then (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)*(</a:t>
            </a:r>
            <a:r>
              <a:rPr lang="el-GR" dirty="0" smtClean="0"/>
              <a:t>α</a:t>
            </a:r>
            <a:r>
              <a:rPr lang="en-US" baseline="-25000" dirty="0" smtClean="0"/>
              <a:t>2</a:t>
            </a:r>
            <a:r>
              <a:rPr lang="en-US" dirty="0" smtClean="0"/>
              <a:t>)(Product of expressions) and (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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baseline="-25000" dirty="0" smtClean="0"/>
              <a:t>2</a:t>
            </a:r>
            <a:r>
              <a:rPr lang="en-US" dirty="0" smtClean="0"/>
              <a:t>)(Sum of expressions) are also Boolean expressions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If </a:t>
            </a:r>
            <a:r>
              <a:rPr lang="el-GR" dirty="0" smtClean="0"/>
              <a:t>α</a:t>
            </a:r>
            <a:r>
              <a:rPr lang="en-US" dirty="0" smtClean="0"/>
              <a:t> is a Boolean expression, then (</a:t>
            </a:r>
            <a:r>
              <a:rPr lang="el-GR" dirty="0" smtClean="0"/>
              <a:t>α</a:t>
            </a:r>
            <a:r>
              <a:rPr lang="en-US" dirty="0" smtClean="0"/>
              <a:t>)’ is also a Boolean expression.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No strings of symbols except those formed in accordance with rules 1 to 4 are Boolean expressions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Equivalence of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Two Boolean expressions </a:t>
            </a:r>
            <a:r>
              <a:rPr lang="el-GR" dirty="0" smtClean="0"/>
              <a:t>α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 . 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and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l-GR" dirty="0" smtClean="0"/>
              <a:t>β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 . 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are called equivalent (or equal) if one can be obtained from the other by a finite number of applications of the identities.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Minterms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766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724400"/>
            <a:ext cx="807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Maxterms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um-of-products canonical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It is also called as sum of </a:t>
            </a:r>
            <a:r>
              <a:rPr lang="en-US" dirty="0" err="1" smtClean="0"/>
              <a:t>minterms</a:t>
            </a:r>
            <a:r>
              <a:rPr lang="en-US" dirty="0" smtClean="0"/>
              <a:t> canonical form.</a:t>
            </a:r>
          </a:p>
          <a:p>
            <a:r>
              <a:rPr lang="en-US" dirty="0" smtClean="0"/>
              <a:t>Only sum operations at the “outermost” level</a:t>
            </a:r>
          </a:p>
          <a:p>
            <a:r>
              <a:rPr lang="en-US" dirty="0" smtClean="0"/>
              <a:t>Each term that is summed must be a product of literals (elements of </a:t>
            </a:r>
            <a:r>
              <a:rPr lang="en-US" dirty="0" err="1" smtClean="0"/>
              <a:t>minterms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product-of-sums canonical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called as product of </a:t>
            </a:r>
            <a:r>
              <a:rPr lang="en-US" dirty="0" err="1" smtClean="0"/>
              <a:t>maxterms</a:t>
            </a:r>
            <a:r>
              <a:rPr lang="en-US" dirty="0" smtClean="0"/>
              <a:t> canonical form.</a:t>
            </a:r>
          </a:p>
          <a:p>
            <a:r>
              <a:rPr lang="en-US" dirty="0" smtClean="0"/>
              <a:t>Only product operations at the “outermost” level</a:t>
            </a:r>
          </a:p>
          <a:p>
            <a:r>
              <a:rPr lang="en-US" dirty="0" smtClean="0"/>
              <a:t>Each term involved in the product must be a sum of literals (elements of </a:t>
            </a:r>
            <a:r>
              <a:rPr lang="en-US" dirty="0" err="1" smtClean="0"/>
              <a:t>maxterms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Example: Write the following Boolean expressions in an equivalent sum-of-products canonical form in three variables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 and x</a:t>
            </a:r>
            <a:r>
              <a:rPr lang="en-US" baseline="-25000" dirty="0" smtClean="0"/>
              <a:t>3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(a) x</a:t>
            </a:r>
            <a:r>
              <a:rPr lang="en-US" baseline="-25000" dirty="0" smtClean="0"/>
              <a:t>1</a:t>
            </a:r>
            <a:r>
              <a:rPr lang="en-US" dirty="0" smtClean="0"/>
              <a:t>*x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r>
              <a:rPr lang="en-US" baseline="-25000" dirty="0" smtClean="0"/>
              <a:t>      </a:t>
            </a:r>
            <a:r>
              <a:rPr lang="en-US" dirty="0" smtClean="0"/>
              <a:t>(b) x</a:t>
            </a:r>
            <a:r>
              <a:rPr lang="en-US" baseline="-25000" dirty="0" smtClean="0"/>
              <a:t>1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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r>
              <a:rPr lang="en-US" dirty="0" smtClean="0"/>
              <a:t>    (c)  (x</a:t>
            </a:r>
            <a:r>
              <a:rPr lang="en-US" baseline="-25000" dirty="0" smtClean="0"/>
              <a:t>1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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)’ * x</a:t>
            </a:r>
            <a:r>
              <a:rPr lang="en-US" baseline="-25000" dirty="0" smtClean="0"/>
              <a:t>3</a:t>
            </a:r>
          </a:p>
          <a:p>
            <a:pPr>
              <a:buNone/>
            </a:pPr>
            <a:r>
              <a:rPr lang="en-US" dirty="0" smtClean="0"/>
              <a:t>    Obtain the product-of-sums canonical form of the above expressions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320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Boolean Functions</vt:lpstr>
      <vt:lpstr>Boolean expression</vt:lpstr>
      <vt:lpstr>Equivalence of Boolean Expressions</vt:lpstr>
      <vt:lpstr>Minterms</vt:lpstr>
      <vt:lpstr>Maxterms</vt:lpstr>
      <vt:lpstr>sum-of-products canonical form</vt:lpstr>
      <vt:lpstr>product-of-sums canonical form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Functions</dc:title>
  <dc:creator>VIT</dc:creator>
  <cp:lastModifiedBy>VIT</cp:lastModifiedBy>
  <cp:revision>4</cp:revision>
  <dcterms:created xsi:type="dcterms:W3CDTF">2012-08-09T07:54:08Z</dcterms:created>
  <dcterms:modified xsi:type="dcterms:W3CDTF">2012-08-24T08:31:07Z</dcterms:modified>
</cp:coreProperties>
</file>