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FFE6-D2B9-410C-9A25-D550233DE52A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3AEE-10C9-4ED6-98AA-065D060B4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Minimization Methods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"/>
            <a:ext cx="8915400" cy="615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and Minimization of a Boolean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maps (K-map)</a:t>
            </a:r>
          </a:p>
          <a:p>
            <a:r>
              <a:rPr lang="en-US" dirty="0" err="1" smtClean="0"/>
              <a:t>Quine-McKluskey</a:t>
            </a:r>
            <a:r>
              <a:rPr lang="en-US" dirty="0" smtClean="0"/>
              <a:t> Algorithm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the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534400" cy="414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819400"/>
            <a:ext cx="3429000" cy="97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C 0.0257 -0.16574 0.05139 -0.33149 0.13229 -0.26227 C 0.2132 -0.19306 0.44722 0.2993 0.48542 0.41504 C 0.52361 0.53078 0.38195 0.42963 0.36129 0.4324 " pathEditMode="relative" ptsTypes="aaaA">
                                      <p:cBhvr>
                                        <p:cTn id="21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915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5867400" cy="322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71800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238941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810000" cy="290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2578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2098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209800"/>
            <a:ext cx="830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8354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7438" y="1905000"/>
            <a:ext cx="2976562" cy="384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86200" cy="327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1613" y="228600"/>
            <a:ext cx="38623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37623"/>
            <a:ext cx="3700462" cy="30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4863" y="3442585"/>
            <a:ext cx="4529137" cy="341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1676400"/>
            <a:ext cx="4029075" cy="366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6952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495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429000"/>
            <a:ext cx="5029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810000"/>
            <a:ext cx="4648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3886200"/>
            <a:ext cx="449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62000"/>
            <a:ext cx="6629400" cy="576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</Words>
  <Application>Microsoft Office PowerPoint</Application>
  <PresentationFormat>On-screen Show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Minimization Methods</vt:lpstr>
      <vt:lpstr>Representation and Minimization of a Boolean expression</vt:lpstr>
      <vt:lpstr>Minimize the function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Minimization Methods</dc:title>
  <dc:creator>VIT</dc:creator>
  <cp:lastModifiedBy>VIT</cp:lastModifiedBy>
  <cp:revision>6</cp:revision>
  <dcterms:created xsi:type="dcterms:W3CDTF">2012-08-13T06:32:08Z</dcterms:created>
  <dcterms:modified xsi:type="dcterms:W3CDTF">2012-08-24T07:18:01Z</dcterms:modified>
</cp:coreProperties>
</file>