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al gajbhiye" userId="1f2bac4c75b5e088" providerId="LiveId" clId="{50A81DEC-A887-466F-B8A2-02AC0173005D}"/>
    <pc:docChg chg="undo custSel modSld">
      <pc:chgData name="Achal gajbhiye" userId="1f2bac4c75b5e088" providerId="LiveId" clId="{50A81DEC-A887-466F-B8A2-02AC0173005D}" dt="2025-02-07T07:04:40.706" v="455" actId="12"/>
      <pc:docMkLst>
        <pc:docMk/>
      </pc:docMkLst>
      <pc:sldChg chg="addSp delSp modSp mod">
        <pc:chgData name="Achal gajbhiye" userId="1f2bac4c75b5e088" providerId="LiveId" clId="{50A81DEC-A887-466F-B8A2-02AC0173005D}" dt="2025-02-07T06:49:55.187" v="40" actId="12"/>
        <pc:sldMkLst>
          <pc:docMk/>
          <pc:sldMk cId="2932052481" sldId="257"/>
        </pc:sldMkLst>
        <pc:spChg chg="mod">
          <ac:chgData name="Achal gajbhiye" userId="1f2bac4c75b5e088" providerId="LiveId" clId="{50A81DEC-A887-466F-B8A2-02AC0173005D}" dt="2025-02-07T06:48:31.908" v="20" actId="14100"/>
          <ac:spMkLst>
            <pc:docMk/>
            <pc:sldMk cId="2932052481" sldId="257"/>
            <ac:spMk id="2" creationId="{B094E319-C77C-49E2-964C-6E125D716194}"/>
          </ac:spMkLst>
        </pc:spChg>
        <pc:spChg chg="add mod">
          <ac:chgData name="Achal gajbhiye" userId="1f2bac4c75b5e088" providerId="LiveId" clId="{50A81DEC-A887-466F-B8A2-02AC0173005D}" dt="2025-02-07T06:49:55.187" v="40" actId="12"/>
          <ac:spMkLst>
            <pc:docMk/>
            <pc:sldMk cId="2932052481" sldId="257"/>
            <ac:spMk id="9" creationId="{90AE2751-8A8D-8175-1944-74E3370DF9D0}"/>
          </ac:spMkLst>
        </pc:spChg>
        <pc:spChg chg="add del mod">
          <ac:chgData name="Achal gajbhiye" userId="1f2bac4c75b5e088" providerId="LiveId" clId="{50A81DEC-A887-466F-B8A2-02AC0173005D}" dt="2025-02-07T06:49:02.732" v="27"/>
          <ac:spMkLst>
            <pc:docMk/>
            <pc:sldMk cId="2932052481" sldId="257"/>
            <ac:spMk id="10" creationId="{39B07925-15F8-E6F2-A090-495FF5CB6AB3}"/>
          </ac:spMkLst>
        </pc:spChg>
        <pc:spChg chg="add del mod">
          <ac:chgData name="Achal gajbhiye" userId="1f2bac4c75b5e088" providerId="LiveId" clId="{50A81DEC-A887-466F-B8A2-02AC0173005D}" dt="2025-02-07T06:49:02.732" v="29"/>
          <ac:spMkLst>
            <pc:docMk/>
            <pc:sldMk cId="2932052481" sldId="257"/>
            <ac:spMk id="11" creationId="{8FC46774-4D63-C74C-9AE6-1803F15C2874}"/>
          </ac:spMkLst>
        </pc:spChg>
        <pc:spChg chg="add del mod">
          <ac:chgData name="Achal gajbhiye" userId="1f2bac4c75b5e088" providerId="LiveId" clId="{50A81DEC-A887-466F-B8A2-02AC0173005D}" dt="2025-02-07T06:49:20.568" v="35"/>
          <ac:spMkLst>
            <pc:docMk/>
            <pc:sldMk cId="2932052481" sldId="257"/>
            <ac:spMk id="12" creationId="{7A1A143F-5F4F-9CCD-7E98-87EF65FFDE91}"/>
          </ac:spMkLst>
        </pc:spChg>
      </pc:sldChg>
      <pc:sldChg chg="addSp delSp modSp mod">
        <pc:chgData name="Achal gajbhiye" userId="1f2bac4c75b5e088" providerId="LiveId" clId="{50A81DEC-A887-466F-B8A2-02AC0173005D}" dt="2025-02-07T06:50:57.686" v="51" actId="1076"/>
        <pc:sldMkLst>
          <pc:docMk/>
          <pc:sldMk cId="564571264" sldId="258"/>
        </pc:sldMkLst>
        <pc:spChg chg="add del mod">
          <ac:chgData name="Achal gajbhiye" userId="1f2bac4c75b5e088" providerId="LiveId" clId="{50A81DEC-A887-466F-B8A2-02AC0173005D}" dt="2025-02-07T06:50:36.827" v="49"/>
          <ac:spMkLst>
            <pc:docMk/>
            <pc:sldMk cId="564571264" sldId="258"/>
            <ac:spMk id="2" creationId="{4BB6A177-EA75-A053-02FE-B696025DD283}"/>
          </ac:spMkLst>
        </pc:spChg>
        <pc:spChg chg="add mod">
          <ac:chgData name="Achal gajbhiye" userId="1f2bac4c75b5e088" providerId="LiveId" clId="{50A81DEC-A887-466F-B8A2-02AC0173005D}" dt="2025-02-07T06:50:57.686" v="51" actId="1076"/>
          <ac:spMkLst>
            <pc:docMk/>
            <pc:sldMk cId="564571264" sldId="258"/>
            <ac:spMk id="5" creationId="{67657176-8AE1-3658-D133-C9643BC648CB}"/>
          </ac:spMkLst>
        </pc:spChg>
      </pc:sldChg>
      <pc:sldChg chg="addSp modSp mod">
        <pc:chgData name="Achal gajbhiye" userId="1f2bac4c75b5e088" providerId="LiveId" clId="{50A81DEC-A887-466F-B8A2-02AC0173005D}" dt="2025-02-07T07:04:12.667" v="453" actId="12"/>
        <pc:sldMkLst>
          <pc:docMk/>
          <pc:sldMk cId="2706790016" sldId="259"/>
        </pc:sldMkLst>
        <pc:spChg chg="add mod">
          <ac:chgData name="Achal gajbhiye" userId="1f2bac4c75b5e088" providerId="LiveId" clId="{50A81DEC-A887-466F-B8A2-02AC0173005D}" dt="2025-02-07T07:04:12.667" v="453" actId="12"/>
          <ac:spMkLst>
            <pc:docMk/>
            <pc:sldMk cId="2706790016" sldId="259"/>
            <ac:spMk id="2" creationId="{CA00CC0D-072F-F47A-9DC0-9B3951808611}"/>
          </ac:spMkLst>
        </pc:spChg>
      </pc:sldChg>
      <pc:sldChg chg="addSp modSp mod">
        <pc:chgData name="Achal gajbhiye" userId="1f2bac4c75b5e088" providerId="LiveId" clId="{50A81DEC-A887-466F-B8A2-02AC0173005D}" dt="2025-02-07T07:04:40.706" v="455" actId="12"/>
        <pc:sldMkLst>
          <pc:docMk/>
          <pc:sldMk cId="31965923" sldId="260"/>
        </pc:sldMkLst>
        <pc:spChg chg="add mod">
          <ac:chgData name="Achal gajbhiye" userId="1f2bac4c75b5e088" providerId="LiveId" clId="{50A81DEC-A887-466F-B8A2-02AC0173005D}" dt="2025-02-07T07:04:40.706" v="455" actId="12"/>
          <ac:spMkLst>
            <pc:docMk/>
            <pc:sldMk cId="31965923" sldId="260"/>
            <ac:spMk id="2" creationId="{094F3C3A-FB65-D9F2-AA85-9156982A24D1}"/>
          </ac:spMkLst>
        </pc:spChg>
      </pc:sldChg>
      <pc:sldChg chg="addSp modSp mod">
        <pc:chgData name="Achal gajbhiye" userId="1f2bac4c75b5e088" providerId="LiveId" clId="{50A81DEC-A887-466F-B8A2-02AC0173005D}" dt="2025-02-07T07:04:07.418" v="452" actId="12"/>
        <pc:sldMkLst>
          <pc:docMk/>
          <pc:sldMk cId="3002968868" sldId="261"/>
        </pc:sldMkLst>
        <pc:spChg chg="add mod">
          <ac:chgData name="Achal gajbhiye" userId="1f2bac4c75b5e088" providerId="LiveId" clId="{50A81DEC-A887-466F-B8A2-02AC0173005D}" dt="2025-02-07T07:04:07.418" v="452" actId="12"/>
          <ac:spMkLst>
            <pc:docMk/>
            <pc:sldMk cId="3002968868" sldId="261"/>
            <ac:spMk id="4" creationId="{282FC993-E620-C06A-DE13-FD0E7705C2C0}"/>
          </ac:spMkLst>
        </pc:spChg>
      </pc:sldChg>
      <pc:sldChg chg="addSp delSp modSp mod">
        <pc:chgData name="Achal gajbhiye" userId="1f2bac4c75b5e088" providerId="LiveId" clId="{50A81DEC-A887-466F-B8A2-02AC0173005D}" dt="2025-02-07T07:03:48.324" v="450" actId="14100"/>
        <pc:sldMkLst>
          <pc:docMk/>
          <pc:sldMk cId="151988358" sldId="262"/>
        </pc:sldMkLst>
        <pc:spChg chg="add mod">
          <ac:chgData name="Achal gajbhiye" userId="1f2bac4c75b5e088" providerId="LiveId" clId="{50A81DEC-A887-466F-B8A2-02AC0173005D}" dt="2025-02-07T07:03:24.860" v="444" actId="20578"/>
          <ac:spMkLst>
            <pc:docMk/>
            <pc:sldMk cId="151988358" sldId="262"/>
            <ac:spMk id="2" creationId="{E43BB76D-3495-A7EE-6D67-408B219F96CC}"/>
          </ac:spMkLst>
        </pc:spChg>
        <pc:spChg chg="mod">
          <ac:chgData name="Achal gajbhiye" userId="1f2bac4c75b5e088" providerId="LiveId" clId="{50A81DEC-A887-466F-B8A2-02AC0173005D}" dt="2025-02-07T07:03:48.324" v="450" actId="14100"/>
          <ac:spMkLst>
            <pc:docMk/>
            <pc:sldMk cId="151988358" sldId="262"/>
            <ac:spMk id="3" creationId="{2361D872-7EC7-439F-A588-B1D90CB7A92F}"/>
          </ac:spMkLst>
        </pc:spChg>
        <pc:spChg chg="add del mod">
          <ac:chgData name="Achal gajbhiye" userId="1f2bac4c75b5e088" providerId="LiveId" clId="{50A81DEC-A887-466F-B8A2-02AC0173005D}" dt="2025-02-07T07:03:12.859" v="443"/>
          <ac:spMkLst>
            <pc:docMk/>
            <pc:sldMk cId="151988358" sldId="262"/>
            <ac:spMk id="5" creationId="{9B7BF5F5-40F3-0AA5-1CD4-173039C47C24}"/>
          </ac:spMkLst>
        </pc:spChg>
      </pc:sldChg>
      <pc:sldChg chg="addSp modSp mod">
        <pc:chgData name="Achal gajbhiye" userId="1f2bac4c75b5e088" providerId="LiveId" clId="{50A81DEC-A887-466F-B8A2-02AC0173005D}" dt="2025-02-07T07:04:25.010" v="454" actId="14100"/>
        <pc:sldMkLst>
          <pc:docMk/>
          <pc:sldMk cId="1635949419" sldId="263"/>
        </pc:sldMkLst>
        <pc:picChg chg="add mod">
          <ac:chgData name="Achal gajbhiye" userId="1f2bac4c75b5e088" providerId="LiveId" clId="{50A81DEC-A887-466F-B8A2-02AC0173005D}" dt="2025-02-07T07:04:25.010" v="454" actId="14100"/>
          <ac:picMkLst>
            <pc:docMk/>
            <pc:sldMk cId="1635949419" sldId="263"/>
            <ac:picMk id="4" creationId="{A368BFE1-256D-E384-B4D5-147561821E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5461233" y="3429000"/>
            <a:ext cx="556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Achal Vikas Gajbhiye</a:t>
            </a:r>
          </a:p>
          <a:p>
            <a:pPr algn="ctr"/>
            <a:r>
              <a:rPr lang="en-IN" sz="18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Sustainable Supply Chain Performance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71100" y="964148"/>
            <a:ext cx="43337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 &amp; Goal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E2751-8A8D-8175-1944-74E3370DF9D0}"/>
              </a:ext>
            </a:extLst>
          </p:cNvPr>
          <p:cNvSpPr txBox="1"/>
          <p:nvPr/>
        </p:nvSpPr>
        <p:spPr>
          <a:xfrm>
            <a:off x="522242" y="1540395"/>
            <a:ext cx="712851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significance of sustainability in supply chains.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role of data visualization in evaluating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how technology aids in addressing supply chain challenges.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optimize supply chain efficiency while maintaining sustainability.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minimize costs and carbon footprint in supply chain operations.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leverage Power BI for insightful decision-making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657176-8AE1-3658-D133-C9643BC648CB}"/>
              </a:ext>
            </a:extLst>
          </p:cNvPr>
          <p:cNvSpPr txBox="1"/>
          <p:nvPr/>
        </p:nvSpPr>
        <p:spPr>
          <a:xfrm>
            <a:off x="731938" y="1859340"/>
            <a:ext cx="936001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interactive dashboards and data visualization.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Supplier details, product stock levels, shipping costs, and transportation routes.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Technologies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AI and data analytics for trend analysis.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00CC0D-072F-F47A-9DC0-9B3951808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75" y="1607400"/>
            <a:ext cx="914399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Evaluated performance metrics such as supplier efficiency, product-wise order quantities, and route optimization.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Gathered data on suppliers, product categories, shipping costs, and transportation methods.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Built Power BI dashboards to identify key metrics like stock levels, shipping times, and costs.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4F3C3A-FB65-D9F2-AA85-9156982A2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54" y="1454522"/>
            <a:ext cx="1017297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of the product sold by the supplier's name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of shipping cost and average of shipping time by the product type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of the stoc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levels by the product 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of Shipping costs by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of Stock levels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supplier name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of Shipping cost &amp; Average of Shipping time by transportation mode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of Number of products sold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route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of Order quantities by product type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FC993-E620-C06A-DE13-FD0E7705C2C0}"/>
              </a:ext>
            </a:extLst>
          </p:cNvPr>
          <p:cNvSpPr txBox="1"/>
          <p:nvPr/>
        </p:nvSpPr>
        <p:spPr>
          <a:xfrm>
            <a:off x="440421" y="1595981"/>
            <a:ext cx="83596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real-time visibility into supply chain metrics.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 Performance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top suppliers based on sales and stock levels.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Optimization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Minimizes shipping costs by analyzing transportation modes and routes.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8BFE1-256D-E384-B4D5-147561821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01" y="1635853"/>
            <a:ext cx="9706064" cy="501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56452" y="1147542"/>
            <a:ext cx="850937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data visualization tools like Power BI simplifies supply chain management.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practices can be achieved by optimizing suppliers, routes, and stock levels.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Implement predictive analytics to forecast demand and enhance sustainability further</a:t>
            </a:r>
            <a:endParaRPr lang="en-IN" sz="24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3BB76D-3495-A7EE-6D67-408B219F9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32</TotalTime>
  <Words>338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Verdana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Achal gajbhiye</cp:lastModifiedBy>
  <cp:revision>4</cp:revision>
  <dcterms:created xsi:type="dcterms:W3CDTF">2024-12-31T09:40:01Z</dcterms:created>
  <dcterms:modified xsi:type="dcterms:W3CDTF">2025-02-07T07:04:50Z</dcterms:modified>
</cp:coreProperties>
</file>