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1"/>
  </p:notesMasterIdLst>
  <p:sldIdLst>
    <p:sldId id="257" r:id="rId2"/>
    <p:sldId id="258" r:id="rId3"/>
    <p:sldId id="263" r:id="rId4"/>
    <p:sldId id="271" r:id="rId5"/>
    <p:sldId id="272" r:id="rId6"/>
    <p:sldId id="273" r:id="rId7"/>
    <p:sldId id="274" r:id="rId8"/>
    <p:sldId id="275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6" d="100"/>
          <a:sy n="96" d="100"/>
        </p:scale>
        <p:origin x="-178" y="-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4D310-D4A4-4462-AE98-24271FF2AD47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FC7EB-EDF1-4F62-96B8-B1ADC21158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206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38E27-4998-409B-A911-A009A8499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7347883-9F26-4556-BE3D-3040295EB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B4F141-F755-449D-A1EA-32A181FAA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64B-D9D1-46C6-9E02-9A83412AAC72}" type="datetime1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C0C5A75-07E3-4B29-8B5C-B6C5E7C38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19E6A0C-9064-45CA-84FD-C6D83C99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4490-9A78-4C99-8805-A3890A6B0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13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BB1B60-B8F4-4F6A-BF94-1B19F5F1A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8FE0EB5-3AEC-4B98-B6D4-BE9836A83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E2CD95-2810-448D-888F-31965039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7C44-D0B7-4ABC-A198-C7640BF35298}" type="datetime1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E42BFDB-5B77-4040-865B-2B2978507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24562E-070F-45B9-9E44-A9A4DB46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4490-9A78-4C99-8805-A3890A6B0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149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26E1F15-DFAD-441E-ACB1-A9564D930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684B41B-2878-4A8F-9F36-8C9338621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E15C9EC-7915-47CF-BC35-04836E97F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9F75-476E-4A71-91F7-7D83CFC372C2}" type="datetime1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000FB0-F1F6-491C-874D-387574CB4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3F111B-5F57-4CC5-B37A-223DA6EE3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4490-9A78-4C99-8805-A3890A6B0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63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59928-3196-409D-AD26-2B1CD333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1F28D0-08DF-4025-B03D-9BBB3EE95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4ED392-EF12-4B1E-BFB7-47C7E511A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7410-685B-45E4-AC37-C85020A06420}" type="datetime1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364E71-2D96-4C71-813A-7FF19ABB9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98A8F4-CDD2-4E57-8AF6-753892CC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4490-9A78-4C99-8805-A3890A6B0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74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B847DE-4D5D-4CFF-8DF1-7B45504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94DBAD6-F548-4239-BF17-8BD36D315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31F350-EE36-4865-97FD-B74A5F1AD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0944E-581B-4FDA-B0F4-A2AF77476633}" type="datetime1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CF4799-906C-43EE-9C43-15FC20E4A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90ABFF-8C99-4971-9F2F-E3CC4E21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4490-9A78-4C99-8805-A3890A6B0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38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D1DDFD-66F6-434F-B69A-9B3BDFE5B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B2FA02-E3EB-4546-ADF0-8C41AACE1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7137934-BDF6-4722-9CDC-A9B83EA3F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3701020-1CE3-4BBF-A4F7-03FFB9B4F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49BE-0E6D-44EC-9521-5E07BCAE1DF5}" type="datetime1">
              <a:rPr lang="en-IN" smtClean="0"/>
              <a:t>06-12-2020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1320069-C298-4F24-BCDF-360802C3E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C3CC392-BE33-4372-BBCC-33AE3E21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4490-9A78-4C99-8805-A3890A6B0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85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2E2C7C-3654-4EA2-8CCC-91831F43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1C8EB39-2F72-4695-9863-3355928E4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C13D760-E34A-4E99-A885-E0CE704E3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62642AD-5F03-4A27-B189-7C33A6A5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4F494F9-D7C8-4A09-B54F-02767D581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DE63FB-239D-47FA-A788-B933A9CF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5143D-C5D0-467B-8D54-7A7A001816DE}" type="datetime1">
              <a:rPr lang="en-IN" smtClean="0"/>
              <a:t>06-12-2020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3F81A94-B2B6-4894-89E3-1A466923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3F4FBB3-7079-4369-9D6C-730C454AD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4490-9A78-4C99-8805-A3890A6B0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67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658B6B-FE12-4855-98AB-53C555BC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3B8CF71-DEBB-4518-A141-30C737E77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A6FA-668E-422C-9933-03B64B93D80D}" type="datetime1">
              <a:rPr lang="en-IN" smtClean="0"/>
              <a:t>06-12-2020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91D529-4601-4A97-8E75-BC7A07EF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F7F0E95-955B-470E-ADFE-8C3B6323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4490-9A78-4C99-8805-A3890A6B0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1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0C4C3B9-4699-4874-9ECB-19210FA2C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3EA8-8699-41E6-8FDC-4DE0381BEE2D}" type="datetime1">
              <a:rPr lang="en-IN" smtClean="0"/>
              <a:t>06-12-2020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7DBA644-0BB0-4C92-A1A9-C69B6DA78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D803B60-93B3-45E4-A148-EEE22C58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4490-9A78-4C99-8805-A3890A6B0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59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010BA-03C8-44D6-B77F-44495077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015AAD-9422-4DE9-95F3-551D0B71C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8FE3343-5B6F-451A-98F4-AFE53ADFF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D8728A9-3779-46C7-B52A-A5FA66A2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3238-EE70-4FDB-9021-9B44044D67C2}" type="datetime1">
              <a:rPr lang="en-IN" smtClean="0"/>
              <a:t>06-12-2020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52CC1D4-9B09-4674-BF1F-CE04FFDB2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998D59-44E0-4089-8615-D0E34D82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4490-9A78-4C99-8805-A3890A6B0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90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6FCEAE-5D32-4B37-A991-A6643CA88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8AF4205-9C6E-4036-8393-CC75E90D7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5518503-EE14-4029-83BB-62B22FC72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3CE768D-9570-403F-B87F-85500F355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756F-3F76-4558-A1DF-41DC09959851}" type="datetime1">
              <a:rPr lang="en-IN" smtClean="0"/>
              <a:t>06-12-2020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6EDDF7C-2D28-4E0C-B246-CC526039E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F1B111F-42BD-4EAA-847A-D605A519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4490-9A78-4C99-8805-A3890A6B0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69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4C8B2A1-DA57-4069-A4CA-9A1CCEA4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6B89D2B-FD95-48A0-B0B2-C07ACE866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D2939AA-3356-4671-8A88-FD9470273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73731-F323-4045-9801-4ED64F5EF5E8}" type="datetime1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69B440-513E-467E-ADA7-436E08D8E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493AFF-92E9-4E2D-94DF-32963822C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64490-9A78-4C99-8805-A3890A6B0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98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93" y="558122"/>
            <a:ext cx="9144000" cy="1006687"/>
          </a:xfrm>
        </p:spPr>
        <p:txBody>
          <a:bodyPr>
            <a:noAutofit/>
          </a:bodyPr>
          <a:lstStyle/>
          <a:p>
            <a: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Movie Mania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565" y="2787554"/>
            <a:ext cx="3307307" cy="641446"/>
          </a:xfrm>
        </p:spPr>
        <p:txBody>
          <a:bodyPr>
            <a:normAutofit fontScale="77500" lnSpcReduction="2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Pankaj Kapoor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249" y="3768660"/>
            <a:ext cx="1221502" cy="13524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5483890"/>
            <a:ext cx="121453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Engineering and Applications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GLA University, Mathura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Uttar Pradesh, India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FBD721F-7015-41A9-B415-8771784AA4B3}"/>
              </a:ext>
            </a:extLst>
          </p:cNvPr>
          <p:cNvSpPr txBox="1"/>
          <p:nvPr/>
        </p:nvSpPr>
        <p:spPr>
          <a:xfrm>
            <a:off x="7701371" y="2191500"/>
            <a:ext cx="41148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IN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Achal Paliwal		181500032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Prashant Agrawal  	181500486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Shashank Gupta	181500653</a:t>
            </a:r>
            <a:endParaRPr lang="en-IN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49E2DCE-66FD-4A4A-AB88-E6377B869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4490-9A78-4C99-8805-A3890A6B028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963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B767B8-84BD-4DD3-8CF5-B645460D1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Presentation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E65235E-3DE1-4E8C-A7A3-3130019E0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 and Cons</a:t>
            </a:r>
          </a:p>
          <a:p>
            <a:pPr lvl="0" algn="just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B942D39-8A22-4AE0-BDAA-D6FC763EB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4490-9A78-4C99-8805-A3890A6B028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00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2A90D4-2D45-4518-B456-09448266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11AE6D-CDAF-444F-83FC-A57749A0D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258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0" i="0" u="none" strike="noStrike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 Mania </a:t>
            </a:r>
            <a:r>
              <a:rPr lang="en-US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streaming service that offers a wide variety of award-winning movies, anime, documentaries, and more on thousands of internet-connected devices. You can watch as much as you want, whenever you want without a single commercial – all for free.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just have to visit the site and just check what type of movie you want to watch. 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4D94BA8-1586-4ADC-AA26-B1E9DD22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4490-9A78-4C99-8805-A3890A6B028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62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2A90D4-2D45-4518-B456-09448266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11AE6D-CDAF-444F-83FC-A57749A0D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IN" sz="1800" b="0" i="0" u="none" strike="noStrike" baseline="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 mania's objective is to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an medium to the user where they can find the direct and secure link of the movies and it will save the time and effort of the users also.  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CDC292F-C736-4574-A6F9-FD6B23D7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4490-9A78-4C99-8805-A3890A6B028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33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2A90D4-2D45-4518-B456-09448266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11AE6D-CDAF-444F-83FC-A57749A0D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algn="just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algn="just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Script</a:t>
            </a:r>
          </a:p>
          <a:p>
            <a:pPr algn="just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1700C5-C367-407F-B708-D847495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4490-9A78-4C99-8805-A3890A6B028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33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2A90D4-2D45-4518-B456-09448266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11AE6D-CDAF-444F-83FC-A57749A0D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Page</a:t>
            </a:r>
          </a:p>
          <a:p>
            <a:pPr algn="just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 Page</a:t>
            </a:r>
          </a:p>
          <a:p>
            <a:pPr algn="just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 Page</a:t>
            </a:r>
          </a:p>
          <a:p>
            <a:pPr algn="just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Page</a:t>
            </a:r>
          </a:p>
          <a:p>
            <a:pPr algn="just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Page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4ECA7E1-18F5-47D0-AF73-51BE3164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4490-9A78-4C99-8805-A3890A6B028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8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2A90D4-2D45-4518-B456-09448266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 &amp; Cons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11AE6D-CDAF-444F-83FC-A57749A0D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</a:p>
          <a:p>
            <a:pPr lvl="1" algn="just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time and effort of the user in finding the movies.</a:t>
            </a:r>
          </a:p>
          <a:p>
            <a:pPr lvl="1" algn="just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 of cost</a:t>
            </a:r>
          </a:p>
          <a:p>
            <a:pPr lvl="1" algn="just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Convenient to use (user-friendly interface)</a:t>
            </a:r>
          </a:p>
          <a:p>
            <a:pPr algn="just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</a:p>
          <a:p>
            <a:pPr lvl="1" algn="just"/>
            <a:r>
              <a:rPr lang="en-US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connection is required while accessing the website. </a:t>
            </a:r>
          </a:p>
          <a:p>
            <a:pPr lvl="1" algn="just"/>
            <a:r>
              <a:rPr lang="en-US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searching algorithm is used in searching the movies so if data will increase system may slow down. </a:t>
            </a:r>
          </a:p>
          <a:p>
            <a:pPr lvl="1" algn="just"/>
            <a:r>
              <a:rPr lang="en-US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watching the movie user will redirect to the external links so system is highly dependent to the external resources. </a:t>
            </a:r>
            <a:endParaRPr lang="en-US" b="0" i="0" u="none" strike="noStrike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 algn="just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FEC8CD7-5DDE-4FA4-A4F3-82574696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4490-9A78-4C99-8805-A3890A6B028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205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688233-DF0E-4A86-B100-A6919FE0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515358-5560-4014-BE76-917C1697F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 mania is an online platform to the user where they can find all their favorite movies or web series in one place and can easily access them in free.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8C4030F-3A50-4BD9-8FF7-B2BC05D1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4490-9A78-4C99-8805-A3890A6B028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7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848A79-6A6A-404B-A0D8-B5CC2606E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444" y="21460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B4AA690-E6CA-4CF6-9540-B55BB1FD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4490-9A78-4C99-8805-A3890A6B028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651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281</Words>
  <Application>Microsoft Office PowerPoint</Application>
  <PresentationFormat>Custom</PresentationFormat>
  <Paragraphs>56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 Movie Mania</vt:lpstr>
      <vt:lpstr>Overview of Presentation</vt:lpstr>
      <vt:lpstr>Introduction</vt:lpstr>
      <vt:lpstr>Objective</vt:lpstr>
      <vt:lpstr>Technology Used</vt:lpstr>
      <vt:lpstr>Modules</vt:lpstr>
      <vt:lpstr>Pros &amp; Cons</vt:lpstr>
      <vt:lpstr>Application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FullMovie Mania</dc:title>
  <dc:creator>dell</dc:creator>
  <cp:lastModifiedBy>Achal Paliwal</cp:lastModifiedBy>
  <cp:revision>34</cp:revision>
  <dcterms:created xsi:type="dcterms:W3CDTF">2020-12-04T12:38:30Z</dcterms:created>
  <dcterms:modified xsi:type="dcterms:W3CDTF">2020-12-06T06:15:01Z</dcterms:modified>
</cp:coreProperties>
</file>