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notesMasterIdLst>
    <p:notesMasterId r:id="rId11"/>
  </p:notesMasterIdLst>
  <p:sldIdLst>
    <p:sldId id="257" r:id="rId2"/>
    <p:sldId id="258" r:id="rId3"/>
    <p:sldId id="263" r:id="rId4"/>
    <p:sldId id="271" r:id="rId5"/>
    <p:sldId id="272" r:id="rId6"/>
    <p:sldId id="277" r:id="rId7"/>
    <p:sldId id="273" r:id="rId8"/>
    <p:sldId id="27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9F259-94F1-4F21-8691-816324EEB030}" type="doc">
      <dgm:prSet loTypeId="urn:microsoft.com/office/officeart/2005/8/layout/pyramid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E51F29-5AE9-401C-A63D-3D6E883FB9A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Node.js</a:t>
          </a:r>
          <a:endParaRPr lang="en-IN" dirty="0"/>
        </a:p>
      </dgm:t>
    </dgm:pt>
    <dgm:pt modelId="{298088B9-7FE8-4AF7-92A8-59EFEE76B7E4}" type="parTrans" cxnId="{F48CF6CC-637E-4F47-9A57-4951EC58EF30}">
      <dgm:prSet/>
      <dgm:spPr/>
      <dgm:t>
        <a:bodyPr/>
        <a:lstStyle/>
        <a:p>
          <a:endParaRPr lang="en-IN"/>
        </a:p>
      </dgm:t>
    </dgm:pt>
    <dgm:pt modelId="{FFC284E2-4B6B-4C35-B86C-6951250B8985}" type="sibTrans" cxnId="{F48CF6CC-637E-4F47-9A57-4951EC58EF30}">
      <dgm:prSet/>
      <dgm:spPr/>
      <dgm:t>
        <a:bodyPr/>
        <a:lstStyle/>
        <a:p>
          <a:endParaRPr lang="en-IN"/>
        </a:p>
      </dgm:t>
    </dgm:pt>
    <dgm:pt modelId="{692DBFED-CF83-4FB2-A294-4E9491D9335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Express.js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BE15A9-E810-49B5-B13A-D83DE37521D0}" type="parTrans" cxnId="{70D7DAE8-330B-4252-87B3-BF27B8D17F71}">
      <dgm:prSet/>
      <dgm:spPr/>
      <dgm:t>
        <a:bodyPr/>
        <a:lstStyle/>
        <a:p>
          <a:endParaRPr lang="en-IN"/>
        </a:p>
      </dgm:t>
    </dgm:pt>
    <dgm:pt modelId="{44BEBEC7-7422-4CC3-B2B4-2B0C82375B07}" type="sibTrans" cxnId="{70D7DAE8-330B-4252-87B3-BF27B8D17F71}">
      <dgm:prSet/>
      <dgm:spPr/>
      <dgm:t>
        <a:bodyPr/>
        <a:lstStyle/>
        <a:p>
          <a:endParaRPr lang="en-IN"/>
        </a:p>
      </dgm:t>
    </dgm:pt>
    <dgm:pt modelId="{F1E0946B-4022-4955-BB1F-713788FE00A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MongoDB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7AF55-241D-4FA8-B5EB-C5BDE6E2A38C}" type="parTrans" cxnId="{46792195-A6A1-4E97-9976-3E51412CBD4B}">
      <dgm:prSet/>
      <dgm:spPr/>
      <dgm:t>
        <a:bodyPr/>
        <a:lstStyle/>
        <a:p>
          <a:endParaRPr lang="en-IN"/>
        </a:p>
      </dgm:t>
    </dgm:pt>
    <dgm:pt modelId="{A1B1F1A2-2FD7-4910-BF27-D96DE8110C63}" type="sibTrans" cxnId="{46792195-A6A1-4E97-9976-3E51412CBD4B}">
      <dgm:prSet/>
      <dgm:spPr/>
      <dgm:t>
        <a:bodyPr/>
        <a:lstStyle/>
        <a:p>
          <a:endParaRPr lang="en-IN"/>
        </a:p>
      </dgm:t>
    </dgm:pt>
    <dgm:pt modelId="{95424196-B3C3-4DDD-93DD-C6AB9A4C1C4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9729D-3A37-44D7-AC26-83A370ADEAD0}" type="parTrans" cxnId="{DBF6B74D-04C5-43CE-8C40-BCAEFDCAF469}">
      <dgm:prSet/>
      <dgm:spPr/>
      <dgm:t>
        <a:bodyPr/>
        <a:lstStyle/>
        <a:p>
          <a:endParaRPr lang="en-IN"/>
        </a:p>
      </dgm:t>
    </dgm:pt>
    <dgm:pt modelId="{7B2CBC65-B99C-46D0-870D-CEC6DE3E8511}" type="sibTrans" cxnId="{DBF6B74D-04C5-43CE-8C40-BCAEFDCAF469}">
      <dgm:prSet/>
      <dgm:spPr/>
      <dgm:t>
        <a:bodyPr/>
        <a:lstStyle/>
        <a:p>
          <a:endParaRPr lang="en-IN"/>
        </a:p>
      </dgm:t>
    </dgm:pt>
    <dgm:pt modelId="{7254A673-950E-43E8-997B-721E83EB0FA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C7E5B7-A787-4BC1-A000-E87824E7D1E0}" type="parTrans" cxnId="{56BD5B8E-1CAE-404B-B3E3-55CBD5054ECC}">
      <dgm:prSet/>
      <dgm:spPr/>
      <dgm:t>
        <a:bodyPr/>
        <a:lstStyle/>
        <a:p>
          <a:endParaRPr lang="en-IN"/>
        </a:p>
      </dgm:t>
    </dgm:pt>
    <dgm:pt modelId="{0CAFD56A-91F5-4E12-8348-3B9E3803135E}" type="sibTrans" cxnId="{56BD5B8E-1CAE-404B-B3E3-55CBD5054ECC}">
      <dgm:prSet/>
      <dgm:spPr/>
      <dgm:t>
        <a:bodyPr/>
        <a:lstStyle/>
        <a:p>
          <a:endParaRPr lang="en-IN"/>
        </a:p>
      </dgm:t>
    </dgm:pt>
    <dgm:pt modelId="{F41C8157-02B0-48B3-BFBE-463D28E023B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Java Script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B2C5CB-6D6B-4239-9390-373CF8A11745}" type="parTrans" cxnId="{3C75F310-EF55-4654-AE53-04164F3DED3D}">
      <dgm:prSet/>
      <dgm:spPr/>
      <dgm:t>
        <a:bodyPr/>
        <a:lstStyle/>
        <a:p>
          <a:endParaRPr lang="en-IN"/>
        </a:p>
      </dgm:t>
    </dgm:pt>
    <dgm:pt modelId="{538DBB5F-EC0B-4BBA-B074-E832F505F844}" type="sibTrans" cxnId="{3C75F310-EF55-4654-AE53-04164F3DED3D}">
      <dgm:prSet/>
      <dgm:spPr/>
      <dgm:t>
        <a:bodyPr/>
        <a:lstStyle/>
        <a:p>
          <a:endParaRPr lang="en-IN"/>
        </a:p>
      </dgm:t>
    </dgm:pt>
    <dgm:pt modelId="{B0F8C2A8-897B-4EF4-899F-6BAD69F6A08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EJS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2BDA61-F771-43B0-8353-DED9129C8E37}" type="parTrans" cxnId="{D029DB7B-462A-43C5-AFAC-D3ED8E4B30E0}">
      <dgm:prSet/>
      <dgm:spPr/>
      <dgm:t>
        <a:bodyPr/>
        <a:lstStyle/>
        <a:p>
          <a:endParaRPr lang="en-IN"/>
        </a:p>
      </dgm:t>
    </dgm:pt>
    <dgm:pt modelId="{8FF388A2-390E-4098-90CE-AA3BB4ACB1EB}" type="sibTrans" cxnId="{D029DB7B-462A-43C5-AFAC-D3ED8E4B30E0}">
      <dgm:prSet/>
      <dgm:spPr/>
      <dgm:t>
        <a:bodyPr/>
        <a:lstStyle/>
        <a:p>
          <a:endParaRPr lang="en-IN"/>
        </a:p>
      </dgm:t>
    </dgm:pt>
    <dgm:pt modelId="{603537A9-873E-4704-84BE-D51127B34F7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Bootstrap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01D510-EDBA-406B-AF76-36E7D6C22C06}" type="parTrans" cxnId="{23620FE8-D5A4-45AD-9C34-BC4BA090F6A9}">
      <dgm:prSet/>
      <dgm:spPr/>
      <dgm:t>
        <a:bodyPr/>
        <a:lstStyle/>
        <a:p>
          <a:endParaRPr lang="en-IN"/>
        </a:p>
      </dgm:t>
    </dgm:pt>
    <dgm:pt modelId="{EA95A5D9-BF11-4B7F-BBD8-532E77D88E6E}" type="sibTrans" cxnId="{23620FE8-D5A4-45AD-9C34-BC4BA090F6A9}">
      <dgm:prSet/>
      <dgm:spPr/>
      <dgm:t>
        <a:bodyPr/>
        <a:lstStyle/>
        <a:p>
          <a:endParaRPr lang="en-IN"/>
        </a:p>
      </dgm:t>
    </dgm:pt>
    <dgm:pt modelId="{61876F9E-56AE-40A2-9F2D-14242B123401}" type="pres">
      <dgm:prSet presAssocID="{6959F259-94F1-4F21-8691-816324EEB030}" presName="compositeShape" presStyleCnt="0">
        <dgm:presLayoutVars>
          <dgm:dir/>
          <dgm:resizeHandles/>
        </dgm:presLayoutVars>
      </dgm:prSet>
      <dgm:spPr/>
    </dgm:pt>
    <dgm:pt modelId="{FD87BF2C-7530-4592-AC33-4BA6370847DD}" type="pres">
      <dgm:prSet presAssocID="{6959F259-94F1-4F21-8691-816324EEB030}" presName="pyramid" presStyleLbl="node1" presStyleIdx="0" presStyleCnt="1"/>
      <dgm:spPr/>
    </dgm:pt>
    <dgm:pt modelId="{CF0AF832-246A-4219-816B-59F739CEBA0B}" type="pres">
      <dgm:prSet presAssocID="{6959F259-94F1-4F21-8691-816324EEB030}" presName="theList" presStyleCnt="0"/>
      <dgm:spPr/>
    </dgm:pt>
    <dgm:pt modelId="{F5C2B791-C584-457A-88FE-DC89D7FCE0DD}" type="pres">
      <dgm:prSet presAssocID="{1FE51F29-5AE9-401C-A63D-3D6E883FB9AA}" presName="aNode" presStyleLbl="fgAcc1" presStyleIdx="0" presStyleCnt="8">
        <dgm:presLayoutVars>
          <dgm:bulletEnabled val="1"/>
        </dgm:presLayoutVars>
      </dgm:prSet>
      <dgm:spPr/>
    </dgm:pt>
    <dgm:pt modelId="{76B72542-072B-422C-8D3A-8F332A400D2B}" type="pres">
      <dgm:prSet presAssocID="{1FE51F29-5AE9-401C-A63D-3D6E883FB9AA}" presName="aSpace" presStyleCnt="0"/>
      <dgm:spPr/>
    </dgm:pt>
    <dgm:pt modelId="{22ED8205-4ED6-45B3-BD66-83400900DBB7}" type="pres">
      <dgm:prSet presAssocID="{692DBFED-CF83-4FB2-A294-4E9491D93353}" presName="aNode" presStyleLbl="fgAcc1" presStyleIdx="1" presStyleCnt="8">
        <dgm:presLayoutVars>
          <dgm:bulletEnabled val="1"/>
        </dgm:presLayoutVars>
      </dgm:prSet>
      <dgm:spPr/>
    </dgm:pt>
    <dgm:pt modelId="{0AFFD200-607A-4803-9701-491EDD586214}" type="pres">
      <dgm:prSet presAssocID="{692DBFED-CF83-4FB2-A294-4E9491D93353}" presName="aSpace" presStyleCnt="0"/>
      <dgm:spPr/>
    </dgm:pt>
    <dgm:pt modelId="{4708359E-2372-40F4-BA59-D135C90A3B36}" type="pres">
      <dgm:prSet presAssocID="{F1E0946B-4022-4955-BB1F-713788FE00A9}" presName="aNode" presStyleLbl="fgAcc1" presStyleIdx="2" presStyleCnt="8">
        <dgm:presLayoutVars>
          <dgm:bulletEnabled val="1"/>
        </dgm:presLayoutVars>
      </dgm:prSet>
      <dgm:spPr/>
    </dgm:pt>
    <dgm:pt modelId="{CBB0E267-7317-4710-91E0-109F51832514}" type="pres">
      <dgm:prSet presAssocID="{F1E0946B-4022-4955-BB1F-713788FE00A9}" presName="aSpace" presStyleCnt="0"/>
      <dgm:spPr/>
    </dgm:pt>
    <dgm:pt modelId="{72B6D325-F47D-4E03-85FF-0ADAD3BB0D47}" type="pres">
      <dgm:prSet presAssocID="{95424196-B3C3-4DDD-93DD-C6AB9A4C1C45}" presName="aNode" presStyleLbl="fgAcc1" presStyleIdx="3" presStyleCnt="8">
        <dgm:presLayoutVars>
          <dgm:bulletEnabled val="1"/>
        </dgm:presLayoutVars>
      </dgm:prSet>
      <dgm:spPr/>
    </dgm:pt>
    <dgm:pt modelId="{7360E5CB-4AAC-4A7E-B46A-5D803E2CF4AB}" type="pres">
      <dgm:prSet presAssocID="{95424196-B3C3-4DDD-93DD-C6AB9A4C1C45}" presName="aSpace" presStyleCnt="0"/>
      <dgm:spPr/>
    </dgm:pt>
    <dgm:pt modelId="{B5DB0385-62D9-4032-A3B3-31FB3E525A84}" type="pres">
      <dgm:prSet presAssocID="{7254A673-950E-43E8-997B-721E83EB0FA2}" presName="aNode" presStyleLbl="fgAcc1" presStyleIdx="4" presStyleCnt="8">
        <dgm:presLayoutVars>
          <dgm:bulletEnabled val="1"/>
        </dgm:presLayoutVars>
      </dgm:prSet>
      <dgm:spPr/>
    </dgm:pt>
    <dgm:pt modelId="{F9A2B6A3-2ADE-4A52-9947-031ABF7F4895}" type="pres">
      <dgm:prSet presAssocID="{7254A673-950E-43E8-997B-721E83EB0FA2}" presName="aSpace" presStyleCnt="0"/>
      <dgm:spPr/>
    </dgm:pt>
    <dgm:pt modelId="{7E69FB17-0C67-491E-8D1C-3F7E79807EDB}" type="pres">
      <dgm:prSet presAssocID="{F41C8157-02B0-48B3-BFBE-463D28E023B9}" presName="aNode" presStyleLbl="fgAcc1" presStyleIdx="5" presStyleCnt="8">
        <dgm:presLayoutVars>
          <dgm:bulletEnabled val="1"/>
        </dgm:presLayoutVars>
      </dgm:prSet>
      <dgm:spPr/>
    </dgm:pt>
    <dgm:pt modelId="{E1C86539-A826-4A6E-930B-E5861F61E587}" type="pres">
      <dgm:prSet presAssocID="{F41C8157-02B0-48B3-BFBE-463D28E023B9}" presName="aSpace" presStyleCnt="0"/>
      <dgm:spPr/>
    </dgm:pt>
    <dgm:pt modelId="{9337FA5D-F502-4F2E-AA39-B86872BE92D4}" type="pres">
      <dgm:prSet presAssocID="{B0F8C2A8-897B-4EF4-899F-6BAD69F6A08A}" presName="aNode" presStyleLbl="fgAcc1" presStyleIdx="6" presStyleCnt="8">
        <dgm:presLayoutVars>
          <dgm:bulletEnabled val="1"/>
        </dgm:presLayoutVars>
      </dgm:prSet>
      <dgm:spPr/>
    </dgm:pt>
    <dgm:pt modelId="{FD5AF9BE-F690-48BE-A97E-7E1558AF6309}" type="pres">
      <dgm:prSet presAssocID="{B0F8C2A8-897B-4EF4-899F-6BAD69F6A08A}" presName="aSpace" presStyleCnt="0"/>
      <dgm:spPr/>
    </dgm:pt>
    <dgm:pt modelId="{BF0CF9ED-7CD3-4FCA-BB02-C98BD1DD9BD6}" type="pres">
      <dgm:prSet presAssocID="{603537A9-873E-4704-84BE-D51127B34F7F}" presName="aNode" presStyleLbl="fgAcc1" presStyleIdx="7" presStyleCnt="8">
        <dgm:presLayoutVars>
          <dgm:bulletEnabled val="1"/>
        </dgm:presLayoutVars>
      </dgm:prSet>
      <dgm:spPr/>
    </dgm:pt>
    <dgm:pt modelId="{05E5D4B5-7580-4B48-8123-1E7BE14E931E}" type="pres">
      <dgm:prSet presAssocID="{603537A9-873E-4704-84BE-D51127B34F7F}" presName="aSpace" presStyleCnt="0"/>
      <dgm:spPr/>
    </dgm:pt>
  </dgm:ptLst>
  <dgm:cxnLst>
    <dgm:cxn modelId="{3C75F310-EF55-4654-AE53-04164F3DED3D}" srcId="{6959F259-94F1-4F21-8691-816324EEB030}" destId="{F41C8157-02B0-48B3-BFBE-463D28E023B9}" srcOrd="5" destOrd="0" parTransId="{24B2C5CB-6D6B-4239-9390-373CF8A11745}" sibTransId="{538DBB5F-EC0B-4BBA-B074-E832F505F844}"/>
    <dgm:cxn modelId="{EFC3F81E-42B1-489D-B3E5-676368276840}" type="presOf" srcId="{692DBFED-CF83-4FB2-A294-4E9491D93353}" destId="{22ED8205-4ED6-45B3-BD66-83400900DBB7}" srcOrd="0" destOrd="0" presId="urn:microsoft.com/office/officeart/2005/8/layout/pyramid2"/>
    <dgm:cxn modelId="{0271683B-483E-4CC6-8AF4-164EEE66A0AC}" type="presOf" srcId="{603537A9-873E-4704-84BE-D51127B34F7F}" destId="{BF0CF9ED-7CD3-4FCA-BB02-C98BD1DD9BD6}" srcOrd="0" destOrd="0" presId="urn:microsoft.com/office/officeart/2005/8/layout/pyramid2"/>
    <dgm:cxn modelId="{8FAC955C-0AAD-4584-BD16-997D00560022}" type="presOf" srcId="{F1E0946B-4022-4955-BB1F-713788FE00A9}" destId="{4708359E-2372-40F4-BA59-D135C90A3B36}" srcOrd="0" destOrd="0" presId="urn:microsoft.com/office/officeart/2005/8/layout/pyramid2"/>
    <dgm:cxn modelId="{F9896747-BFED-4AC2-8D13-411B87CA5442}" type="presOf" srcId="{7254A673-950E-43E8-997B-721E83EB0FA2}" destId="{B5DB0385-62D9-4032-A3B3-31FB3E525A84}" srcOrd="0" destOrd="0" presId="urn:microsoft.com/office/officeart/2005/8/layout/pyramid2"/>
    <dgm:cxn modelId="{DBF6B74D-04C5-43CE-8C40-BCAEFDCAF469}" srcId="{6959F259-94F1-4F21-8691-816324EEB030}" destId="{95424196-B3C3-4DDD-93DD-C6AB9A4C1C45}" srcOrd="3" destOrd="0" parTransId="{1379729D-3A37-44D7-AC26-83A370ADEAD0}" sibTransId="{7B2CBC65-B99C-46D0-870D-CEC6DE3E8511}"/>
    <dgm:cxn modelId="{D029DB7B-462A-43C5-AFAC-D3ED8E4B30E0}" srcId="{6959F259-94F1-4F21-8691-816324EEB030}" destId="{B0F8C2A8-897B-4EF4-899F-6BAD69F6A08A}" srcOrd="6" destOrd="0" parTransId="{D52BDA61-F771-43B0-8353-DED9129C8E37}" sibTransId="{8FF388A2-390E-4098-90CE-AA3BB4ACB1EB}"/>
    <dgm:cxn modelId="{E433577F-FCA2-4DED-B74E-2A0D9AF004CD}" type="presOf" srcId="{B0F8C2A8-897B-4EF4-899F-6BAD69F6A08A}" destId="{9337FA5D-F502-4F2E-AA39-B86872BE92D4}" srcOrd="0" destOrd="0" presId="urn:microsoft.com/office/officeart/2005/8/layout/pyramid2"/>
    <dgm:cxn modelId="{56BD5B8E-1CAE-404B-B3E3-55CBD5054ECC}" srcId="{6959F259-94F1-4F21-8691-816324EEB030}" destId="{7254A673-950E-43E8-997B-721E83EB0FA2}" srcOrd="4" destOrd="0" parTransId="{55C7E5B7-A787-4BC1-A000-E87824E7D1E0}" sibTransId="{0CAFD56A-91F5-4E12-8348-3B9E3803135E}"/>
    <dgm:cxn modelId="{46792195-A6A1-4E97-9976-3E51412CBD4B}" srcId="{6959F259-94F1-4F21-8691-816324EEB030}" destId="{F1E0946B-4022-4955-BB1F-713788FE00A9}" srcOrd="2" destOrd="0" parTransId="{6CD7AF55-241D-4FA8-B5EB-C5BDE6E2A38C}" sibTransId="{A1B1F1A2-2FD7-4910-BF27-D96DE8110C63}"/>
    <dgm:cxn modelId="{3E48BF9E-060B-4262-885B-5CA8646F6B82}" type="presOf" srcId="{F41C8157-02B0-48B3-BFBE-463D28E023B9}" destId="{7E69FB17-0C67-491E-8D1C-3F7E79807EDB}" srcOrd="0" destOrd="0" presId="urn:microsoft.com/office/officeart/2005/8/layout/pyramid2"/>
    <dgm:cxn modelId="{8E2405C3-D39A-477F-8D11-B69EFB689B9E}" type="presOf" srcId="{95424196-B3C3-4DDD-93DD-C6AB9A4C1C45}" destId="{72B6D325-F47D-4E03-85FF-0ADAD3BB0D47}" srcOrd="0" destOrd="0" presId="urn:microsoft.com/office/officeart/2005/8/layout/pyramid2"/>
    <dgm:cxn modelId="{F48CF6CC-637E-4F47-9A57-4951EC58EF30}" srcId="{6959F259-94F1-4F21-8691-816324EEB030}" destId="{1FE51F29-5AE9-401C-A63D-3D6E883FB9AA}" srcOrd="0" destOrd="0" parTransId="{298088B9-7FE8-4AF7-92A8-59EFEE76B7E4}" sibTransId="{FFC284E2-4B6B-4C35-B86C-6951250B8985}"/>
    <dgm:cxn modelId="{7A766BCD-73C9-40BB-ADE4-587780BD28CC}" type="presOf" srcId="{6959F259-94F1-4F21-8691-816324EEB030}" destId="{61876F9E-56AE-40A2-9F2D-14242B123401}" srcOrd="0" destOrd="0" presId="urn:microsoft.com/office/officeart/2005/8/layout/pyramid2"/>
    <dgm:cxn modelId="{022752D9-8A94-45C5-959A-426FCB34CB03}" type="presOf" srcId="{1FE51F29-5AE9-401C-A63D-3D6E883FB9AA}" destId="{F5C2B791-C584-457A-88FE-DC89D7FCE0DD}" srcOrd="0" destOrd="0" presId="urn:microsoft.com/office/officeart/2005/8/layout/pyramid2"/>
    <dgm:cxn modelId="{23620FE8-D5A4-45AD-9C34-BC4BA090F6A9}" srcId="{6959F259-94F1-4F21-8691-816324EEB030}" destId="{603537A9-873E-4704-84BE-D51127B34F7F}" srcOrd="7" destOrd="0" parTransId="{9601D510-EDBA-406B-AF76-36E7D6C22C06}" sibTransId="{EA95A5D9-BF11-4B7F-BBD8-532E77D88E6E}"/>
    <dgm:cxn modelId="{70D7DAE8-330B-4252-87B3-BF27B8D17F71}" srcId="{6959F259-94F1-4F21-8691-816324EEB030}" destId="{692DBFED-CF83-4FB2-A294-4E9491D93353}" srcOrd="1" destOrd="0" parTransId="{BDBE15A9-E810-49B5-B13A-D83DE37521D0}" sibTransId="{44BEBEC7-7422-4CC3-B2B4-2B0C82375B07}"/>
    <dgm:cxn modelId="{2AFD92B3-5C45-4C48-81CB-FCC55CD51420}" type="presParOf" srcId="{61876F9E-56AE-40A2-9F2D-14242B123401}" destId="{FD87BF2C-7530-4592-AC33-4BA6370847DD}" srcOrd="0" destOrd="0" presId="urn:microsoft.com/office/officeart/2005/8/layout/pyramid2"/>
    <dgm:cxn modelId="{C5DC47E6-1B7D-4ADE-94F8-8EA165344C29}" type="presParOf" srcId="{61876F9E-56AE-40A2-9F2D-14242B123401}" destId="{CF0AF832-246A-4219-816B-59F739CEBA0B}" srcOrd="1" destOrd="0" presId="urn:microsoft.com/office/officeart/2005/8/layout/pyramid2"/>
    <dgm:cxn modelId="{45F9C716-65C7-4D38-8323-93200C802879}" type="presParOf" srcId="{CF0AF832-246A-4219-816B-59F739CEBA0B}" destId="{F5C2B791-C584-457A-88FE-DC89D7FCE0DD}" srcOrd="0" destOrd="0" presId="urn:microsoft.com/office/officeart/2005/8/layout/pyramid2"/>
    <dgm:cxn modelId="{5288A756-8334-4CC4-BB1D-6525F0D1F2A2}" type="presParOf" srcId="{CF0AF832-246A-4219-816B-59F739CEBA0B}" destId="{76B72542-072B-422C-8D3A-8F332A400D2B}" srcOrd="1" destOrd="0" presId="urn:microsoft.com/office/officeart/2005/8/layout/pyramid2"/>
    <dgm:cxn modelId="{F5863D4E-6F63-4C1D-9AA5-D5048FBD2627}" type="presParOf" srcId="{CF0AF832-246A-4219-816B-59F739CEBA0B}" destId="{22ED8205-4ED6-45B3-BD66-83400900DBB7}" srcOrd="2" destOrd="0" presId="urn:microsoft.com/office/officeart/2005/8/layout/pyramid2"/>
    <dgm:cxn modelId="{FA09E577-9507-4FC9-8A32-3D608EBB9026}" type="presParOf" srcId="{CF0AF832-246A-4219-816B-59F739CEBA0B}" destId="{0AFFD200-607A-4803-9701-491EDD586214}" srcOrd="3" destOrd="0" presId="urn:microsoft.com/office/officeart/2005/8/layout/pyramid2"/>
    <dgm:cxn modelId="{5256E59B-E935-490E-9432-6F59DD93A09B}" type="presParOf" srcId="{CF0AF832-246A-4219-816B-59F739CEBA0B}" destId="{4708359E-2372-40F4-BA59-D135C90A3B36}" srcOrd="4" destOrd="0" presId="urn:microsoft.com/office/officeart/2005/8/layout/pyramid2"/>
    <dgm:cxn modelId="{FA6CEDD9-CF0A-494E-9CD4-B1C5DBB24E39}" type="presParOf" srcId="{CF0AF832-246A-4219-816B-59F739CEBA0B}" destId="{CBB0E267-7317-4710-91E0-109F51832514}" srcOrd="5" destOrd="0" presId="urn:microsoft.com/office/officeart/2005/8/layout/pyramid2"/>
    <dgm:cxn modelId="{6B2C2E31-B545-4F52-BB48-75740BB3183F}" type="presParOf" srcId="{CF0AF832-246A-4219-816B-59F739CEBA0B}" destId="{72B6D325-F47D-4E03-85FF-0ADAD3BB0D47}" srcOrd="6" destOrd="0" presId="urn:microsoft.com/office/officeart/2005/8/layout/pyramid2"/>
    <dgm:cxn modelId="{AF9781D8-9BEF-4CB8-BA72-FB2A2CCC5CEC}" type="presParOf" srcId="{CF0AF832-246A-4219-816B-59F739CEBA0B}" destId="{7360E5CB-4AAC-4A7E-B46A-5D803E2CF4AB}" srcOrd="7" destOrd="0" presId="urn:microsoft.com/office/officeart/2005/8/layout/pyramid2"/>
    <dgm:cxn modelId="{AE539AFE-CE48-40B7-85A9-C6720B2D7585}" type="presParOf" srcId="{CF0AF832-246A-4219-816B-59F739CEBA0B}" destId="{B5DB0385-62D9-4032-A3B3-31FB3E525A84}" srcOrd="8" destOrd="0" presId="urn:microsoft.com/office/officeart/2005/8/layout/pyramid2"/>
    <dgm:cxn modelId="{0EC0C6D8-7A01-4582-AFC0-032833FFEA94}" type="presParOf" srcId="{CF0AF832-246A-4219-816B-59F739CEBA0B}" destId="{F9A2B6A3-2ADE-4A52-9947-031ABF7F4895}" srcOrd="9" destOrd="0" presId="urn:microsoft.com/office/officeart/2005/8/layout/pyramid2"/>
    <dgm:cxn modelId="{281A0D74-FF80-47F0-9157-DEBBEF749815}" type="presParOf" srcId="{CF0AF832-246A-4219-816B-59F739CEBA0B}" destId="{7E69FB17-0C67-491E-8D1C-3F7E79807EDB}" srcOrd="10" destOrd="0" presId="urn:microsoft.com/office/officeart/2005/8/layout/pyramid2"/>
    <dgm:cxn modelId="{EDF89849-C083-47EE-921A-854F3405A561}" type="presParOf" srcId="{CF0AF832-246A-4219-816B-59F739CEBA0B}" destId="{E1C86539-A826-4A6E-930B-E5861F61E587}" srcOrd="11" destOrd="0" presId="urn:microsoft.com/office/officeart/2005/8/layout/pyramid2"/>
    <dgm:cxn modelId="{49DBDD5F-D3E0-47E7-B1D1-12CBD78F123A}" type="presParOf" srcId="{CF0AF832-246A-4219-816B-59F739CEBA0B}" destId="{9337FA5D-F502-4F2E-AA39-B86872BE92D4}" srcOrd="12" destOrd="0" presId="urn:microsoft.com/office/officeart/2005/8/layout/pyramid2"/>
    <dgm:cxn modelId="{E31DDD18-A7EE-464F-BEAE-6E6481396A55}" type="presParOf" srcId="{CF0AF832-246A-4219-816B-59F739CEBA0B}" destId="{FD5AF9BE-F690-48BE-A97E-7E1558AF6309}" srcOrd="13" destOrd="0" presId="urn:microsoft.com/office/officeart/2005/8/layout/pyramid2"/>
    <dgm:cxn modelId="{3B385EDD-C566-4127-BC77-E304F9353D15}" type="presParOf" srcId="{CF0AF832-246A-4219-816B-59F739CEBA0B}" destId="{BF0CF9ED-7CD3-4FCA-BB02-C98BD1DD9BD6}" srcOrd="14" destOrd="0" presId="urn:microsoft.com/office/officeart/2005/8/layout/pyramid2"/>
    <dgm:cxn modelId="{8448F0E1-D09D-4665-83E8-3D7D568A38C4}" type="presParOf" srcId="{CF0AF832-246A-4219-816B-59F739CEBA0B}" destId="{05E5D4B5-7580-4B48-8123-1E7BE14E931E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7BF2C-7530-4592-AC33-4BA6370847DD}">
      <dsp:nvSpPr>
        <dsp:cNvPr id="0" name=""/>
        <dsp:cNvSpPr/>
      </dsp:nvSpPr>
      <dsp:spPr>
        <a:xfrm>
          <a:off x="1412459" y="0"/>
          <a:ext cx="4611374" cy="461137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C2B791-C584-457A-88FE-DC89D7FCE0DD}">
      <dsp:nvSpPr>
        <dsp:cNvPr id="0" name=""/>
        <dsp:cNvSpPr/>
      </dsp:nvSpPr>
      <dsp:spPr>
        <a:xfrm>
          <a:off x="3718146" y="461587"/>
          <a:ext cx="2997393" cy="4097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Node.js</a:t>
          </a:r>
          <a:endParaRPr lang="en-IN" sz="1700" kern="1200" dirty="0"/>
        </a:p>
      </dsp:txBody>
      <dsp:txXfrm>
        <a:off x="3738151" y="481592"/>
        <a:ext cx="2957383" cy="369789"/>
      </dsp:txXfrm>
    </dsp:sp>
    <dsp:sp modelId="{22ED8205-4ED6-45B3-BD66-83400900DBB7}">
      <dsp:nvSpPr>
        <dsp:cNvPr id="0" name=""/>
        <dsp:cNvSpPr/>
      </dsp:nvSpPr>
      <dsp:spPr>
        <a:xfrm>
          <a:off x="3718146" y="922612"/>
          <a:ext cx="2997393" cy="4097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Express.js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8151" y="942617"/>
        <a:ext cx="2957383" cy="369789"/>
      </dsp:txXfrm>
    </dsp:sp>
    <dsp:sp modelId="{4708359E-2372-40F4-BA59-D135C90A3B36}">
      <dsp:nvSpPr>
        <dsp:cNvPr id="0" name=""/>
        <dsp:cNvSpPr/>
      </dsp:nvSpPr>
      <dsp:spPr>
        <a:xfrm>
          <a:off x="3718146" y="1383637"/>
          <a:ext cx="2997393" cy="4097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MongoDB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8151" y="1403642"/>
        <a:ext cx="2957383" cy="369789"/>
      </dsp:txXfrm>
    </dsp:sp>
    <dsp:sp modelId="{72B6D325-F47D-4E03-85FF-0ADAD3BB0D47}">
      <dsp:nvSpPr>
        <dsp:cNvPr id="0" name=""/>
        <dsp:cNvSpPr/>
      </dsp:nvSpPr>
      <dsp:spPr>
        <a:xfrm>
          <a:off x="3718146" y="1844662"/>
          <a:ext cx="2997393" cy="4097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8151" y="1864667"/>
        <a:ext cx="2957383" cy="369789"/>
      </dsp:txXfrm>
    </dsp:sp>
    <dsp:sp modelId="{B5DB0385-62D9-4032-A3B3-31FB3E525A84}">
      <dsp:nvSpPr>
        <dsp:cNvPr id="0" name=""/>
        <dsp:cNvSpPr/>
      </dsp:nvSpPr>
      <dsp:spPr>
        <a:xfrm>
          <a:off x="3718146" y="2305686"/>
          <a:ext cx="2997393" cy="4097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8151" y="2325691"/>
        <a:ext cx="2957383" cy="369789"/>
      </dsp:txXfrm>
    </dsp:sp>
    <dsp:sp modelId="{7E69FB17-0C67-491E-8D1C-3F7E79807EDB}">
      <dsp:nvSpPr>
        <dsp:cNvPr id="0" name=""/>
        <dsp:cNvSpPr/>
      </dsp:nvSpPr>
      <dsp:spPr>
        <a:xfrm>
          <a:off x="3718146" y="2766711"/>
          <a:ext cx="2997393" cy="4097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Java Script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8151" y="2786716"/>
        <a:ext cx="2957383" cy="369789"/>
      </dsp:txXfrm>
    </dsp:sp>
    <dsp:sp modelId="{9337FA5D-F502-4F2E-AA39-B86872BE92D4}">
      <dsp:nvSpPr>
        <dsp:cNvPr id="0" name=""/>
        <dsp:cNvSpPr/>
      </dsp:nvSpPr>
      <dsp:spPr>
        <a:xfrm>
          <a:off x="3718146" y="3227736"/>
          <a:ext cx="2997393" cy="4097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EJS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8151" y="3247741"/>
        <a:ext cx="2957383" cy="369789"/>
      </dsp:txXfrm>
    </dsp:sp>
    <dsp:sp modelId="{BF0CF9ED-7CD3-4FCA-BB02-C98BD1DD9BD6}">
      <dsp:nvSpPr>
        <dsp:cNvPr id="0" name=""/>
        <dsp:cNvSpPr/>
      </dsp:nvSpPr>
      <dsp:spPr>
        <a:xfrm>
          <a:off x="3718146" y="3688761"/>
          <a:ext cx="2997393" cy="4097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Bootstrap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8151" y="3708766"/>
        <a:ext cx="2957383" cy="36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4D310-D4A4-4462-AE98-24271FF2AD4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FC7EB-EDF1-4F62-96B8-B1ADC2115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0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user forget the password of their register email then he can not login to the system because OTP  will send to that register email only.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FC7EB-EDF1-4F62-96B8-B1ADC211589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3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B840-972F-4A57-A495-5A3D608E7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D8DDF-9A19-4BE1-B31A-19D74A88F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1D74-54ED-4D2B-A91C-0F953221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64B-D9D1-46C6-9E02-9A83412AAC72}" type="datetime1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0D30-6E32-414A-A729-F2D4DBA7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3E61-3C68-4FD8-AA64-C0294783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22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9E13-8315-4499-B071-33234CE4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D2D5E-6530-4978-8281-A1A923F2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78FD-4944-4290-9657-69A1F1A6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3731-F323-4045-9801-4ED64F5EF5E8}" type="datetime1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BD47-B887-4691-BE94-C6AA1C09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BFAA-E03A-4DA4-866B-08E3CB9F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95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BD170-DF8A-4A45-9009-1150231D5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EEB47-28CB-46A2-9CFE-8C2122B6A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B2B0-0D29-49F2-BA1D-D46E342E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3731-F323-4045-9801-4ED64F5EF5E8}" type="datetime1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D364-D61C-4D32-9A98-B399615D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C60-2D82-43C9-8AB8-DB39AE8A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0830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BBDD-0448-41B8-ACD4-277429F0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0EAB-91FE-4E62-A58E-C5ED64FF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E713-0970-44ED-BD43-604193A9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3731-F323-4045-9801-4ED64F5EF5E8}" type="datetime1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9B8DA-B52A-498A-93BD-8142EC3A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721F-51CF-4621-8332-AFC0DA4D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869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A8EC-AA16-4E2C-8FA8-1C6933EC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4D048-F5CC-428D-A15C-5175D01A4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8B17-E408-45EE-BDCA-B0EA028F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944E-581B-4FDA-B0F4-A2AF77476633}" type="datetime1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2D09-3FB4-4B42-9829-2012C3CC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E9749-CAB8-42BF-B850-F1D07A86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11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5A9C-01C1-4642-92C4-D569B3C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235D-35BB-4424-826C-F0B3C68B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7B8B-9B8B-4234-A0EE-3CBEEC0C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8C6E1-CE40-46C8-840C-077AE73C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3731-F323-4045-9801-4ED64F5EF5E8}" type="datetime1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D338F-D85A-4CB3-8F99-5B95495E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9B999-67A7-4344-B9CC-526CE374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482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15B4-9B07-480D-B0FF-02B28EB8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7E2C-4BDE-4C03-856B-55B60A00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11D70-151D-47F6-9E8B-90447D3B8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9343-2C75-4A06-A354-DB1727DBD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7E050-5CD2-4479-B87A-474F7DC36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76471-8D31-4451-9280-E35DE892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3731-F323-4045-9801-4ED64F5EF5E8}" type="datetime1">
              <a:rPr lang="en-IN" smtClean="0"/>
              <a:t>09-05-2021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96CC8-6895-437B-BCBB-C67D1AE7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A047E-122C-4BB9-BA00-DC2BCFB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370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80BD-7D88-43D2-B1D0-F125315A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E7CFA-E0C1-4340-8BB2-CB63B565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A6FA-668E-422C-9933-03B64B93D80D}" type="datetime1">
              <a:rPr lang="en-IN" smtClean="0"/>
              <a:t>09-05-2021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0AE79-71F1-487F-8CF1-6299BD98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DE82F-A9F0-4FED-9E68-693C39A3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6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F0CB3-829B-4CE8-9615-547E5ACD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EA8-8699-41E6-8FDC-4DE0381BEE2D}" type="datetime1">
              <a:rPr lang="en-IN" smtClean="0"/>
              <a:t>09-05-2021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91C5-545F-47A6-8C9C-76A3421B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17642-EEE9-4656-B438-B709FBA7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96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0FA5-4871-4A9A-A2A1-BFD9BCE4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9E71-DD8E-4EDA-B3F0-C8B66151A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74738-36E2-41EF-B48B-E7FA0DDA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94CE-7F0A-4C14-B8F0-D2BD6131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3731-F323-4045-9801-4ED64F5EF5E8}" type="datetime1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0E60-7F0D-4AA8-B2BC-6E5CED5A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1EDD3-5831-4CC6-8F23-643651B4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784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22EE-58D5-47ED-8792-AC557E35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04F2E-EE42-40AA-85C4-07A3ED62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DBD47-BFCA-4A7C-AC51-6924FEBBF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7AC1-3E2F-46D9-A27F-B0915D4B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56F-3F76-4558-A1DF-41DC09959851}" type="datetime1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FDEE-963B-4290-AB1F-7CF1CB41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C21C-2FDB-48AA-AE77-FC2BF83C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5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E0BC5-9E53-4600-BB42-B9D4CF23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4CE2-8175-45D2-AFA5-E49EE242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ABA6-205A-482A-B41E-BD9796D04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3731-F323-4045-9801-4ED64F5EF5E8}" type="datetime1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D11A-7EEE-4B36-A778-3A5994AF1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704E-D843-4888-99CF-DD075F97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4490-9A78-4C99-8805-A3890A6B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8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93" y="558122"/>
            <a:ext cx="9144000" cy="100668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IGITAL DIARY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65" y="2787554"/>
            <a:ext cx="3307307" cy="641446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Pankaj Kapoor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2DCE-66FD-4A4A-AB88-E6377B86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49" y="3768660"/>
            <a:ext cx="1221502" cy="13524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483890"/>
            <a:ext cx="12145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 and Applications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 University, Mathura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Pradesh, India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D721F-7015-41A9-B415-8771784AA4B3}"/>
              </a:ext>
            </a:extLst>
          </p:cNvPr>
          <p:cNvSpPr txBox="1"/>
          <p:nvPr/>
        </p:nvSpPr>
        <p:spPr>
          <a:xfrm>
            <a:off x="7701371" y="2191500"/>
            <a:ext cx="4114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Achal Paliwal		181500032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Prashant Agrawal  	181500486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Shashank Gupta	181500653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67B8-84BD-4DD3-8CF5-B645460D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65235E-3DE1-4E8C-A7A3-3130019E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Limitation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42D39-8A22-4AE0-BDAA-D6FC763E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0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Diary is a web based application.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Diary is a Free online diary manager that manage diary notes which can we accessible over Internet.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User friendly Interface.</a:t>
            </a:r>
          </a:p>
          <a:p>
            <a:pPr algn="just"/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94BA8-1586-4ADC-AA26-B1E9DD22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 of this project “DIGITAL DIARY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is to provide Facility to a user 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diary notes which can be access globally anytime anywhere with just login.</a:t>
            </a:r>
            <a:endParaRPr lang="en-IN" sz="1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C292F-C736-4574-A6F9-FD6B23D7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3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700C5-C367-407F-B708-D847495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74AD32-98A0-4CBB-AD62-A7EAE8BE9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66104"/>
              </p:ext>
            </p:extLst>
          </p:nvPr>
        </p:nvGraphicFramePr>
        <p:xfrm>
          <a:off x="2032000" y="1664055"/>
          <a:ext cx="8128000" cy="4611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33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Interface.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effectively managing dairy notes.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Email-OTP base Authentication process.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user credential in the form of hash.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sessions of user login</a:t>
            </a: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700C5-C367-407F-B708-D847495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8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 and Sign Up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Notes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Notes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and  Forget Password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CA7E1-18F5-47D0-AF73-51BE3164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90D4-2D45-4518-B456-0944826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Limitation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AE6D-CDAF-444F-83FC-A57749A0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effectively mange diary notes</a:t>
            </a:r>
          </a:p>
          <a:p>
            <a:pPr lvl="1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diary anywhere across the world</a:t>
            </a:r>
          </a:p>
          <a:p>
            <a:pPr lvl="1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to use</a:t>
            </a:r>
          </a:p>
          <a:p>
            <a:pPr lvl="1"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internet connection is required</a:t>
            </a:r>
          </a:p>
          <a:p>
            <a:pPr lvl="1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point of failure.</a:t>
            </a:r>
          </a:p>
          <a:p>
            <a:pPr lvl="1"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the functionality.</a:t>
            </a:r>
          </a:p>
          <a:p>
            <a:pPr marL="457200" lvl="1" indent="0" algn="just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C8CD7-5DDE-4FA4-A4F3-82574696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0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8A79-6A6A-404B-A0D8-B5CC2606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2146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AA690-E6CA-4CF6-9540-B55BB1FD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490-9A78-4C99-8805-A3890A6B02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5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253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DIGITAL DIARY</vt:lpstr>
      <vt:lpstr>Overview of Presentation</vt:lpstr>
      <vt:lpstr>Introduction</vt:lpstr>
      <vt:lpstr>Objective</vt:lpstr>
      <vt:lpstr>Technology Used</vt:lpstr>
      <vt:lpstr>Features</vt:lpstr>
      <vt:lpstr>Modules</vt:lpstr>
      <vt:lpstr>Advantages &amp; Limitation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FullMovie Mania</dc:title>
  <dc:creator>dell</dc:creator>
  <cp:lastModifiedBy>dell</cp:lastModifiedBy>
  <cp:revision>53</cp:revision>
  <dcterms:created xsi:type="dcterms:W3CDTF">2020-12-04T12:38:30Z</dcterms:created>
  <dcterms:modified xsi:type="dcterms:W3CDTF">2021-05-09T13:04:46Z</dcterms:modified>
</cp:coreProperties>
</file>