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77" r:id="rId9"/>
    <p:sldId id="278" r:id="rId10"/>
    <p:sldId id="279" r:id="rId11"/>
    <p:sldId id="266" r:id="rId12"/>
    <p:sldId id="267" r:id="rId13"/>
    <p:sldId id="270" r:id="rId14"/>
    <p:sldId id="280" r:id="rId15"/>
    <p:sldId id="281" r:id="rId16"/>
    <p:sldId id="282" r:id="rId17"/>
    <p:sldId id="283" r:id="rId18"/>
    <p:sldId id="275" r:id="rId19"/>
    <p:sldId id="276" r:id="rId20"/>
    <p:sldId id="284" r:id="rId21"/>
    <p:sldId id="285" r:id="rId22"/>
    <p:sldId id="286" r:id="rId23"/>
    <p:sldId id="287" r:id="rId24"/>
    <p:sldId id="288" r:id="rId25"/>
    <p:sldId id="28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564A1D-5C5A-4803-88B4-3AFDFC484856}" v="1298" dt="2024-04-05T15:01:06.949"/>
    <p1510:client id="{86E27527-5C1F-41FD-A7C4-13CC56B84C9A}" v="8" dt="2024-04-05T09:09:34.154"/>
    <p1510:client id="{DADA7580-F573-4C41-AAE1-E94A63EFD02C}" v="163" vWet="164" dt="2024-04-05T09:52:05.103"/>
    <p1510:client id="{FFFF3131-51CD-4ACC-B282-A29FE1E8110D}" v="15" dt="2024-04-05T14:17:42.1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87BD7B-D065-4A82-8B71-A3FD6E1613BD}"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8B7B16DC-D576-4B77-9C86-F377C8B96F94}">
      <dgm:prSet phldrT="[Text]" custT="1"/>
      <dgm:spPr/>
      <dgm:t>
        <a:bodyPr/>
        <a:lstStyle/>
        <a:p>
          <a:pPr algn="ctr">
            <a:defRPr b="1"/>
          </a:pPr>
          <a:r>
            <a:rPr lang="en-US" sz="1600" b="1" i="1">
              <a:latin typeface="Times New Roman"/>
              <a:cs typeface="Times New Roman"/>
            </a:rPr>
            <a:t>Abstract</a:t>
          </a:r>
        </a:p>
      </dgm:t>
    </dgm:pt>
    <dgm:pt modelId="{42294E06-32FC-4FC1-9D0B-D47A95583CD1}" type="parTrans" cxnId="{C86A07AD-46AD-489F-813B-141CA89C0703}">
      <dgm:prSet/>
      <dgm:spPr/>
      <dgm:t>
        <a:bodyPr/>
        <a:lstStyle/>
        <a:p>
          <a:endParaRPr lang="en-US"/>
        </a:p>
      </dgm:t>
    </dgm:pt>
    <dgm:pt modelId="{95250C92-FD53-46A1-82F5-5EE9EC548B5C}" type="sibTrans" cxnId="{C86A07AD-46AD-489F-813B-141CA89C0703}">
      <dgm:prSet/>
      <dgm:spPr/>
      <dgm:t>
        <a:bodyPr/>
        <a:lstStyle/>
        <a:p>
          <a:endParaRPr lang="en-US"/>
        </a:p>
      </dgm:t>
    </dgm:pt>
    <dgm:pt modelId="{E166C61B-3777-4230-8550-BE5FAFF05AFA}">
      <dgm:prSet phldrT="[Text]" custT="1"/>
      <dgm:spPr/>
      <dgm:t>
        <a:bodyPr/>
        <a:lstStyle/>
        <a:p>
          <a:pPr algn="ctr"/>
          <a:r>
            <a:rPr lang="en-US" sz="1600" b="1" i="1">
              <a:latin typeface="Times New Roman"/>
              <a:cs typeface="Times New Roman"/>
            </a:rPr>
            <a:t>3</a:t>
          </a:r>
        </a:p>
      </dgm:t>
    </dgm:pt>
    <dgm:pt modelId="{F4D32C44-B3A6-458A-BCD2-576171C15515}" type="parTrans" cxnId="{FC9228C4-D8C1-454D-B6A6-AFFE217EC4D8}">
      <dgm:prSet/>
      <dgm:spPr/>
      <dgm:t>
        <a:bodyPr/>
        <a:lstStyle/>
        <a:p>
          <a:endParaRPr lang="en-US"/>
        </a:p>
      </dgm:t>
    </dgm:pt>
    <dgm:pt modelId="{FF7BF2A8-D05A-489F-A530-39BBB2A286BD}" type="sibTrans" cxnId="{FC9228C4-D8C1-454D-B6A6-AFFE217EC4D8}">
      <dgm:prSet/>
      <dgm:spPr/>
      <dgm:t>
        <a:bodyPr/>
        <a:lstStyle/>
        <a:p>
          <a:endParaRPr lang="en-US"/>
        </a:p>
      </dgm:t>
    </dgm:pt>
    <dgm:pt modelId="{18708554-FA25-4FD1-BBD5-EB38D3E65CF9}">
      <dgm:prSet phldrT="[Text]" custT="1"/>
      <dgm:spPr/>
      <dgm:t>
        <a:bodyPr/>
        <a:lstStyle/>
        <a:p>
          <a:pPr algn="ctr">
            <a:defRPr b="1"/>
          </a:pPr>
          <a:r>
            <a:rPr lang="en-US" sz="1600" b="1" i="1">
              <a:latin typeface="Times New Roman"/>
              <a:cs typeface="Times New Roman"/>
            </a:rPr>
            <a:t>Introduction</a:t>
          </a:r>
        </a:p>
      </dgm:t>
    </dgm:pt>
    <dgm:pt modelId="{D27546FA-1388-4CD3-A037-25DDB5169C3A}" type="parTrans" cxnId="{4FD9462F-1780-4299-81B0-E5768488C931}">
      <dgm:prSet/>
      <dgm:spPr/>
      <dgm:t>
        <a:bodyPr/>
        <a:lstStyle/>
        <a:p>
          <a:endParaRPr lang="en-US"/>
        </a:p>
      </dgm:t>
    </dgm:pt>
    <dgm:pt modelId="{06450BF8-1FD4-4EEA-B787-BDA588F95927}" type="sibTrans" cxnId="{4FD9462F-1780-4299-81B0-E5768488C931}">
      <dgm:prSet/>
      <dgm:spPr/>
      <dgm:t>
        <a:bodyPr/>
        <a:lstStyle/>
        <a:p>
          <a:endParaRPr lang="en-US"/>
        </a:p>
      </dgm:t>
    </dgm:pt>
    <dgm:pt modelId="{C9365D83-2C60-4CDC-9F8B-EB57B1E0DE20}">
      <dgm:prSet phldrT="[Text]" custT="1"/>
      <dgm:spPr/>
      <dgm:t>
        <a:bodyPr/>
        <a:lstStyle/>
        <a:p>
          <a:pPr algn="ctr"/>
          <a:r>
            <a:rPr lang="en-US" sz="1600" b="1" i="1">
              <a:latin typeface="Times New Roman"/>
              <a:cs typeface="Times New Roman"/>
            </a:rPr>
            <a:t>4</a:t>
          </a:r>
        </a:p>
      </dgm:t>
    </dgm:pt>
    <dgm:pt modelId="{082869A7-D1DF-45EE-B4A0-3959FFCF0C1D}" type="parTrans" cxnId="{483466D2-2964-4171-A9C5-3ACE767F821E}">
      <dgm:prSet/>
      <dgm:spPr/>
      <dgm:t>
        <a:bodyPr/>
        <a:lstStyle/>
        <a:p>
          <a:endParaRPr lang="en-US"/>
        </a:p>
      </dgm:t>
    </dgm:pt>
    <dgm:pt modelId="{E0F23D08-0C92-48AD-A627-F2EC66653F57}" type="sibTrans" cxnId="{483466D2-2964-4171-A9C5-3ACE767F821E}">
      <dgm:prSet/>
      <dgm:spPr/>
      <dgm:t>
        <a:bodyPr/>
        <a:lstStyle/>
        <a:p>
          <a:endParaRPr lang="en-US"/>
        </a:p>
      </dgm:t>
    </dgm:pt>
    <dgm:pt modelId="{09FA2690-28A1-4D7E-B9D7-AEA674671650}">
      <dgm:prSet phldrT="[Text]" custT="1"/>
      <dgm:spPr/>
      <dgm:t>
        <a:bodyPr/>
        <a:lstStyle/>
        <a:p>
          <a:pPr algn="ctr">
            <a:defRPr b="1"/>
          </a:pPr>
          <a:r>
            <a:rPr lang="en-US" sz="1600" b="1" i="1">
              <a:latin typeface="Times New Roman"/>
              <a:cs typeface="Times New Roman"/>
            </a:rPr>
            <a:t>Objective</a:t>
          </a:r>
        </a:p>
      </dgm:t>
    </dgm:pt>
    <dgm:pt modelId="{D44786BE-8105-4441-9EB3-CE6064A5EEA4}" type="parTrans" cxnId="{12E60579-C9CF-44CC-9BDF-975CB5D5E030}">
      <dgm:prSet/>
      <dgm:spPr/>
      <dgm:t>
        <a:bodyPr/>
        <a:lstStyle/>
        <a:p>
          <a:endParaRPr lang="en-US"/>
        </a:p>
      </dgm:t>
    </dgm:pt>
    <dgm:pt modelId="{D81DA3BF-8858-42DD-9C98-4617E9100A30}" type="sibTrans" cxnId="{12E60579-C9CF-44CC-9BDF-975CB5D5E030}">
      <dgm:prSet/>
      <dgm:spPr/>
      <dgm:t>
        <a:bodyPr/>
        <a:lstStyle/>
        <a:p>
          <a:endParaRPr lang="en-US"/>
        </a:p>
      </dgm:t>
    </dgm:pt>
    <dgm:pt modelId="{98695E22-1CAC-4B0B-8D9A-3EE8CB1EF791}">
      <dgm:prSet phldrT="[Text]" custT="1"/>
      <dgm:spPr/>
      <dgm:t>
        <a:bodyPr/>
        <a:lstStyle/>
        <a:p>
          <a:pPr algn="ctr"/>
          <a:r>
            <a:rPr lang="en-US" sz="1600" b="1" i="1">
              <a:latin typeface="Times New Roman"/>
              <a:cs typeface="Times New Roman"/>
            </a:rPr>
            <a:t>5</a:t>
          </a:r>
        </a:p>
      </dgm:t>
    </dgm:pt>
    <dgm:pt modelId="{AAC2A17C-A5F7-4816-92B5-0E33E9BE90A8}" type="parTrans" cxnId="{1D4C5166-8169-4AE6-9A91-3D2122FD904F}">
      <dgm:prSet/>
      <dgm:spPr/>
      <dgm:t>
        <a:bodyPr/>
        <a:lstStyle/>
        <a:p>
          <a:endParaRPr lang="en-US"/>
        </a:p>
      </dgm:t>
    </dgm:pt>
    <dgm:pt modelId="{85303882-FFCB-4A39-B436-7A6C39F5DA36}" type="sibTrans" cxnId="{1D4C5166-8169-4AE6-9A91-3D2122FD904F}">
      <dgm:prSet/>
      <dgm:spPr/>
      <dgm:t>
        <a:bodyPr/>
        <a:lstStyle/>
        <a:p>
          <a:endParaRPr lang="en-US"/>
        </a:p>
      </dgm:t>
    </dgm:pt>
    <dgm:pt modelId="{508ADD8D-1356-4A17-84AF-CF1101C38710}">
      <dgm:prSet phldrT="[Text]" custT="1"/>
      <dgm:spPr/>
      <dgm:t>
        <a:bodyPr/>
        <a:lstStyle/>
        <a:p>
          <a:pPr algn="ctr"/>
          <a:r>
            <a:rPr lang="en-US" sz="1600" b="1" i="1">
              <a:latin typeface="Times New Roman"/>
              <a:cs typeface="Times New Roman"/>
            </a:rPr>
            <a:t>20</a:t>
          </a:r>
        </a:p>
      </dgm:t>
    </dgm:pt>
    <dgm:pt modelId="{39DCBA1E-DE40-403A-BA8B-77E631885C74}" type="parTrans" cxnId="{54437B14-1F53-49D1-9CA5-9CA4E1210F44}">
      <dgm:prSet/>
      <dgm:spPr/>
      <dgm:t>
        <a:bodyPr/>
        <a:lstStyle/>
        <a:p>
          <a:endParaRPr lang="en-IN"/>
        </a:p>
      </dgm:t>
    </dgm:pt>
    <dgm:pt modelId="{24E9671A-1AFB-4F47-9A2A-CA8BD8F7D28D}" type="sibTrans" cxnId="{54437B14-1F53-49D1-9CA5-9CA4E1210F44}">
      <dgm:prSet/>
      <dgm:spPr/>
      <dgm:t>
        <a:bodyPr/>
        <a:lstStyle/>
        <a:p>
          <a:endParaRPr lang="en-IN"/>
        </a:p>
      </dgm:t>
    </dgm:pt>
    <dgm:pt modelId="{6C548CC6-F5E6-440F-850E-71F33EC4E9CF}">
      <dgm:prSet phldrT="[Text]" custT="1"/>
      <dgm:spPr/>
      <dgm:t>
        <a:bodyPr/>
        <a:lstStyle/>
        <a:p>
          <a:pPr algn="ctr">
            <a:defRPr b="1"/>
          </a:pPr>
          <a:r>
            <a:rPr lang="en-US" sz="1600" b="1" i="1">
              <a:latin typeface="Times New Roman"/>
              <a:cs typeface="Times New Roman"/>
            </a:rPr>
            <a:t>Data and Data Cleaning</a:t>
          </a:r>
        </a:p>
      </dgm:t>
    </dgm:pt>
    <dgm:pt modelId="{0E1F44AE-12CC-4BDD-B3F4-74C020A83164}" type="parTrans" cxnId="{6BCEF29F-ED94-45A2-A708-C5250707E5AA}">
      <dgm:prSet/>
      <dgm:spPr/>
      <dgm:t>
        <a:bodyPr/>
        <a:lstStyle/>
        <a:p>
          <a:endParaRPr lang="en-IN"/>
        </a:p>
      </dgm:t>
    </dgm:pt>
    <dgm:pt modelId="{8B5AFE64-8AD9-4C76-B9A7-649ADA322073}" type="sibTrans" cxnId="{6BCEF29F-ED94-45A2-A708-C5250707E5AA}">
      <dgm:prSet/>
      <dgm:spPr/>
      <dgm:t>
        <a:bodyPr/>
        <a:lstStyle/>
        <a:p>
          <a:endParaRPr lang="en-IN"/>
        </a:p>
      </dgm:t>
    </dgm:pt>
    <dgm:pt modelId="{181F7F54-00B5-415B-86AB-F195ED5D240F}">
      <dgm:prSet phldrT="[Text]" custT="1"/>
      <dgm:spPr/>
      <dgm:t>
        <a:bodyPr/>
        <a:lstStyle/>
        <a:p>
          <a:pPr algn="ctr"/>
          <a:r>
            <a:rPr lang="en-US" sz="1600" b="1" i="1">
              <a:latin typeface="Times New Roman"/>
              <a:cs typeface="Times New Roman"/>
            </a:rPr>
            <a:t>6</a:t>
          </a:r>
        </a:p>
      </dgm:t>
    </dgm:pt>
    <dgm:pt modelId="{8D6CDA77-CC40-4EDE-B28A-D429B2BAFB29}" type="parTrans" cxnId="{54BEA13F-7550-4574-8DC2-C3D7299C5C25}">
      <dgm:prSet/>
      <dgm:spPr/>
      <dgm:t>
        <a:bodyPr/>
        <a:lstStyle/>
        <a:p>
          <a:endParaRPr lang="en-IN"/>
        </a:p>
      </dgm:t>
    </dgm:pt>
    <dgm:pt modelId="{5F0B1DD7-3C2C-4674-9A01-146FEB8009E8}" type="sibTrans" cxnId="{54BEA13F-7550-4574-8DC2-C3D7299C5C25}">
      <dgm:prSet/>
      <dgm:spPr/>
      <dgm:t>
        <a:bodyPr/>
        <a:lstStyle/>
        <a:p>
          <a:endParaRPr lang="en-IN"/>
        </a:p>
      </dgm:t>
    </dgm:pt>
    <dgm:pt modelId="{58CBC2FA-A748-4410-AC60-C4FE32CA9CA6}">
      <dgm:prSet phldrT="[Text]" custT="1"/>
      <dgm:spPr/>
      <dgm:t>
        <a:bodyPr/>
        <a:lstStyle/>
        <a:p>
          <a:pPr algn="ctr">
            <a:defRPr b="1"/>
          </a:pPr>
          <a:r>
            <a:rPr lang="en-US" sz="1600" b="1" i="1">
              <a:latin typeface="Times New Roman"/>
              <a:cs typeface="Times New Roman"/>
            </a:rPr>
            <a:t>Exploratory Data Analysis</a:t>
          </a:r>
        </a:p>
      </dgm:t>
    </dgm:pt>
    <dgm:pt modelId="{0DF602A2-4F2D-4092-8FB0-44F7A1217478}" type="parTrans" cxnId="{694FE9EE-47E6-41C8-8732-7FA3486A3975}">
      <dgm:prSet/>
      <dgm:spPr/>
      <dgm:t>
        <a:bodyPr/>
        <a:lstStyle/>
        <a:p>
          <a:endParaRPr lang="en-IN"/>
        </a:p>
      </dgm:t>
    </dgm:pt>
    <dgm:pt modelId="{D7F37B22-5C74-4D4D-9724-62C4C84C5A57}" type="sibTrans" cxnId="{694FE9EE-47E6-41C8-8732-7FA3486A3975}">
      <dgm:prSet/>
      <dgm:spPr/>
      <dgm:t>
        <a:bodyPr/>
        <a:lstStyle/>
        <a:p>
          <a:endParaRPr lang="en-IN"/>
        </a:p>
      </dgm:t>
    </dgm:pt>
    <dgm:pt modelId="{25C6B37C-2CDD-468F-8D60-0ED82F2049AF}">
      <dgm:prSet phldrT="[Text]" custT="1"/>
      <dgm:spPr/>
      <dgm:t>
        <a:bodyPr/>
        <a:lstStyle/>
        <a:p>
          <a:pPr algn="ctr"/>
          <a:r>
            <a:rPr lang="en-US" sz="1600" b="1" i="1" u="none">
              <a:latin typeface="Times New Roman"/>
              <a:cs typeface="Times New Roman"/>
            </a:rPr>
            <a:t>7, 8, 9, 10, 11, 12</a:t>
          </a:r>
        </a:p>
      </dgm:t>
    </dgm:pt>
    <dgm:pt modelId="{59C34454-CE5E-49E7-A601-C401BBABA09B}" type="parTrans" cxnId="{EAD62555-E5C5-4AB6-900D-559A832C7B0B}">
      <dgm:prSet/>
      <dgm:spPr/>
      <dgm:t>
        <a:bodyPr/>
        <a:lstStyle/>
        <a:p>
          <a:endParaRPr lang="en-IN"/>
        </a:p>
      </dgm:t>
    </dgm:pt>
    <dgm:pt modelId="{47D2381A-EDBF-4E7D-A5A3-D6155D4A8855}" type="sibTrans" cxnId="{EAD62555-E5C5-4AB6-900D-559A832C7B0B}">
      <dgm:prSet/>
      <dgm:spPr/>
      <dgm:t>
        <a:bodyPr/>
        <a:lstStyle/>
        <a:p>
          <a:endParaRPr lang="en-IN"/>
        </a:p>
      </dgm:t>
    </dgm:pt>
    <dgm:pt modelId="{3B78BC4A-7D0A-43C9-A956-F3DE41B0B18E}">
      <dgm:prSet phldrT="[Text]" custT="1"/>
      <dgm:spPr/>
      <dgm:t>
        <a:bodyPr/>
        <a:lstStyle/>
        <a:p>
          <a:pPr algn="ctr">
            <a:defRPr b="1"/>
          </a:pPr>
          <a:r>
            <a:rPr lang="en-US" sz="1600" b="1" i="1">
              <a:latin typeface="Times New Roman"/>
              <a:cs typeface="Times New Roman"/>
            </a:rPr>
            <a:t>Machine Learning Algorithm</a:t>
          </a:r>
        </a:p>
      </dgm:t>
    </dgm:pt>
    <dgm:pt modelId="{5C4D3FF2-49BE-477B-A39F-EB11A98199E3}" type="parTrans" cxnId="{8D72DAD2-9133-4C61-83D1-249401CC69BD}">
      <dgm:prSet/>
      <dgm:spPr/>
      <dgm:t>
        <a:bodyPr/>
        <a:lstStyle/>
        <a:p>
          <a:endParaRPr lang="en-IN"/>
        </a:p>
      </dgm:t>
    </dgm:pt>
    <dgm:pt modelId="{8EFC0849-2872-4359-A64C-853A684DB13D}" type="sibTrans" cxnId="{8D72DAD2-9133-4C61-83D1-249401CC69BD}">
      <dgm:prSet/>
      <dgm:spPr/>
      <dgm:t>
        <a:bodyPr/>
        <a:lstStyle/>
        <a:p>
          <a:endParaRPr lang="en-IN"/>
        </a:p>
      </dgm:t>
    </dgm:pt>
    <dgm:pt modelId="{A26B8464-2D6D-46DE-93ED-35A187360247}">
      <dgm:prSet phldrT="[Text]" custT="1"/>
      <dgm:spPr/>
      <dgm:t>
        <a:bodyPr/>
        <a:lstStyle/>
        <a:p>
          <a:pPr algn="ctr"/>
          <a:r>
            <a:rPr lang="en-US" sz="1600" b="1" i="1">
              <a:latin typeface="Times New Roman"/>
              <a:cs typeface="Times New Roman"/>
            </a:rPr>
            <a:t>13, 14, 15, 16, 17</a:t>
          </a:r>
        </a:p>
      </dgm:t>
    </dgm:pt>
    <dgm:pt modelId="{7F65850C-C559-471E-92FE-0321094B13AB}" type="parTrans" cxnId="{AFBF8CB9-A9F4-4A03-A42E-72B96BF7C6F5}">
      <dgm:prSet/>
      <dgm:spPr/>
      <dgm:t>
        <a:bodyPr/>
        <a:lstStyle/>
        <a:p>
          <a:endParaRPr lang="en-IN"/>
        </a:p>
      </dgm:t>
    </dgm:pt>
    <dgm:pt modelId="{976D54D7-FAAE-4A1A-974A-7DE6111193AB}" type="sibTrans" cxnId="{AFBF8CB9-A9F4-4A03-A42E-72B96BF7C6F5}">
      <dgm:prSet/>
      <dgm:spPr/>
      <dgm:t>
        <a:bodyPr/>
        <a:lstStyle/>
        <a:p>
          <a:endParaRPr lang="en-IN"/>
        </a:p>
      </dgm:t>
    </dgm:pt>
    <dgm:pt modelId="{AA3CC1B0-1174-4841-A8DA-9BA93CBB3161}">
      <dgm:prSet phldrT="[Text]" custT="1"/>
      <dgm:spPr/>
      <dgm:t>
        <a:bodyPr/>
        <a:lstStyle/>
        <a:p>
          <a:pPr algn="ctr">
            <a:defRPr b="1"/>
          </a:pPr>
          <a:r>
            <a:rPr lang="en-US" sz="1600" b="1" i="1">
              <a:latin typeface="Times New Roman"/>
              <a:cs typeface="Times New Roman"/>
            </a:rPr>
            <a:t>Conclusion</a:t>
          </a:r>
        </a:p>
      </dgm:t>
    </dgm:pt>
    <dgm:pt modelId="{7B499D0D-357F-4297-BD1C-4495EDBB450F}" type="parTrans" cxnId="{5C875C46-904E-46FB-90A1-840E0488084A}">
      <dgm:prSet/>
      <dgm:spPr/>
      <dgm:t>
        <a:bodyPr/>
        <a:lstStyle/>
        <a:p>
          <a:endParaRPr lang="en-IN"/>
        </a:p>
      </dgm:t>
    </dgm:pt>
    <dgm:pt modelId="{9A75AF1C-6C1F-4362-859C-F7C267F0ACA2}" type="sibTrans" cxnId="{5C875C46-904E-46FB-90A1-840E0488084A}">
      <dgm:prSet/>
      <dgm:spPr/>
      <dgm:t>
        <a:bodyPr/>
        <a:lstStyle/>
        <a:p>
          <a:endParaRPr lang="en-IN"/>
        </a:p>
      </dgm:t>
    </dgm:pt>
    <dgm:pt modelId="{5088F03A-1A31-4896-B319-EB1603DB5777}">
      <dgm:prSet phldrT="[Text]" custT="1"/>
      <dgm:spPr/>
      <dgm:t>
        <a:bodyPr/>
        <a:lstStyle/>
        <a:p>
          <a:pPr algn="ctr"/>
          <a:r>
            <a:rPr lang="en-US" sz="1600" b="1" i="1">
              <a:latin typeface="Times New Roman"/>
              <a:cs typeface="Times New Roman"/>
            </a:rPr>
            <a:t>18</a:t>
          </a:r>
        </a:p>
      </dgm:t>
    </dgm:pt>
    <dgm:pt modelId="{986CF129-E341-479F-BD89-E4FE9C0B7D24}" type="parTrans" cxnId="{933727D5-E0FF-4512-91B6-21E6D6B8D687}">
      <dgm:prSet/>
      <dgm:spPr/>
      <dgm:t>
        <a:bodyPr/>
        <a:lstStyle/>
        <a:p>
          <a:endParaRPr lang="en-IN"/>
        </a:p>
      </dgm:t>
    </dgm:pt>
    <dgm:pt modelId="{B4E18A5D-60E9-4517-B9CF-EBED4C163BFA}" type="sibTrans" cxnId="{933727D5-E0FF-4512-91B6-21E6D6B8D687}">
      <dgm:prSet/>
      <dgm:spPr/>
      <dgm:t>
        <a:bodyPr/>
        <a:lstStyle/>
        <a:p>
          <a:endParaRPr lang="en-IN"/>
        </a:p>
      </dgm:t>
    </dgm:pt>
    <dgm:pt modelId="{FBFF44EE-1ECE-4975-B60B-757CD687BAE7}">
      <dgm:prSet phldrT="[Text]" custT="1"/>
      <dgm:spPr/>
      <dgm:t>
        <a:bodyPr/>
        <a:lstStyle/>
        <a:p>
          <a:pPr algn="ctr">
            <a:defRPr b="1"/>
          </a:pPr>
          <a:r>
            <a:rPr lang="en-US" sz="1600" b="1" i="1">
              <a:latin typeface="Times New Roman"/>
              <a:cs typeface="Times New Roman"/>
            </a:rPr>
            <a:t>Appendix</a:t>
          </a:r>
        </a:p>
      </dgm:t>
    </dgm:pt>
    <dgm:pt modelId="{B35C069F-CE69-4384-8BD5-571107CF98AF}" type="parTrans" cxnId="{5DB8EDA4-F77F-4E6D-916F-28A55CF80375}">
      <dgm:prSet/>
      <dgm:spPr/>
      <dgm:t>
        <a:bodyPr/>
        <a:lstStyle/>
        <a:p>
          <a:endParaRPr lang="en-IN"/>
        </a:p>
      </dgm:t>
    </dgm:pt>
    <dgm:pt modelId="{D3025906-9270-47AC-92CF-521B03BEEC89}" type="sibTrans" cxnId="{5DB8EDA4-F77F-4E6D-916F-28A55CF80375}">
      <dgm:prSet/>
      <dgm:spPr/>
      <dgm:t>
        <a:bodyPr/>
        <a:lstStyle/>
        <a:p>
          <a:endParaRPr lang="en-IN"/>
        </a:p>
      </dgm:t>
    </dgm:pt>
    <dgm:pt modelId="{218BC3B4-EE71-43F3-AE34-6C9FA2E92DCC}" type="pres">
      <dgm:prSet presAssocID="{BF87BD7B-D065-4A82-8B71-A3FD6E1613BD}" presName="Name0" presStyleCnt="0">
        <dgm:presLayoutVars>
          <dgm:dir/>
          <dgm:resizeHandles val="exact"/>
        </dgm:presLayoutVars>
      </dgm:prSet>
      <dgm:spPr/>
    </dgm:pt>
    <dgm:pt modelId="{1D40B4E6-A850-4F6C-A94C-4A1289835B04}" type="pres">
      <dgm:prSet presAssocID="{8B7B16DC-D576-4B77-9C86-F377C8B96F94}" presName="node" presStyleLbl="node1" presStyleIdx="0" presStyleCnt="8">
        <dgm:presLayoutVars>
          <dgm:bulletEnabled val="1"/>
        </dgm:presLayoutVars>
      </dgm:prSet>
      <dgm:spPr/>
    </dgm:pt>
    <dgm:pt modelId="{7D44D5CA-29FC-45AA-B368-87A11ECE9599}" type="pres">
      <dgm:prSet presAssocID="{95250C92-FD53-46A1-82F5-5EE9EC548B5C}" presName="sibTrans" presStyleLbl="sibTrans1D1" presStyleIdx="0" presStyleCnt="7"/>
      <dgm:spPr/>
    </dgm:pt>
    <dgm:pt modelId="{7112C62A-AC8F-4C67-9107-9091EF53D779}" type="pres">
      <dgm:prSet presAssocID="{95250C92-FD53-46A1-82F5-5EE9EC548B5C}" presName="connectorText" presStyleLbl="sibTrans1D1" presStyleIdx="0" presStyleCnt="7"/>
      <dgm:spPr/>
    </dgm:pt>
    <dgm:pt modelId="{7B46A881-6EBE-4A74-B3A9-666008F0F428}" type="pres">
      <dgm:prSet presAssocID="{18708554-FA25-4FD1-BBD5-EB38D3E65CF9}" presName="node" presStyleLbl="node1" presStyleIdx="1" presStyleCnt="8">
        <dgm:presLayoutVars>
          <dgm:bulletEnabled val="1"/>
        </dgm:presLayoutVars>
      </dgm:prSet>
      <dgm:spPr/>
    </dgm:pt>
    <dgm:pt modelId="{953CB72F-9D25-45FD-8746-1B607364C007}" type="pres">
      <dgm:prSet presAssocID="{06450BF8-1FD4-4EEA-B787-BDA588F95927}" presName="sibTrans" presStyleLbl="sibTrans1D1" presStyleIdx="1" presStyleCnt="7"/>
      <dgm:spPr/>
    </dgm:pt>
    <dgm:pt modelId="{1A45E477-78CA-420B-92CE-E11AA92DABB8}" type="pres">
      <dgm:prSet presAssocID="{06450BF8-1FD4-4EEA-B787-BDA588F95927}" presName="connectorText" presStyleLbl="sibTrans1D1" presStyleIdx="1" presStyleCnt="7"/>
      <dgm:spPr/>
    </dgm:pt>
    <dgm:pt modelId="{C47A1416-D097-4229-9C1F-7A263DEAEE4A}" type="pres">
      <dgm:prSet presAssocID="{09FA2690-28A1-4D7E-B9D7-AEA674671650}" presName="node" presStyleLbl="node1" presStyleIdx="2" presStyleCnt="8">
        <dgm:presLayoutVars>
          <dgm:bulletEnabled val="1"/>
        </dgm:presLayoutVars>
      </dgm:prSet>
      <dgm:spPr/>
    </dgm:pt>
    <dgm:pt modelId="{42945657-7111-477C-AB9A-8D5A7727BAE7}" type="pres">
      <dgm:prSet presAssocID="{D81DA3BF-8858-42DD-9C98-4617E9100A30}" presName="sibTrans" presStyleLbl="sibTrans1D1" presStyleIdx="2" presStyleCnt="7"/>
      <dgm:spPr/>
    </dgm:pt>
    <dgm:pt modelId="{259A34EC-8C22-4053-8C3E-7C7AF3314FBC}" type="pres">
      <dgm:prSet presAssocID="{D81DA3BF-8858-42DD-9C98-4617E9100A30}" presName="connectorText" presStyleLbl="sibTrans1D1" presStyleIdx="2" presStyleCnt="7"/>
      <dgm:spPr/>
    </dgm:pt>
    <dgm:pt modelId="{F9B185BB-C18E-481D-BF4E-8205D195D72B}" type="pres">
      <dgm:prSet presAssocID="{6C548CC6-F5E6-440F-850E-71F33EC4E9CF}" presName="node" presStyleLbl="node1" presStyleIdx="3" presStyleCnt="8">
        <dgm:presLayoutVars>
          <dgm:bulletEnabled val="1"/>
        </dgm:presLayoutVars>
      </dgm:prSet>
      <dgm:spPr/>
    </dgm:pt>
    <dgm:pt modelId="{ABFC00EA-1AF4-4CA0-BFBD-99E5329EBA11}" type="pres">
      <dgm:prSet presAssocID="{8B5AFE64-8AD9-4C76-B9A7-649ADA322073}" presName="sibTrans" presStyleLbl="sibTrans1D1" presStyleIdx="3" presStyleCnt="7"/>
      <dgm:spPr/>
    </dgm:pt>
    <dgm:pt modelId="{F739CE2F-A347-45E5-9A5E-C4BBE49568BD}" type="pres">
      <dgm:prSet presAssocID="{8B5AFE64-8AD9-4C76-B9A7-649ADA322073}" presName="connectorText" presStyleLbl="sibTrans1D1" presStyleIdx="3" presStyleCnt="7"/>
      <dgm:spPr/>
    </dgm:pt>
    <dgm:pt modelId="{74A90070-28B0-42AD-9A34-E875C8B7522B}" type="pres">
      <dgm:prSet presAssocID="{58CBC2FA-A748-4410-AC60-C4FE32CA9CA6}" presName="node" presStyleLbl="node1" presStyleIdx="4" presStyleCnt="8">
        <dgm:presLayoutVars>
          <dgm:bulletEnabled val="1"/>
        </dgm:presLayoutVars>
      </dgm:prSet>
      <dgm:spPr/>
    </dgm:pt>
    <dgm:pt modelId="{B703D600-11A8-4904-80ED-5FAC416D419C}" type="pres">
      <dgm:prSet presAssocID="{D7F37B22-5C74-4D4D-9724-62C4C84C5A57}" presName="sibTrans" presStyleLbl="sibTrans1D1" presStyleIdx="4" presStyleCnt="7"/>
      <dgm:spPr/>
    </dgm:pt>
    <dgm:pt modelId="{31F0808B-4D48-480B-9CC5-438CED2D1D09}" type="pres">
      <dgm:prSet presAssocID="{D7F37B22-5C74-4D4D-9724-62C4C84C5A57}" presName="connectorText" presStyleLbl="sibTrans1D1" presStyleIdx="4" presStyleCnt="7"/>
      <dgm:spPr/>
    </dgm:pt>
    <dgm:pt modelId="{B37CFBBF-409E-45D9-9501-2DDB35288F0F}" type="pres">
      <dgm:prSet presAssocID="{3B78BC4A-7D0A-43C9-A956-F3DE41B0B18E}" presName="node" presStyleLbl="node1" presStyleIdx="5" presStyleCnt="8">
        <dgm:presLayoutVars>
          <dgm:bulletEnabled val="1"/>
        </dgm:presLayoutVars>
      </dgm:prSet>
      <dgm:spPr/>
    </dgm:pt>
    <dgm:pt modelId="{728292A2-8CEF-4224-BD12-667D5D3674E1}" type="pres">
      <dgm:prSet presAssocID="{8EFC0849-2872-4359-A64C-853A684DB13D}" presName="sibTrans" presStyleLbl="sibTrans1D1" presStyleIdx="5" presStyleCnt="7"/>
      <dgm:spPr/>
    </dgm:pt>
    <dgm:pt modelId="{C7821C2E-5F8A-477E-8C5E-E78C82DD9894}" type="pres">
      <dgm:prSet presAssocID="{8EFC0849-2872-4359-A64C-853A684DB13D}" presName="connectorText" presStyleLbl="sibTrans1D1" presStyleIdx="5" presStyleCnt="7"/>
      <dgm:spPr/>
    </dgm:pt>
    <dgm:pt modelId="{320BE241-839E-4746-94DA-23AC1ABAB644}" type="pres">
      <dgm:prSet presAssocID="{AA3CC1B0-1174-4841-A8DA-9BA93CBB3161}" presName="node" presStyleLbl="node1" presStyleIdx="6" presStyleCnt="8">
        <dgm:presLayoutVars>
          <dgm:bulletEnabled val="1"/>
        </dgm:presLayoutVars>
      </dgm:prSet>
      <dgm:spPr/>
    </dgm:pt>
    <dgm:pt modelId="{651B6190-8D36-4A8A-8F7E-DCA00E732C65}" type="pres">
      <dgm:prSet presAssocID="{9A75AF1C-6C1F-4362-859C-F7C267F0ACA2}" presName="sibTrans" presStyleLbl="sibTrans1D1" presStyleIdx="6" presStyleCnt="7"/>
      <dgm:spPr/>
    </dgm:pt>
    <dgm:pt modelId="{6CD0E95D-1919-4E9C-AA5F-400EA99F0365}" type="pres">
      <dgm:prSet presAssocID="{9A75AF1C-6C1F-4362-859C-F7C267F0ACA2}" presName="connectorText" presStyleLbl="sibTrans1D1" presStyleIdx="6" presStyleCnt="7"/>
      <dgm:spPr/>
    </dgm:pt>
    <dgm:pt modelId="{59E0D503-F563-41AF-8ABF-6E18BFD79CFA}" type="pres">
      <dgm:prSet presAssocID="{FBFF44EE-1ECE-4975-B60B-757CD687BAE7}" presName="node" presStyleLbl="node1" presStyleIdx="7" presStyleCnt="8">
        <dgm:presLayoutVars>
          <dgm:bulletEnabled val="1"/>
        </dgm:presLayoutVars>
      </dgm:prSet>
      <dgm:spPr/>
    </dgm:pt>
  </dgm:ptLst>
  <dgm:cxnLst>
    <dgm:cxn modelId="{247D5B01-08FD-4458-A950-1BDC104CBA5D}" type="presOf" srcId="{06450BF8-1FD4-4EEA-B787-BDA588F95927}" destId="{1A45E477-78CA-420B-92CE-E11AA92DABB8}" srcOrd="1" destOrd="0" presId="urn:microsoft.com/office/officeart/2016/7/layout/RepeatingBendingProcessNew"/>
    <dgm:cxn modelId="{053EF301-C34C-4515-AEEC-FAE07870F47E}" type="presOf" srcId="{E166C61B-3777-4230-8550-BE5FAFF05AFA}" destId="{1D40B4E6-A850-4F6C-A94C-4A1289835B04}" srcOrd="0" destOrd="1" presId="urn:microsoft.com/office/officeart/2016/7/layout/RepeatingBendingProcessNew"/>
    <dgm:cxn modelId="{09310109-B070-4CFB-9F22-5521DA110F36}" type="presOf" srcId="{25C6B37C-2CDD-468F-8D60-0ED82F2049AF}" destId="{74A90070-28B0-42AD-9A34-E875C8B7522B}" srcOrd="0" destOrd="1" presId="urn:microsoft.com/office/officeart/2016/7/layout/RepeatingBendingProcessNew"/>
    <dgm:cxn modelId="{54437B14-1F53-49D1-9CA5-9CA4E1210F44}" srcId="{FBFF44EE-1ECE-4975-B60B-757CD687BAE7}" destId="{508ADD8D-1356-4A17-84AF-CF1101C38710}" srcOrd="0" destOrd="0" parTransId="{39DCBA1E-DE40-403A-BA8B-77E631885C74}" sibTransId="{24E9671A-1AFB-4F47-9A2A-CA8BD8F7D28D}"/>
    <dgm:cxn modelId="{7E847518-3CE1-48C3-A6BA-DCE347765BCF}" type="presOf" srcId="{58CBC2FA-A748-4410-AC60-C4FE32CA9CA6}" destId="{74A90070-28B0-42AD-9A34-E875C8B7522B}" srcOrd="0" destOrd="0" presId="urn:microsoft.com/office/officeart/2016/7/layout/RepeatingBendingProcessNew"/>
    <dgm:cxn modelId="{F033B819-E7AC-43C3-ADE9-AD22402D665A}" type="presOf" srcId="{C9365D83-2C60-4CDC-9F8B-EB57B1E0DE20}" destId="{7B46A881-6EBE-4A74-B3A9-666008F0F428}" srcOrd="0" destOrd="1" presId="urn:microsoft.com/office/officeart/2016/7/layout/RepeatingBendingProcessNew"/>
    <dgm:cxn modelId="{837BC21F-E03B-402E-886C-A426A729890D}" type="presOf" srcId="{06450BF8-1FD4-4EEA-B787-BDA588F95927}" destId="{953CB72F-9D25-45FD-8746-1B607364C007}" srcOrd="0" destOrd="0" presId="urn:microsoft.com/office/officeart/2016/7/layout/RepeatingBendingProcessNew"/>
    <dgm:cxn modelId="{132C8F24-B4B8-4789-A0EA-F9187F87EBE3}" type="presOf" srcId="{6C548CC6-F5E6-440F-850E-71F33EC4E9CF}" destId="{F9B185BB-C18E-481D-BF4E-8205D195D72B}" srcOrd="0" destOrd="0" presId="urn:microsoft.com/office/officeart/2016/7/layout/RepeatingBendingProcessNew"/>
    <dgm:cxn modelId="{D604172D-D5F8-48C0-B15E-530D4A056DCB}" type="presOf" srcId="{95250C92-FD53-46A1-82F5-5EE9EC548B5C}" destId="{7D44D5CA-29FC-45AA-B368-87A11ECE9599}" srcOrd="0" destOrd="0" presId="urn:microsoft.com/office/officeart/2016/7/layout/RepeatingBendingProcessNew"/>
    <dgm:cxn modelId="{4FD9462F-1780-4299-81B0-E5768488C931}" srcId="{BF87BD7B-D065-4A82-8B71-A3FD6E1613BD}" destId="{18708554-FA25-4FD1-BBD5-EB38D3E65CF9}" srcOrd="1" destOrd="0" parTransId="{D27546FA-1388-4CD3-A037-25DDB5169C3A}" sibTransId="{06450BF8-1FD4-4EEA-B787-BDA588F95927}"/>
    <dgm:cxn modelId="{F79F303E-1649-42CA-ACF6-A4D3562AFE0C}" type="presOf" srcId="{A26B8464-2D6D-46DE-93ED-35A187360247}" destId="{B37CFBBF-409E-45D9-9501-2DDB35288F0F}" srcOrd="0" destOrd="1" presId="urn:microsoft.com/office/officeart/2016/7/layout/RepeatingBendingProcessNew"/>
    <dgm:cxn modelId="{54BEA13F-7550-4574-8DC2-C3D7299C5C25}" srcId="{6C548CC6-F5E6-440F-850E-71F33EC4E9CF}" destId="{181F7F54-00B5-415B-86AB-F195ED5D240F}" srcOrd="0" destOrd="0" parTransId="{8D6CDA77-CC40-4EDE-B28A-D429B2BAFB29}" sibTransId="{5F0B1DD7-3C2C-4674-9A01-146FEB8009E8}"/>
    <dgm:cxn modelId="{23C0015E-57CB-4080-BC86-0385B7E90786}" type="presOf" srcId="{5088F03A-1A31-4896-B319-EB1603DB5777}" destId="{320BE241-839E-4746-94DA-23AC1ABAB644}" srcOrd="0" destOrd="1" presId="urn:microsoft.com/office/officeart/2016/7/layout/RepeatingBendingProcessNew"/>
    <dgm:cxn modelId="{3A4F2941-9702-41AD-86BA-F8238E0772CB}" type="presOf" srcId="{95250C92-FD53-46A1-82F5-5EE9EC548B5C}" destId="{7112C62A-AC8F-4C67-9107-9091EF53D779}" srcOrd="1" destOrd="0" presId="urn:microsoft.com/office/officeart/2016/7/layout/RepeatingBendingProcessNew"/>
    <dgm:cxn modelId="{FAF04265-6B12-4911-A674-45421F030D56}" type="presOf" srcId="{BF87BD7B-D065-4A82-8B71-A3FD6E1613BD}" destId="{218BC3B4-EE71-43F3-AE34-6C9FA2E92DCC}" srcOrd="0" destOrd="0" presId="urn:microsoft.com/office/officeart/2016/7/layout/RepeatingBendingProcessNew"/>
    <dgm:cxn modelId="{22A23C66-6DE3-44F9-B3B1-E4C05348D11D}" type="presOf" srcId="{8EFC0849-2872-4359-A64C-853A684DB13D}" destId="{728292A2-8CEF-4224-BD12-667D5D3674E1}" srcOrd="0" destOrd="0" presId="urn:microsoft.com/office/officeart/2016/7/layout/RepeatingBendingProcessNew"/>
    <dgm:cxn modelId="{5C875C46-904E-46FB-90A1-840E0488084A}" srcId="{BF87BD7B-D065-4A82-8B71-A3FD6E1613BD}" destId="{AA3CC1B0-1174-4841-A8DA-9BA93CBB3161}" srcOrd="6" destOrd="0" parTransId="{7B499D0D-357F-4297-BD1C-4495EDBB450F}" sibTransId="{9A75AF1C-6C1F-4362-859C-F7C267F0ACA2}"/>
    <dgm:cxn modelId="{1D4C5166-8169-4AE6-9A91-3D2122FD904F}" srcId="{09FA2690-28A1-4D7E-B9D7-AEA674671650}" destId="{98695E22-1CAC-4B0B-8D9A-3EE8CB1EF791}" srcOrd="0" destOrd="0" parTransId="{AAC2A17C-A5F7-4816-92B5-0E33E9BE90A8}" sibTransId="{85303882-FFCB-4A39-B436-7A6C39F5DA36}"/>
    <dgm:cxn modelId="{3FC3026D-3957-43BB-8B10-5B0D154176E3}" type="presOf" srcId="{8B7B16DC-D576-4B77-9C86-F377C8B96F94}" destId="{1D40B4E6-A850-4F6C-A94C-4A1289835B04}" srcOrd="0" destOrd="0" presId="urn:microsoft.com/office/officeart/2016/7/layout/RepeatingBendingProcessNew"/>
    <dgm:cxn modelId="{ECDBAE6D-23A4-458B-B2ED-70161EDC8819}" type="presOf" srcId="{98695E22-1CAC-4B0B-8D9A-3EE8CB1EF791}" destId="{C47A1416-D097-4229-9C1F-7A263DEAEE4A}" srcOrd="0" destOrd="1" presId="urn:microsoft.com/office/officeart/2016/7/layout/RepeatingBendingProcessNew"/>
    <dgm:cxn modelId="{8997CD51-8060-41AA-83E6-B1E9BD948D9F}" type="presOf" srcId="{8B5AFE64-8AD9-4C76-B9A7-649ADA322073}" destId="{ABFC00EA-1AF4-4CA0-BFBD-99E5329EBA11}" srcOrd="0" destOrd="0" presId="urn:microsoft.com/office/officeart/2016/7/layout/RepeatingBendingProcessNew"/>
    <dgm:cxn modelId="{0A9B1D55-7E27-4E23-A1E8-76B86A81C7D1}" type="presOf" srcId="{D7F37B22-5C74-4D4D-9724-62C4C84C5A57}" destId="{31F0808B-4D48-480B-9CC5-438CED2D1D09}" srcOrd="1" destOrd="0" presId="urn:microsoft.com/office/officeart/2016/7/layout/RepeatingBendingProcessNew"/>
    <dgm:cxn modelId="{EAD62555-E5C5-4AB6-900D-559A832C7B0B}" srcId="{58CBC2FA-A748-4410-AC60-C4FE32CA9CA6}" destId="{25C6B37C-2CDD-468F-8D60-0ED82F2049AF}" srcOrd="0" destOrd="0" parTransId="{59C34454-CE5E-49E7-A601-C401BBABA09B}" sibTransId="{47D2381A-EDBF-4E7D-A5A3-D6155D4A8855}"/>
    <dgm:cxn modelId="{12E60579-C9CF-44CC-9BDF-975CB5D5E030}" srcId="{BF87BD7B-D065-4A82-8B71-A3FD6E1613BD}" destId="{09FA2690-28A1-4D7E-B9D7-AEA674671650}" srcOrd="2" destOrd="0" parTransId="{D44786BE-8105-4441-9EB3-CE6064A5EEA4}" sibTransId="{D81DA3BF-8858-42DD-9C98-4617E9100A30}"/>
    <dgm:cxn modelId="{81A70B7A-492F-4378-AC6D-EDB5794BB615}" type="presOf" srcId="{8B5AFE64-8AD9-4C76-B9A7-649ADA322073}" destId="{F739CE2F-A347-45E5-9A5E-C4BBE49568BD}" srcOrd="1" destOrd="0" presId="urn:microsoft.com/office/officeart/2016/7/layout/RepeatingBendingProcessNew"/>
    <dgm:cxn modelId="{E6063B86-B16E-464D-9B90-872C4EDC129F}" type="presOf" srcId="{181F7F54-00B5-415B-86AB-F195ED5D240F}" destId="{F9B185BB-C18E-481D-BF4E-8205D195D72B}" srcOrd="0" destOrd="1" presId="urn:microsoft.com/office/officeart/2016/7/layout/RepeatingBendingProcessNew"/>
    <dgm:cxn modelId="{D25A2A8A-21E7-4D47-912C-D4683517EACC}" type="presOf" srcId="{FBFF44EE-1ECE-4975-B60B-757CD687BAE7}" destId="{59E0D503-F563-41AF-8ABF-6E18BFD79CFA}" srcOrd="0" destOrd="0" presId="urn:microsoft.com/office/officeart/2016/7/layout/RepeatingBendingProcessNew"/>
    <dgm:cxn modelId="{C6930F90-78A0-48A6-9D58-68A38A65CD2E}" type="presOf" srcId="{3B78BC4A-7D0A-43C9-A956-F3DE41B0B18E}" destId="{B37CFBBF-409E-45D9-9501-2DDB35288F0F}" srcOrd="0" destOrd="0" presId="urn:microsoft.com/office/officeart/2016/7/layout/RepeatingBendingProcessNew"/>
    <dgm:cxn modelId="{6BCEF29F-ED94-45A2-A708-C5250707E5AA}" srcId="{BF87BD7B-D065-4A82-8B71-A3FD6E1613BD}" destId="{6C548CC6-F5E6-440F-850E-71F33EC4E9CF}" srcOrd="3" destOrd="0" parTransId="{0E1F44AE-12CC-4BDD-B3F4-74C020A83164}" sibTransId="{8B5AFE64-8AD9-4C76-B9A7-649ADA322073}"/>
    <dgm:cxn modelId="{0A44C9A3-0709-42EC-A54D-136E8E166B26}" type="presOf" srcId="{AA3CC1B0-1174-4841-A8DA-9BA93CBB3161}" destId="{320BE241-839E-4746-94DA-23AC1ABAB644}" srcOrd="0" destOrd="0" presId="urn:microsoft.com/office/officeart/2016/7/layout/RepeatingBendingProcessNew"/>
    <dgm:cxn modelId="{5DB8EDA4-F77F-4E6D-916F-28A55CF80375}" srcId="{BF87BD7B-D065-4A82-8B71-A3FD6E1613BD}" destId="{FBFF44EE-1ECE-4975-B60B-757CD687BAE7}" srcOrd="7" destOrd="0" parTransId="{B35C069F-CE69-4384-8BD5-571107CF98AF}" sibTransId="{D3025906-9270-47AC-92CF-521B03BEEC89}"/>
    <dgm:cxn modelId="{C86A07AD-46AD-489F-813B-141CA89C0703}" srcId="{BF87BD7B-D065-4A82-8B71-A3FD6E1613BD}" destId="{8B7B16DC-D576-4B77-9C86-F377C8B96F94}" srcOrd="0" destOrd="0" parTransId="{42294E06-32FC-4FC1-9D0B-D47A95583CD1}" sibTransId="{95250C92-FD53-46A1-82F5-5EE9EC548B5C}"/>
    <dgm:cxn modelId="{A8D862B0-6CF5-4787-8341-51CEFA440C98}" type="presOf" srcId="{D7F37B22-5C74-4D4D-9724-62C4C84C5A57}" destId="{B703D600-11A8-4904-80ED-5FAC416D419C}" srcOrd="0" destOrd="0" presId="urn:microsoft.com/office/officeart/2016/7/layout/RepeatingBendingProcessNew"/>
    <dgm:cxn modelId="{F8C9E5B0-3618-4966-854E-01379D767FD6}" type="presOf" srcId="{18708554-FA25-4FD1-BBD5-EB38D3E65CF9}" destId="{7B46A881-6EBE-4A74-B3A9-666008F0F428}" srcOrd="0" destOrd="0" presId="urn:microsoft.com/office/officeart/2016/7/layout/RepeatingBendingProcessNew"/>
    <dgm:cxn modelId="{3C85B1B4-501C-4B5A-8061-A688A15BDF51}" type="presOf" srcId="{9A75AF1C-6C1F-4362-859C-F7C267F0ACA2}" destId="{651B6190-8D36-4A8A-8F7E-DCA00E732C65}" srcOrd="0" destOrd="0" presId="urn:microsoft.com/office/officeart/2016/7/layout/RepeatingBendingProcessNew"/>
    <dgm:cxn modelId="{AFBF8CB9-A9F4-4A03-A42E-72B96BF7C6F5}" srcId="{3B78BC4A-7D0A-43C9-A956-F3DE41B0B18E}" destId="{A26B8464-2D6D-46DE-93ED-35A187360247}" srcOrd="0" destOrd="0" parTransId="{7F65850C-C559-471E-92FE-0321094B13AB}" sibTransId="{976D54D7-FAAE-4A1A-974A-7DE6111193AB}"/>
    <dgm:cxn modelId="{291CE6BF-7FC2-4C94-A664-E2BA73696D2A}" type="presOf" srcId="{9A75AF1C-6C1F-4362-859C-F7C267F0ACA2}" destId="{6CD0E95D-1919-4E9C-AA5F-400EA99F0365}" srcOrd="1" destOrd="0" presId="urn:microsoft.com/office/officeart/2016/7/layout/RepeatingBendingProcessNew"/>
    <dgm:cxn modelId="{FC9228C4-D8C1-454D-B6A6-AFFE217EC4D8}" srcId="{8B7B16DC-D576-4B77-9C86-F377C8B96F94}" destId="{E166C61B-3777-4230-8550-BE5FAFF05AFA}" srcOrd="0" destOrd="0" parTransId="{F4D32C44-B3A6-458A-BCD2-576171C15515}" sibTransId="{FF7BF2A8-D05A-489F-A530-39BBB2A286BD}"/>
    <dgm:cxn modelId="{B6C272C7-E481-40F2-A9AD-AA668D641518}" type="presOf" srcId="{D81DA3BF-8858-42DD-9C98-4617E9100A30}" destId="{42945657-7111-477C-AB9A-8D5A7727BAE7}" srcOrd="0" destOrd="0" presId="urn:microsoft.com/office/officeart/2016/7/layout/RepeatingBendingProcessNew"/>
    <dgm:cxn modelId="{AF2F39D1-FD5F-4A96-88F8-7D3C1447760E}" type="presOf" srcId="{508ADD8D-1356-4A17-84AF-CF1101C38710}" destId="{59E0D503-F563-41AF-8ABF-6E18BFD79CFA}" srcOrd="0" destOrd="1" presId="urn:microsoft.com/office/officeart/2016/7/layout/RepeatingBendingProcessNew"/>
    <dgm:cxn modelId="{483466D2-2964-4171-A9C5-3ACE767F821E}" srcId="{18708554-FA25-4FD1-BBD5-EB38D3E65CF9}" destId="{C9365D83-2C60-4CDC-9F8B-EB57B1E0DE20}" srcOrd="0" destOrd="0" parTransId="{082869A7-D1DF-45EE-B4A0-3959FFCF0C1D}" sibTransId="{E0F23D08-0C92-48AD-A627-F2EC66653F57}"/>
    <dgm:cxn modelId="{8D72DAD2-9133-4C61-83D1-249401CC69BD}" srcId="{BF87BD7B-D065-4A82-8B71-A3FD6E1613BD}" destId="{3B78BC4A-7D0A-43C9-A956-F3DE41B0B18E}" srcOrd="5" destOrd="0" parTransId="{5C4D3FF2-49BE-477B-A39F-EB11A98199E3}" sibTransId="{8EFC0849-2872-4359-A64C-853A684DB13D}"/>
    <dgm:cxn modelId="{933727D5-E0FF-4512-91B6-21E6D6B8D687}" srcId="{AA3CC1B0-1174-4841-A8DA-9BA93CBB3161}" destId="{5088F03A-1A31-4896-B319-EB1603DB5777}" srcOrd="0" destOrd="0" parTransId="{986CF129-E341-479F-BD89-E4FE9C0B7D24}" sibTransId="{B4E18A5D-60E9-4517-B9CF-EBED4C163BFA}"/>
    <dgm:cxn modelId="{008716E7-847D-4F37-910D-E0EF82363C74}" type="presOf" srcId="{8EFC0849-2872-4359-A64C-853A684DB13D}" destId="{C7821C2E-5F8A-477E-8C5E-E78C82DD9894}" srcOrd="1" destOrd="0" presId="urn:microsoft.com/office/officeart/2016/7/layout/RepeatingBendingProcessNew"/>
    <dgm:cxn modelId="{694FE9EE-47E6-41C8-8732-7FA3486A3975}" srcId="{BF87BD7B-D065-4A82-8B71-A3FD6E1613BD}" destId="{58CBC2FA-A748-4410-AC60-C4FE32CA9CA6}" srcOrd="4" destOrd="0" parTransId="{0DF602A2-4F2D-4092-8FB0-44F7A1217478}" sibTransId="{D7F37B22-5C74-4D4D-9724-62C4C84C5A57}"/>
    <dgm:cxn modelId="{6AD37CF2-CEEF-4965-A500-34327D5D3F41}" type="presOf" srcId="{09FA2690-28A1-4D7E-B9D7-AEA674671650}" destId="{C47A1416-D097-4229-9C1F-7A263DEAEE4A}" srcOrd="0" destOrd="0" presId="urn:microsoft.com/office/officeart/2016/7/layout/RepeatingBendingProcessNew"/>
    <dgm:cxn modelId="{9FEB7EF2-41F8-44F1-8D1D-8F2B83F29C83}" type="presOf" srcId="{D81DA3BF-8858-42DD-9C98-4617E9100A30}" destId="{259A34EC-8C22-4053-8C3E-7C7AF3314FBC}" srcOrd="1" destOrd="0" presId="urn:microsoft.com/office/officeart/2016/7/layout/RepeatingBendingProcessNew"/>
    <dgm:cxn modelId="{16A821F9-A1EB-4E70-BEBC-620BCF23014E}" type="presParOf" srcId="{218BC3B4-EE71-43F3-AE34-6C9FA2E92DCC}" destId="{1D40B4E6-A850-4F6C-A94C-4A1289835B04}" srcOrd="0" destOrd="0" presId="urn:microsoft.com/office/officeart/2016/7/layout/RepeatingBendingProcessNew"/>
    <dgm:cxn modelId="{48318870-1FC2-473A-B097-BD3ABD77BCA5}" type="presParOf" srcId="{218BC3B4-EE71-43F3-AE34-6C9FA2E92DCC}" destId="{7D44D5CA-29FC-45AA-B368-87A11ECE9599}" srcOrd="1" destOrd="0" presId="urn:microsoft.com/office/officeart/2016/7/layout/RepeatingBendingProcessNew"/>
    <dgm:cxn modelId="{1E7CE941-E9E8-4D99-BF93-88C294767614}" type="presParOf" srcId="{7D44D5CA-29FC-45AA-B368-87A11ECE9599}" destId="{7112C62A-AC8F-4C67-9107-9091EF53D779}" srcOrd="0" destOrd="0" presId="urn:microsoft.com/office/officeart/2016/7/layout/RepeatingBendingProcessNew"/>
    <dgm:cxn modelId="{4F479651-EDD5-47E1-B779-824D66D22A5C}" type="presParOf" srcId="{218BC3B4-EE71-43F3-AE34-6C9FA2E92DCC}" destId="{7B46A881-6EBE-4A74-B3A9-666008F0F428}" srcOrd="2" destOrd="0" presId="urn:microsoft.com/office/officeart/2016/7/layout/RepeatingBendingProcessNew"/>
    <dgm:cxn modelId="{21D16D74-A249-4A4C-989D-0DA027022D43}" type="presParOf" srcId="{218BC3B4-EE71-43F3-AE34-6C9FA2E92DCC}" destId="{953CB72F-9D25-45FD-8746-1B607364C007}" srcOrd="3" destOrd="0" presId="urn:microsoft.com/office/officeart/2016/7/layout/RepeatingBendingProcessNew"/>
    <dgm:cxn modelId="{22453458-7127-414D-9284-1F9F11A7ECA4}" type="presParOf" srcId="{953CB72F-9D25-45FD-8746-1B607364C007}" destId="{1A45E477-78CA-420B-92CE-E11AA92DABB8}" srcOrd="0" destOrd="0" presId="urn:microsoft.com/office/officeart/2016/7/layout/RepeatingBendingProcessNew"/>
    <dgm:cxn modelId="{37FD4D6F-7A80-48C9-8103-6E1602057A65}" type="presParOf" srcId="{218BC3B4-EE71-43F3-AE34-6C9FA2E92DCC}" destId="{C47A1416-D097-4229-9C1F-7A263DEAEE4A}" srcOrd="4" destOrd="0" presId="urn:microsoft.com/office/officeart/2016/7/layout/RepeatingBendingProcessNew"/>
    <dgm:cxn modelId="{8BBF708D-3BA3-4DE2-BB32-6048FFCAF46C}" type="presParOf" srcId="{218BC3B4-EE71-43F3-AE34-6C9FA2E92DCC}" destId="{42945657-7111-477C-AB9A-8D5A7727BAE7}" srcOrd="5" destOrd="0" presId="urn:microsoft.com/office/officeart/2016/7/layout/RepeatingBendingProcessNew"/>
    <dgm:cxn modelId="{F0CD2B69-C5AC-4B5A-A813-A0719323F4FC}" type="presParOf" srcId="{42945657-7111-477C-AB9A-8D5A7727BAE7}" destId="{259A34EC-8C22-4053-8C3E-7C7AF3314FBC}" srcOrd="0" destOrd="0" presId="urn:microsoft.com/office/officeart/2016/7/layout/RepeatingBendingProcessNew"/>
    <dgm:cxn modelId="{59A73ECE-529C-417B-B5DC-A6BE8667C8D3}" type="presParOf" srcId="{218BC3B4-EE71-43F3-AE34-6C9FA2E92DCC}" destId="{F9B185BB-C18E-481D-BF4E-8205D195D72B}" srcOrd="6" destOrd="0" presId="urn:microsoft.com/office/officeart/2016/7/layout/RepeatingBendingProcessNew"/>
    <dgm:cxn modelId="{2F31CD0F-0F91-4776-9C87-599BE44ED8E1}" type="presParOf" srcId="{218BC3B4-EE71-43F3-AE34-6C9FA2E92DCC}" destId="{ABFC00EA-1AF4-4CA0-BFBD-99E5329EBA11}" srcOrd="7" destOrd="0" presId="urn:microsoft.com/office/officeart/2016/7/layout/RepeatingBendingProcessNew"/>
    <dgm:cxn modelId="{962171FB-8117-4B73-83DD-DA9929CB8433}" type="presParOf" srcId="{ABFC00EA-1AF4-4CA0-BFBD-99E5329EBA11}" destId="{F739CE2F-A347-45E5-9A5E-C4BBE49568BD}" srcOrd="0" destOrd="0" presId="urn:microsoft.com/office/officeart/2016/7/layout/RepeatingBendingProcessNew"/>
    <dgm:cxn modelId="{B3E6DA44-AFB1-4803-8623-59F64ED611A8}" type="presParOf" srcId="{218BC3B4-EE71-43F3-AE34-6C9FA2E92DCC}" destId="{74A90070-28B0-42AD-9A34-E875C8B7522B}" srcOrd="8" destOrd="0" presId="urn:microsoft.com/office/officeart/2016/7/layout/RepeatingBendingProcessNew"/>
    <dgm:cxn modelId="{19F6650D-3095-449A-9C03-18FAC4C545A7}" type="presParOf" srcId="{218BC3B4-EE71-43F3-AE34-6C9FA2E92DCC}" destId="{B703D600-11A8-4904-80ED-5FAC416D419C}" srcOrd="9" destOrd="0" presId="urn:microsoft.com/office/officeart/2016/7/layout/RepeatingBendingProcessNew"/>
    <dgm:cxn modelId="{77B4EE9A-6BC6-4D65-B811-F6D40E9DFDB9}" type="presParOf" srcId="{B703D600-11A8-4904-80ED-5FAC416D419C}" destId="{31F0808B-4D48-480B-9CC5-438CED2D1D09}" srcOrd="0" destOrd="0" presId="urn:microsoft.com/office/officeart/2016/7/layout/RepeatingBendingProcessNew"/>
    <dgm:cxn modelId="{380862A4-80A8-4BE7-86E4-A79EECFA56C2}" type="presParOf" srcId="{218BC3B4-EE71-43F3-AE34-6C9FA2E92DCC}" destId="{B37CFBBF-409E-45D9-9501-2DDB35288F0F}" srcOrd="10" destOrd="0" presId="urn:microsoft.com/office/officeart/2016/7/layout/RepeatingBendingProcessNew"/>
    <dgm:cxn modelId="{3460827B-7C7A-4FA1-945B-C9954281FF85}" type="presParOf" srcId="{218BC3B4-EE71-43F3-AE34-6C9FA2E92DCC}" destId="{728292A2-8CEF-4224-BD12-667D5D3674E1}" srcOrd="11" destOrd="0" presId="urn:microsoft.com/office/officeart/2016/7/layout/RepeatingBendingProcessNew"/>
    <dgm:cxn modelId="{4E6F9E3D-23FB-47C8-8554-E6295E70A2A8}" type="presParOf" srcId="{728292A2-8CEF-4224-BD12-667D5D3674E1}" destId="{C7821C2E-5F8A-477E-8C5E-E78C82DD9894}" srcOrd="0" destOrd="0" presId="urn:microsoft.com/office/officeart/2016/7/layout/RepeatingBendingProcessNew"/>
    <dgm:cxn modelId="{BFAFDB79-06EC-41A9-884B-4265E0DC32BA}" type="presParOf" srcId="{218BC3B4-EE71-43F3-AE34-6C9FA2E92DCC}" destId="{320BE241-839E-4746-94DA-23AC1ABAB644}" srcOrd="12" destOrd="0" presId="urn:microsoft.com/office/officeart/2016/7/layout/RepeatingBendingProcessNew"/>
    <dgm:cxn modelId="{E30D49A6-86A4-44DA-82D0-FD505762CAAB}" type="presParOf" srcId="{218BC3B4-EE71-43F3-AE34-6C9FA2E92DCC}" destId="{651B6190-8D36-4A8A-8F7E-DCA00E732C65}" srcOrd="13" destOrd="0" presId="urn:microsoft.com/office/officeart/2016/7/layout/RepeatingBendingProcessNew"/>
    <dgm:cxn modelId="{56E77593-DF1B-46DD-AA07-1E7679DB9F8D}" type="presParOf" srcId="{651B6190-8D36-4A8A-8F7E-DCA00E732C65}" destId="{6CD0E95D-1919-4E9C-AA5F-400EA99F0365}" srcOrd="0" destOrd="0" presId="urn:microsoft.com/office/officeart/2016/7/layout/RepeatingBendingProcessNew"/>
    <dgm:cxn modelId="{266FCFE8-10E2-4805-95EB-AD79CCEA63C3}" type="presParOf" srcId="{218BC3B4-EE71-43F3-AE34-6C9FA2E92DCC}" destId="{59E0D503-F563-41AF-8ABF-6E18BFD79CFA}" srcOrd="14"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44D5CA-29FC-45AA-B368-87A11ECE9599}">
      <dsp:nvSpPr>
        <dsp:cNvPr id="0" name=""/>
        <dsp:cNvSpPr/>
      </dsp:nvSpPr>
      <dsp:spPr>
        <a:xfrm>
          <a:off x="1839629" y="1186858"/>
          <a:ext cx="391806" cy="91440"/>
        </a:xfrm>
        <a:custGeom>
          <a:avLst/>
          <a:gdLst/>
          <a:ahLst/>
          <a:cxnLst/>
          <a:rect l="0" t="0" r="0" b="0"/>
          <a:pathLst>
            <a:path>
              <a:moveTo>
                <a:pt x="0" y="45720"/>
              </a:moveTo>
              <a:lnTo>
                <a:pt x="39180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24972" y="1230466"/>
        <a:ext cx="21120" cy="4224"/>
      </dsp:txXfrm>
    </dsp:sp>
    <dsp:sp modelId="{1D40B4E6-A850-4F6C-A94C-4A1289835B04}">
      <dsp:nvSpPr>
        <dsp:cNvPr id="0" name=""/>
        <dsp:cNvSpPr/>
      </dsp:nvSpPr>
      <dsp:spPr>
        <a:xfrm>
          <a:off x="4878" y="681613"/>
          <a:ext cx="1836550" cy="11019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993" tIns="94463" rIns="89993" bIns="94463" numCol="1" spcCol="1270" anchor="t" anchorCtr="0">
          <a:noAutofit/>
        </a:bodyPr>
        <a:lstStyle/>
        <a:p>
          <a:pPr marL="0" lvl="0" indent="0" algn="ctr" defTabSz="711200">
            <a:lnSpc>
              <a:spcPct val="90000"/>
            </a:lnSpc>
            <a:spcBef>
              <a:spcPct val="0"/>
            </a:spcBef>
            <a:spcAft>
              <a:spcPct val="35000"/>
            </a:spcAft>
            <a:buNone/>
            <a:defRPr b="1"/>
          </a:pPr>
          <a:r>
            <a:rPr lang="en-US" sz="1600" b="1" i="1" kern="1200">
              <a:latin typeface="Times New Roman"/>
              <a:cs typeface="Times New Roman"/>
            </a:rPr>
            <a:t>Abstract</a:t>
          </a:r>
        </a:p>
        <a:p>
          <a:pPr marL="171450" lvl="1" indent="-171450" algn="ctr" defTabSz="711200">
            <a:lnSpc>
              <a:spcPct val="90000"/>
            </a:lnSpc>
            <a:spcBef>
              <a:spcPct val="0"/>
            </a:spcBef>
            <a:spcAft>
              <a:spcPct val="15000"/>
            </a:spcAft>
            <a:buChar char="•"/>
          </a:pPr>
          <a:r>
            <a:rPr lang="en-US" sz="1600" b="1" i="1" kern="1200">
              <a:latin typeface="Times New Roman"/>
              <a:cs typeface="Times New Roman"/>
            </a:rPr>
            <a:t>3</a:t>
          </a:r>
        </a:p>
      </dsp:txBody>
      <dsp:txXfrm>
        <a:off x="4878" y="681613"/>
        <a:ext cx="1836550" cy="1101930"/>
      </dsp:txXfrm>
    </dsp:sp>
    <dsp:sp modelId="{953CB72F-9D25-45FD-8746-1B607364C007}">
      <dsp:nvSpPr>
        <dsp:cNvPr id="0" name=""/>
        <dsp:cNvSpPr/>
      </dsp:nvSpPr>
      <dsp:spPr>
        <a:xfrm>
          <a:off x="4098587" y="1186858"/>
          <a:ext cx="391806" cy="91440"/>
        </a:xfrm>
        <a:custGeom>
          <a:avLst/>
          <a:gdLst/>
          <a:ahLst/>
          <a:cxnLst/>
          <a:rect l="0" t="0" r="0" b="0"/>
          <a:pathLst>
            <a:path>
              <a:moveTo>
                <a:pt x="0" y="45720"/>
              </a:moveTo>
              <a:lnTo>
                <a:pt x="39180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83930" y="1230466"/>
        <a:ext cx="21120" cy="4224"/>
      </dsp:txXfrm>
    </dsp:sp>
    <dsp:sp modelId="{7B46A881-6EBE-4A74-B3A9-666008F0F428}">
      <dsp:nvSpPr>
        <dsp:cNvPr id="0" name=""/>
        <dsp:cNvSpPr/>
      </dsp:nvSpPr>
      <dsp:spPr>
        <a:xfrm>
          <a:off x="2263836" y="681613"/>
          <a:ext cx="1836550" cy="11019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993" tIns="94463" rIns="89993" bIns="94463" numCol="1" spcCol="1270" anchor="t" anchorCtr="0">
          <a:noAutofit/>
        </a:bodyPr>
        <a:lstStyle/>
        <a:p>
          <a:pPr marL="0" lvl="0" indent="0" algn="ctr" defTabSz="711200">
            <a:lnSpc>
              <a:spcPct val="90000"/>
            </a:lnSpc>
            <a:spcBef>
              <a:spcPct val="0"/>
            </a:spcBef>
            <a:spcAft>
              <a:spcPct val="35000"/>
            </a:spcAft>
            <a:buNone/>
            <a:defRPr b="1"/>
          </a:pPr>
          <a:r>
            <a:rPr lang="en-US" sz="1600" b="1" i="1" kern="1200">
              <a:latin typeface="Times New Roman"/>
              <a:cs typeface="Times New Roman"/>
            </a:rPr>
            <a:t>Introduction</a:t>
          </a:r>
        </a:p>
        <a:p>
          <a:pPr marL="171450" lvl="1" indent="-171450" algn="ctr" defTabSz="711200">
            <a:lnSpc>
              <a:spcPct val="90000"/>
            </a:lnSpc>
            <a:spcBef>
              <a:spcPct val="0"/>
            </a:spcBef>
            <a:spcAft>
              <a:spcPct val="15000"/>
            </a:spcAft>
            <a:buChar char="•"/>
          </a:pPr>
          <a:r>
            <a:rPr lang="en-US" sz="1600" b="1" i="1" kern="1200">
              <a:latin typeface="Times New Roman"/>
              <a:cs typeface="Times New Roman"/>
            </a:rPr>
            <a:t>4</a:t>
          </a:r>
        </a:p>
      </dsp:txBody>
      <dsp:txXfrm>
        <a:off x="2263836" y="681613"/>
        <a:ext cx="1836550" cy="1101930"/>
      </dsp:txXfrm>
    </dsp:sp>
    <dsp:sp modelId="{42945657-7111-477C-AB9A-8D5A7727BAE7}">
      <dsp:nvSpPr>
        <dsp:cNvPr id="0" name=""/>
        <dsp:cNvSpPr/>
      </dsp:nvSpPr>
      <dsp:spPr>
        <a:xfrm>
          <a:off x="923154" y="1781743"/>
          <a:ext cx="4517915" cy="391806"/>
        </a:xfrm>
        <a:custGeom>
          <a:avLst/>
          <a:gdLst/>
          <a:ahLst/>
          <a:cxnLst/>
          <a:rect l="0" t="0" r="0" b="0"/>
          <a:pathLst>
            <a:path>
              <a:moveTo>
                <a:pt x="4517915" y="0"/>
              </a:moveTo>
              <a:lnTo>
                <a:pt x="4517915" y="213003"/>
              </a:lnTo>
              <a:lnTo>
                <a:pt x="0" y="213003"/>
              </a:lnTo>
              <a:lnTo>
                <a:pt x="0" y="391806"/>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68671" y="1975535"/>
        <a:ext cx="226880" cy="4224"/>
      </dsp:txXfrm>
    </dsp:sp>
    <dsp:sp modelId="{C47A1416-D097-4229-9C1F-7A263DEAEE4A}">
      <dsp:nvSpPr>
        <dsp:cNvPr id="0" name=""/>
        <dsp:cNvSpPr/>
      </dsp:nvSpPr>
      <dsp:spPr>
        <a:xfrm>
          <a:off x="4522794" y="681613"/>
          <a:ext cx="1836550" cy="11019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993" tIns="94463" rIns="89993" bIns="94463" numCol="1" spcCol="1270" anchor="t" anchorCtr="0">
          <a:noAutofit/>
        </a:bodyPr>
        <a:lstStyle/>
        <a:p>
          <a:pPr marL="0" lvl="0" indent="0" algn="ctr" defTabSz="711200">
            <a:lnSpc>
              <a:spcPct val="90000"/>
            </a:lnSpc>
            <a:spcBef>
              <a:spcPct val="0"/>
            </a:spcBef>
            <a:spcAft>
              <a:spcPct val="35000"/>
            </a:spcAft>
            <a:buNone/>
            <a:defRPr b="1"/>
          </a:pPr>
          <a:r>
            <a:rPr lang="en-US" sz="1600" b="1" i="1" kern="1200">
              <a:latin typeface="Times New Roman"/>
              <a:cs typeface="Times New Roman"/>
            </a:rPr>
            <a:t>Objective</a:t>
          </a:r>
        </a:p>
        <a:p>
          <a:pPr marL="171450" lvl="1" indent="-171450" algn="ctr" defTabSz="711200">
            <a:lnSpc>
              <a:spcPct val="90000"/>
            </a:lnSpc>
            <a:spcBef>
              <a:spcPct val="0"/>
            </a:spcBef>
            <a:spcAft>
              <a:spcPct val="15000"/>
            </a:spcAft>
            <a:buChar char="•"/>
          </a:pPr>
          <a:r>
            <a:rPr lang="en-US" sz="1600" b="1" i="1" kern="1200">
              <a:latin typeface="Times New Roman"/>
              <a:cs typeface="Times New Roman"/>
            </a:rPr>
            <a:t>5</a:t>
          </a:r>
        </a:p>
      </dsp:txBody>
      <dsp:txXfrm>
        <a:off x="4522794" y="681613"/>
        <a:ext cx="1836550" cy="1101930"/>
      </dsp:txXfrm>
    </dsp:sp>
    <dsp:sp modelId="{ABFC00EA-1AF4-4CA0-BFBD-99E5329EBA11}">
      <dsp:nvSpPr>
        <dsp:cNvPr id="0" name=""/>
        <dsp:cNvSpPr/>
      </dsp:nvSpPr>
      <dsp:spPr>
        <a:xfrm>
          <a:off x="1839629" y="2711196"/>
          <a:ext cx="391806" cy="91440"/>
        </a:xfrm>
        <a:custGeom>
          <a:avLst/>
          <a:gdLst/>
          <a:ahLst/>
          <a:cxnLst/>
          <a:rect l="0" t="0" r="0" b="0"/>
          <a:pathLst>
            <a:path>
              <a:moveTo>
                <a:pt x="0" y="45720"/>
              </a:moveTo>
              <a:lnTo>
                <a:pt x="39180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024972" y="2754803"/>
        <a:ext cx="21120" cy="4224"/>
      </dsp:txXfrm>
    </dsp:sp>
    <dsp:sp modelId="{F9B185BB-C18E-481D-BF4E-8205D195D72B}">
      <dsp:nvSpPr>
        <dsp:cNvPr id="0" name=""/>
        <dsp:cNvSpPr/>
      </dsp:nvSpPr>
      <dsp:spPr>
        <a:xfrm>
          <a:off x="4878" y="2205950"/>
          <a:ext cx="1836550" cy="11019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993" tIns="94463" rIns="89993" bIns="94463" numCol="1" spcCol="1270" anchor="t" anchorCtr="0">
          <a:noAutofit/>
        </a:bodyPr>
        <a:lstStyle/>
        <a:p>
          <a:pPr marL="0" lvl="0" indent="0" algn="ctr" defTabSz="711200">
            <a:lnSpc>
              <a:spcPct val="90000"/>
            </a:lnSpc>
            <a:spcBef>
              <a:spcPct val="0"/>
            </a:spcBef>
            <a:spcAft>
              <a:spcPct val="35000"/>
            </a:spcAft>
            <a:buNone/>
            <a:defRPr b="1"/>
          </a:pPr>
          <a:r>
            <a:rPr lang="en-US" sz="1600" b="1" i="1" kern="1200">
              <a:latin typeface="Times New Roman"/>
              <a:cs typeface="Times New Roman"/>
            </a:rPr>
            <a:t>Data and Data Cleaning</a:t>
          </a:r>
        </a:p>
        <a:p>
          <a:pPr marL="171450" lvl="1" indent="-171450" algn="ctr" defTabSz="711200">
            <a:lnSpc>
              <a:spcPct val="90000"/>
            </a:lnSpc>
            <a:spcBef>
              <a:spcPct val="0"/>
            </a:spcBef>
            <a:spcAft>
              <a:spcPct val="15000"/>
            </a:spcAft>
            <a:buChar char="•"/>
          </a:pPr>
          <a:r>
            <a:rPr lang="en-US" sz="1600" b="1" i="1" kern="1200">
              <a:latin typeface="Times New Roman"/>
              <a:cs typeface="Times New Roman"/>
            </a:rPr>
            <a:t>6</a:t>
          </a:r>
        </a:p>
      </dsp:txBody>
      <dsp:txXfrm>
        <a:off x="4878" y="2205950"/>
        <a:ext cx="1836550" cy="1101930"/>
      </dsp:txXfrm>
    </dsp:sp>
    <dsp:sp modelId="{B703D600-11A8-4904-80ED-5FAC416D419C}">
      <dsp:nvSpPr>
        <dsp:cNvPr id="0" name=""/>
        <dsp:cNvSpPr/>
      </dsp:nvSpPr>
      <dsp:spPr>
        <a:xfrm>
          <a:off x="4098587" y="2711196"/>
          <a:ext cx="391806" cy="91440"/>
        </a:xfrm>
        <a:custGeom>
          <a:avLst/>
          <a:gdLst/>
          <a:ahLst/>
          <a:cxnLst/>
          <a:rect l="0" t="0" r="0" b="0"/>
          <a:pathLst>
            <a:path>
              <a:moveTo>
                <a:pt x="0" y="45720"/>
              </a:moveTo>
              <a:lnTo>
                <a:pt x="39180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283930" y="2754803"/>
        <a:ext cx="21120" cy="4224"/>
      </dsp:txXfrm>
    </dsp:sp>
    <dsp:sp modelId="{74A90070-28B0-42AD-9A34-E875C8B7522B}">
      <dsp:nvSpPr>
        <dsp:cNvPr id="0" name=""/>
        <dsp:cNvSpPr/>
      </dsp:nvSpPr>
      <dsp:spPr>
        <a:xfrm>
          <a:off x="2263836" y="2205950"/>
          <a:ext cx="1836550" cy="11019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993" tIns="94463" rIns="89993" bIns="94463" numCol="1" spcCol="1270" anchor="t" anchorCtr="0">
          <a:noAutofit/>
        </a:bodyPr>
        <a:lstStyle/>
        <a:p>
          <a:pPr marL="0" lvl="0" indent="0" algn="ctr" defTabSz="711200">
            <a:lnSpc>
              <a:spcPct val="90000"/>
            </a:lnSpc>
            <a:spcBef>
              <a:spcPct val="0"/>
            </a:spcBef>
            <a:spcAft>
              <a:spcPct val="35000"/>
            </a:spcAft>
            <a:buNone/>
            <a:defRPr b="1"/>
          </a:pPr>
          <a:r>
            <a:rPr lang="en-US" sz="1600" b="1" i="1" kern="1200">
              <a:latin typeface="Times New Roman"/>
              <a:cs typeface="Times New Roman"/>
            </a:rPr>
            <a:t>Exploratory Data Analysis</a:t>
          </a:r>
        </a:p>
        <a:p>
          <a:pPr marL="171450" lvl="1" indent="-171450" algn="ctr" defTabSz="711200">
            <a:lnSpc>
              <a:spcPct val="90000"/>
            </a:lnSpc>
            <a:spcBef>
              <a:spcPct val="0"/>
            </a:spcBef>
            <a:spcAft>
              <a:spcPct val="15000"/>
            </a:spcAft>
            <a:buChar char="•"/>
          </a:pPr>
          <a:r>
            <a:rPr lang="en-US" sz="1600" b="1" i="1" u="none" kern="1200">
              <a:latin typeface="Times New Roman"/>
              <a:cs typeface="Times New Roman"/>
            </a:rPr>
            <a:t>7, 8, 9, 10, 11, 12</a:t>
          </a:r>
        </a:p>
      </dsp:txBody>
      <dsp:txXfrm>
        <a:off x="2263836" y="2205950"/>
        <a:ext cx="1836550" cy="1101930"/>
      </dsp:txXfrm>
    </dsp:sp>
    <dsp:sp modelId="{728292A2-8CEF-4224-BD12-667D5D3674E1}">
      <dsp:nvSpPr>
        <dsp:cNvPr id="0" name=""/>
        <dsp:cNvSpPr/>
      </dsp:nvSpPr>
      <dsp:spPr>
        <a:xfrm>
          <a:off x="923154" y="3306081"/>
          <a:ext cx="4517915" cy="391806"/>
        </a:xfrm>
        <a:custGeom>
          <a:avLst/>
          <a:gdLst/>
          <a:ahLst/>
          <a:cxnLst/>
          <a:rect l="0" t="0" r="0" b="0"/>
          <a:pathLst>
            <a:path>
              <a:moveTo>
                <a:pt x="4517915" y="0"/>
              </a:moveTo>
              <a:lnTo>
                <a:pt x="4517915" y="213003"/>
              </a:lnTo>
              <a:lnTo>
                <a:pt x="0" y="213003"/>
              </a:lnTo>
              <a:lnTo>
                <a:pt x="0" y="391806"/>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068671" y="3499872"/>
        <a:ext cx="226880" cy="4224"/>
      </dsp:txXfrm>
    </dsp:sp>
    <dsp:sp modelId="{B37CFBBF-409E-45D9-9501-2DDB35288F0F}">
      <dsp:nvSpPr>
        <dsp:cNvPr id="0" name=""/>
        <dsp:cNvSpPr/>
      </dsp:nvSpPr>
      <dsp:spPr>
        <a:xfrm>
          <a:off x="4522794" y="2205950"/>
          <a:ext cx="1836550" cy="11019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993" tIns="94463" rIns="89993" bIns="94463" numCol="1" spcCol="1270" anchor="t" anchorCtr="0">
          <a:noAutofit/>
        </a:bodyPr>
        <a:lstStyle/>
        <a:p>
          <a:pPr marL="0" lvl="0" indent="0" algn="ctr" defTabSz="711200">
            <a:lnSpc>
              <a:spcPct val="90000"/>
            </a:lnSpc>
            <a:spcBef>
              <a:spcPct val="0"/>
            </a:spcBef>
            <a:spcAft>
              <a:spcPct val="35000"/>
            </a:spcAft>
            <a:buNone/>
            <a:defRPr b="1"/>
          </a:pPr>
          <a:r>
            <a:rPr lang="en-US" sz="1600" b="1" i="1" kern="1200">
              <a:latin typeface="Times New Roman"/>
              <a:cs typeface="Times New Roman"/>
            </a:rPr>
            <a:t>Machine Learning Algorithm</a:t>
          </a:r>
        </a:p>
        <a:p>
          <a:pPr marL="171450" lvl="1" indent="-171450" algn="ctr" defTabSz="711200">
            <a:lnSpc>
              <a:spcPct val="90000"/>
            </a:lnSpc>
            <a:spcBef>
              <a:spcPct val="0"/>
            </a:spcBef>
            <a:spcAft>
              <a:spcPct val="15000"/>
            </a:spcAft>
            <a:buChar char="•"/>
          </a:pPr>
          <a:r>
            <a:rPr lang="en-US" sz="1600" b="1" i="1" kern="1200">
              <a:latin typeface="Times New Roman"/>
              <a:cs typeface="Times New Roman"/>
            </a:rPr>
            <a:t>13, 14, 15, 16, 17</a:t>
          </a:r>
        </a:p>
      </dsp:txBody>
      <dsp:txXfrm>
        <a:off x="4522794" y="2205950"/>
        <a:ext cx="1836550" cy="1101930"/>
      </dsp:txXfrm>
    </dsp:sp>
    <dsp:sp modelId="{651B6190-8D36-4A8A-8F7E-DCA00E732C65}">
      <dsp:nvSpPr>
        <dsp:cNvPr id="0" name=""/>
        <dsp:cNvSpPr/>
      </dsp:nvSpPr>
      <dsp:spPr>
        <a:xfrm>
          <a:off x="1839629" y="4235533"/>
          <a:ext cx="391806" cy="91440"/>
        </a:xfrm>
        <a:custGeom>
          <a:avLst/>
          <a:gdLst/>
          <a:ahLst/>
          <a:cxnLst/>
          <a:rect l="0" t="0" r="0" b="0"/>
          <a:pathLst>
            <a:path>
              <a:moveTo>
                <a:pt x="0" y="45720"/>
              </a:moveTo>
              <a:lnTo>
                <a:pt x="39180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024972" y="4279141"/>
        <a:ext cx="21120" cy="4224"/>
      </dsp:txXfrm>
    </dsp:sp>
    <dsp:sp modelId="{320BE241-839E-4746-94DA-23AC1ABAB644}">
      <dsp:nvSpPr>
        <dsp:cNvPr id="0" name=""/>
        <dsp:cNvSpPr/>
      </dsp:nvSpPr>
      <dsp:spPr>
        <a:xfrm>
          <a:off x="4878" y="3730288"/>
          <a:ext cx="1836550" cy="11019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993" tIns="94463" rIns="89993" bIns="94463" numCol="1" spcCol="1270" anchor="t" anchorCtr="0">
          <a:noAutofit/>
        </a:bodyPr>
        <a:lstStyle/>
        <a:p>
          <a:pPr marL="0" lvl="0" indent="0" algn="ctr" defTabSz="711200">
            <a:lnSpc>
              <a:spcPct val="90000"/>
            </a:lnSpc>
            <a:spcBef>
              <a:spcPct val="0"/>
            </a:spcBef>
            <a:spcAft>
              <a:spcPct val="35000"/>
            </a:spcAft>
            <a:buNone/>
            <a:defRPr b="1"/>
          </a:pPr>
          <a:r>
            <a:rPr lang="en-US" sz="1600" b="1" i="1" kern="1200">
              <a:latin typeface="Times New Roman"/>
              <a:cs typeface="Times New Roman"/>
            </a:rPr>
            <a:t>Conclusion</a:t>
          </a:r>
        </a:p>
        <a:p>
          <a:pPr marL="171450" lvl="1" indent="-171450" algn="ctr" defTabSz="711200">
            <a:lnSpc>
              <a:spcPct val="90000"/>
            </a:lnSpc>
            <a:spcBef>
              <a:spcPct val="0"/>
            </a:spcBef>
            <a:spcAft>
              <a:spcPct val="15000"/>
            </a:spcAft>
            <a:buChar char="•"/>
          </a:pPr>
          <a:r>
            <a:rPr lang="en-US" sz="1600" b="1" i="1" kern="1200">
              <a:latin typeface="Times New Roman"/>
              <a:cs typeface="Times New Roman"/>
            </a:rPr>
            <a:t>18</a:t>
          </a:r>
        </a:p>
      </dsp:txBody>
      <dsp:txXfrm>
        <a:off x="4878" y="3730288"/>
        <a:ext cx="1836550" cy="1101930"/>
      </dsp:txXfrm>
    </dsp:sp>
    <dsp:sp modelId="{59E0D503-F563-41AF-8ABF-6E18BFD79CFA}">
      <dsp:nvSpPr>
        <dsp:cNvPr id="0" name=""/>
        <dsp:cNvSpPr/>
      </dsp:nvSpPr>
      <dsp:spPr>
        <a:xfrm>
          <a:off x="2263836" y="3730288"/>
          <a:ext cx="1836550" cy="11019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993" tIns="94463" rIns="89993" bIns="94463" numCol="1" spcCol="1270" anchor="t" anchorCtr="0">
          <a:noAutofit/>
        </a:bodyPr>
        <a:lstStyle/>
        <a:p>
          <a:pPr marL="0" lvl="0" indent="0" algn="ctr" defTabSz="711200">
            <a:lnSpc>
              <a:spcPct val="90000"/>
            </a:lnSpc>
            <a:spcBef>
              <a:spcPct val="0"/>
            </a:spcBef>
            <a:spcAft>
              <a:spcPct val="35000"/>
            </a:spcAft>
            <a:buNone/>
            <a:defRPr b="1"/>
          </a:pPr>
          <a:r>
            <a:rPr lang="en-US" sz="1600" b="1" i="1" kern="1200">
              <a:latin typeface="Times New Roman"/>
              <a:cs typeface="Times New Roman"/>
            </a:rPr>
            <a:t>Appendix</a:t>
          </a:r>
        </a:p>
        <a:p>
          <a:pPr marL="171450" lvl="1" indent="-171450" algn="ctr" defTabSz="711200">
            <a:lnSpc>
              <a:spcPct val="90000"/>
            </a:lnSpc>
            <a:spcBef>
              <a:spcPct val="0"/>
            </a:spcBef>
            <a:spcAft>
              <a:spcPct val="15000"/>
            </a:spcAft>
            <a:buChar char="•"/>
          </a:pPr>
          <a:r>
            <a:rPr lang="en-US" sz="1600" b="1" i="1" kern="1200">
              <a:latin typeface="Times New Roman"/>
              <a:cs typeface="Times New Roman"/>
            </a:rPr>
            <a:t>20</a:t>
          </a:r>
        </a:p>
      </dsp:txBody>
      <dsp:txXfrm>
        <a:off x="2263836" y="3730288"/>
        <a:ext cx="1836550" cy="110193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7DEBAC-4365-42B4-8180-3948EE538E3C}" type="datetimeFigureOut">
              <a:rPr lang="en-IN" smtClean="0"/>
              <a:t>23-06-2024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AFF29C-772E-4441-AD57-F5A835C69163}" type="slidenum">
              <a:rPr lang="en-IN" smtClean="0"/>
              <a:t>‹#›</a:t>
            </a:fld>
            <a:endParaRPr lang="en-IN"/>
          </a:p>
        </p:txBody>
      </p:sp>
    </p:spTree>
    <p:extLst>
      <p:ext uri="{BB962C8B-B14F-4D97-AF65-F5344CB8AC3E}">
        <p14:creationId xmlns:p14="http://schemas.microsoft.com/office/powerpoint/2010/main" val="2817066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82D33-2A67-59BD-CE3A-53C2A3CD1D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6636CB3-5384-DC83-36D2-8C4A21F022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3F08498-7E2F-A3CD-5E44-A9958170F07C}"/>
              </a:ext>
            </a:extLst>
          </p:cNvPr>
          <p:cNvSpPr>
            <a:spLocks noGrp="1"/>
          </p:cNvSpPr>
          <p:nvPr>
            <p:ph type="dt" sz="half" idx="10"/>
          </p:nvPr>
        </p:nvSpPr>
        <p:spPr/>
        <p:txBody>
          <a:bodyPr/>
          <a:lstStyle/>
          <a:p>
            <a:fld id="{5FE64307-5753-4A65-8FF8-5F2EDA93E384}" type="datetime1">
              <a:rPr lang="en-IN" smtClean="0"/>
              <a:t>23-06-2024</a:t>
            </a:fld>
            <a:endParaRPr lang="en-IN"/>
          </a:p>
        </p:txBody>
      </p:sp>
      <p:sp>
        <p:nvSpPr>
          <p:cNvPr id="5" name="Footer Placeholder 4">
            <a:extLst>
              <a:ext uri="{FF2B5EF4-FFF2-40B4-BE49-F238E27FC236}">
                <a16:creationId xmlns:a16="http://schemas.microsoft.com/office/drawing/2014/main" id="{D12500AE-412B-1502-F561-8FE8E4D343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048DE1-EB82-AC2B-91F7-DAC7A8B72643}"/>
              </a:ext>
            </a:extLst>
          </p:cNvPr>
          <p:cNvSpPr>
            <a:spLocks noGrp="1"/>
          </p:cNvSpPr>
          <p:nvPr>
            <p:ph type="sldNum" sz="quarter" idx="12"/>
          </p:nvPr>
        </p:nvSpPr>
        <p:spPr/>
        <p:txBody>
          <a:bodyPr/>
          <a:lstStyle/>
          <a:p>
            <a:fld id="{55AF49DB-A84B-4C96-AE50-C9BCBCBE2FAD}" type="slidenum">
              <a:rPr lang="en-IN" smtClean="0"/>
              <a:t>‹#›</a:t>
            </a:fld>
            <a:endParaRPr lang="en-IN"/>
          </a:p>
        </p:txBody>
      </p:sp>
    </p:spTree>
    <p:extLst>
      <p:ext uri="{BB962C8B-B14F-4D97-AF65-F5344CB8AC3E}">
        <p14:creationId xmlns:p14="http://schemas.microsoft.com/office/powerpoint/2010/main" val="2053929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ECD9-FD4B-0037-62A3-35B4708357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5E1A8D-217C-B3D4-F0C0-8B1A37F245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230A93-04B2-38F1-E19E-CEF812CC5CDD}"/>
              </a:ext>
            </a:extLst>
          </p:cNvPr>
          <p:cNvSpPr>
            <a:spLocks noGrp="1"/>
          </p:cNvSpPr>
          <p:nvPr>
            <p:ph type="dt" sz="half" idx="10"/>
          </p:nvPr>
        </p:nvSpPr>
        <p:spPr/>
        <p:txBody>
          <a:bodyPr/>
          <a:lstStyle/>
          <a:p>
            <a:fld id="{5F5CCF5A-C607-407C-89FD-E6D0FFDAF9A2}" type="datetime1">
              <a:rPr lang="en-IN" smtClean="0"/>
              <a:t>23-06-2024</a:t>
            </a:fld>
            <a:endParaRPr lang="en-IN"/>
          </a:p>
        </p:txBody>
      </p:sp>
      <p:sp>
        <p:nvSpPr>
          <p:cNvPr id="5" name="Footer Placeholder 4">
            <a:extLst>
              <a:ext uri="{FF2B5EF4-FFF2-40B4-BE49-F238E27FC236}">
                <a16:creationId xmlns:a16="http://schemas.microsoft.com/office/drawing/2014/main" id="{A60EDBDF-B5D2-1843-46BE-72A26591FD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61E9F3-D643-ED65-81EB-5479D9AFA795}"/>
              </a:ext>
            </a:extLst>
          </p:cNvPr>
          <p:cNvSpPr>
            <a:spLocks noGrp="1"/>
          </p:cNvSpPr>
          <p:nvPr>
            <p:ph type="sldNum" sz="quarter" idx="12"/>
          </p:nvPr>
        </p:nvSpPr>
        <p:spPr/>
        <p:txBody>
          <a:bodyPr/>
          <a:lstStyle/>
          <a:p>
            <a:fld id="{55AF49DB-A84B-4C96-AE50-C9BCBCBE2FAD}" type="slidenum">
              <a:rPr lang="en-IN" smtClean="0"/>
              <a:t>‹#›</a:t>
            </a:fld>
            <a:endParaRPr lang="en-IN"/>
          </a:p>
        </p:txBody>
      </p:sp>
    </p:spTree>
    <p:extLst>
      <p:ext uri="{BB962C8B-B14F-4D97-AF65-F5344CB8AC3E}">
        <p14:creationId xmlns:p14="http://schemas.microsoft.com/office/powerpoint/2010/main" val="4000940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AA1284-C66C-0A53-9546-A49518AFC8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F2BBD1-8B0C-6A93-386C-E01D75B143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4E8C36-64B3-33B5-A956-F0961EB828EA}"/>
              </a:ext>
            </a:extLst>
          </p:cNvPr>
          <p:cNvSpPr>
            <a:spLocks noGrp="1"/>
          </p:cNvSpPr>
          <p:nvPr>
            <p:ph type="dt" sz="half" idx="10"/>
          </p:nvPr>
        </p:nvSpPr>
        <p:spPr/>
        <p:txBody>
          <a:bodyPr/>
          <a:lstStyle/>
          <a:p>
            <a:fld id="{711E345A-EC13-4E58-842E-BD7C5A1F5D2C}" type="datetime1">
              <a:rPr lang="en-IN" smtClean="0"/>
              <a:t>23-06-2024</a:t>
            </a:fld>
            <a:endParaRPr lang="en-IN"/>
          </a:p>
        </p:txBody>
      </p:sp>
      <p:sp>
        <p:nvSpPr>
          <p:cNvPr id="5" name="Footer Placeholder 4">
            <a:extLst>
              <a:ext uri="{FF2B5EF4-FFF2-40B4-BE49-F238E27FC236}">
                <a16:creationId xmlns:a16="http://schemas.microsoft.com/office/drawing/2014/main" id="{6FE665BE-775A-FB9F-EAF0-C5D2AAB822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AB2A0A-E5C3-F412-2B6F-C1A8AC718B8D}"/>
              </a:ext>
            </a:extLst>
          </p:cNvPr>
          <p:cNvSpPr>
            <a:spLocks noGrp="1"/>
          </p:cNvSpPr>
          <p:nvPr>
            <p:ph type="sldNum" sz="quarter" idx="12"/>
          </p:nvPr>
        </p:nvSpPr>
        <p:spPr/>
        <p:txBody>
          <a:bodyPr/>
          <a:lstStyle/>
          <a:p>
            <a:fld id="{55AF49DB-A84B-4C96-AE50-C9BCBCBE2FAD}" type="slidenum">
              <a:rPr lang="en-IN" smtClean="0"/>
              <a:t>‹#›</a:t>
            </a:fld>
            <a:endParaRPr lang="en-IN"/>
          </a:p>
        </p:txBody>
      </p:sp>
    </p:spTree>
    <p:extLst>
      <p:ext uri="{BB962C8B-B14F-4D97-AF65-F5344CB8AC3E}">
        <p14:creationId xmlns:p14="http://schemas.microsoft.com/office/powerpoint/2010/main" val="726084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5FA88-0A3E-FC92-AA1A-DF0FCD5E46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9CCBD5-9FFF-0732-231E-107CA4539E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98E572-D0A3-FEE4-32AD-1F44A488C460}"/>
              </a:ext>
            </a:extLst>
          </p:cNvPr>
          <p:cNvSpPr>
            <a:spLocks noGrp="1"/>
          </p:cNvSpPr>
          <p:nvPr>
            <p:ph type="dt" sz="half" idx="10"/>
          </p:nvPr>
        </p:nvSpPr>
        <p:spPr/>
        <p:txBody>
          <a:bodyPr/>
          <a:lstStyle/>
          <a:p>
            <a:fld id="{593D4E37-0C1D-44B3-9B49-F93BE3EC74BA}" type="datetime1">
              <a:rPr lang="en-IN" smtClean="0"/>
              <a:t>23-06-2024</a:t>
            </a:fld>
            <a:endParaRPr lang="en-IN"/>
          </a:p>
        </p:txBody>
      </p:sp>
      <p:sp>
        <p:nvSpPr>
          <p:cNvPr id="5" name="Footer Placeholder 4">
            <a:extLst>
              <a:ext uri="{FF2B5EF4-FFF2-40B4-BE49-F238E27FC236}">
                <a16:creationId xmlns:a16="http://schemas.microsoft.com/office/drawing/2014/main" id="{5ED4EC8F-1ADE-35D2-B1C6-98750FE060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FD63C0-A944-7E50-7015-09577661FA4B}"/>
              </a:ext>
            </a:extLst>
          </p:cNvPr>
          <p:cNvSpPr>
            <a:spLocks noGrp="1"/>
          </p:cNvSpPr>
          <p:nvPr>
            <p:ph type="sldNum" sz="quarter" idx="12"/>
          </p:nvPr>
        </p:nvSpPr>
        <p:spPr/>
        <p:txBody>
          <a:bodyPr/>
          <a:lstStyle/>
          <a:p>
            <a:fld id="{55AF49DB-A84B-4C96-AE50-C9BCBCBE2FAD}" type="slidenum">
              <a:rPr lang="en-IN" smtClean="0"/>
              <a:t>‹#›</a:t>
            </a:fld>
            <a:endParaRPr lang="en-IN"/>
          </a:p>
        </p:txBody>
      </p:sp>
    </p:spTree>
    <p:extLst>
      <p:ext uri="{BB962C8B-B14F-4D97-AF65-F5344CB8AC3E}">
        <p14:creationId xmlns:p14="http://schemas.microsoft.com/office/powerpoint/2010/main" val="2646325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A2068-B984-530E-9DDB-C75A019218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E786D99-9D33-13F8-3721-265361A0F3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55B9E8-1BFE-B607-1BEE-1FF568B5D11D}"/>
              </a:ext>
            </a:extLst>
          </p:cNvPr>
          <p:cNvSpPr>
            <a:spLocks noGrp="1"/>
          </p:cNvSpPr>
          <p:nvPr>
            <p:ph type="dt" sz="half" idx="10"/>
          </p:nvPr>
        </p:nvSpPr>
        <p:spPr/>
        <p:txBody>
          <a:bodyPr/>
          <a:lstStyle/>
          <a:p>
            <a:fld id="{B9C3F442-0F89-49B7-9BB7-000AF30DD5D5}" type="datetime1">
              <a:rPr lang="en-IN" smtClean="0"/>
              <a:t>23-06-2024</a:t>
            </a:fld>
            <a:endParaRPr lang="en-IN"/>
          </a:p>
        </p:txBody>
      </p:sp>
      <p:sp>
        <p:nvSpPr>
          <p:cNvPr id="5" name="Footer Placeholder 4">
            <a:extLst>
              <a:ext uri="{FF2B5EF4-FFF2-40B4-BE49-F238E27FC236}">
                <a16:creationId xmlns:a16="http://schemas.microsoft.com/office/drawing/2014/main" id="{97BC05C7-8343-032D-6E0D-1A95C2C8BA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B6743A-7EB1-8102-DE03-205B17F38ADE}"/>
              </a:ext>
            </a:extLst>
          </p:cNvPr>
          <p:cNvSpPr>
            <a:spLocks noGrp="1"/>
          </p:cNvSpPr>
          <p:nvPr>
            <p:ph type="sldNum" sz="quarter" idx="12"/>
          </p:nvPr>
        </p:nvSpPr>
        <p:spPr/>
        <p:txBody>
          <a:bodyPr/>
          <a:lstStyle/>
          <a:p>
            <a:fld id="{55AF49DB-A84B-4C96-AE50-C9BCBCBE2FAD}" type="slidenum">
              <a:rPr lang="en-IN" smtClean="0"/>
              <a:t>‹#›</a:t>
            </a:fld>
            <a:endParaRPr lang="en-IN"/>
          </a:p>
        </p:txBody>
      </p:sp>
    </p:spTree>
    <p:extLst>
      <p:ext uri="{BB962C8B-B14F-4D97-AF65-F5344CB8AC3E}">
        <p14:creationId xmlns:p14="http://schemas.microsoft.com/office/powerpoint/2010/main" val="1391840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7B19C-F555-3119-6C02-302AB6D533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705F64-32D4-0FE2-6F54-737F1A8BC5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8E49915-03DC-C0FF-6A00-BD6F99E61A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31C685-2A3A-1AC2-27A9-C858C55C9E7C}"/>
              </a:ext>
            </a:extLst>
          </p:cNvPr>
          <p:cNvSpPr>
            <a:spLocks noGrp="1"/>
          </p:cNvSpPr>
          <p:nvPr>
            <p:ph type="dt" sz="half" idx="10"/>
          </p:nvPr>
        </p:nvSpPr>
        <p:spPr/>
        <p:txBody>
          <a:bodyPr/>
          <a:lstStyle/>
          <a:p>
            <a:fld id="{A6D93A04-8F63-40C9-B722-EF6A3D41CEDC}" type="datetime1">
              <a:rPr lang="en-IN" smtClean="0"/>
              <a:t>23-06-2024</a:t>
            </a:fld>
            <a:endParaRPr lang="en-IN"/>
          </a:p>
        </p:txBody>
      </p:sp>
      <p:sp>
        <p:nvSpPr>
          <p:cNvPr id="6" name="Footer Placeholder 5">
            <a:extLst>
              <a:ext uri="{FF2B5EF4-FFF2-40B4-BE49-F238E27FC236}">
                <a16:creationId xmlns:a16="http://schemas.microsoft.com/office/drawing/2014/main" id="{D4D64789-3A44-3D74-A811-5B829EE35D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408F34-A273-E442-4673-1E4C743B1587}"/>
              </a:ext>
            </a:extLst>
          </p:cNvPr>
          <p:cNvSpPr>
            <a:spLocks noGrp="1"/>
          </p:cNvSpPr>
          <p:nvPr>
            <p:ph type="sldNum" sz="quarter" idx="12"/>
          </p:nvPr>
        </p:nvSpPr>
        <p:spPr/>
        <p:txBody>
          <a:bodyPr/>
          <a:lstStyle/>
          <a:p>
            <a:fld id="{55AF49DB-A84B-4C96-AE50-C9BCBCBE2FAD}" type="slidenum">
              <a:rPr lang="en-IN" smtClean="0"/>
              <a:t>‹#›</a:t>
            </a:fld>
            <a:endParaRPr lang="en-IN"/>
          </a:p>
        </p:txBody>
      </p:sp>
    </p:spTree>
    <p:extLst>
      <p:ext uri="{BB962C8B-B14F-4D97-AF65-F5344CB8AC3E}">
        <p14:creationId xmlns:p14="http://schemas.microsoft.com/office/powerpoint/2010/main" val="3633195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BFDFE-209A-8D2C-AC93-414EC72CD58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5D742A-6FE7-B460-E2D3-05F4D431D5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5C4622-B2D8-FEE2-62B3-709B087DCD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02FD06D-4528-E140-5275-F443515682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9778D7-9609-ABBF-B597-8CB6051CCB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2848EE2-FE59-AE01-45B5-B217F1912C63}"/>
              </a:ext>
            </a:extLst>
          </p:cNvPr>
          <p:cNvSpPr>
            <a:spLocks noGrp="1"/>
          </p:cNvSpPr>
          <p:nvPr>
            <p:ph type="dt" sz="half" idx="10"/>
          </p:nvPr>
        </p:nvSpPr>
        <p:spPr/>
        <p:txBody>
          <a:bodyPr/>
          <a:lstStyle/>
          <a:p>
            <a:fld id="{E67BB21E-BD7D-4321-AE6D-714B2FD28CD3}" type="datetime1">
              <a:rPr lang="en-IN" smtClean="0"/>
              <a:t>23-06-2024</a:t>
            </a:fld>
            <a:endParaRPr lang="en-IN"/>
          </a:p>
        </p:txBody>
      </p:sp>
      <p:sp>
        <p:nvSpPr>
          <p:cNvPr id="8" name="Footer Placeholder 7">
            <a:extLst>
              <a:ext uri="{FF2B5EF4-FFF2-40B4-BE49-F238E27FC236}">
                <a16:creationId xmlns:a16="http://schemas.microsoft.com/office/drawing/2014/main" id="{36C7DDF4-C5D4-751D-0754-4EC3980323A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5F35086-322B-F73C-EE05-A3B5B1D7AF32}"/>
              </a:ext>
            </a:extLst>
          </p:cNvPr>
          <p:cNvSpPr>
            <a:spLocks noGrp="1"/>
          </p:cNvSpPr>
          <p:nvPr>
            <p:ph type="sldNum" sz="quarter" idx="12"/>
          </p:nvPr>
        </p:nvSpPr>
        <p:spPr/>
        <p:txBody>
          <a:bodyPr/>
          <a:lstStyle/>
          <a:p>
            <a:fld id="{55AF49DB-A84B-4C96-AE50-C9BCBCBE2FAD}" type="slidenum">
              <a:rPr lang="en-IN" smtClean="0"/>
              <a:t>‹#›</a:t>
            </a:fld>
            <a:endParaRPr lang="en-IN"/>
          </a:p>
        </p:txBody>
      </p:sp>
    </p:spTree>
    <p:extLst>
      <p:ext uri="{BB962C8B-B14F-4D97-AF65-F5344CB8AC3E}">
        <p14:creationId xmlns:p14="http://schemas.microsoft.com/office/powerpoint/2010/main" val="485975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D472D-18CA-EE9C-8519-4D340B52F70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E3101A7-C9BA-F7AC-05D0-5F1E5443C0CE}"/>
              </a:ext>
            </a:extLst>
          </p:cNvPr>
          <p:cNvSpPr>
            <a:spLocks noGrp="1"/>
          </p:cNvSpPr>
          <p:nvPr>
            <p:ph type="dt" sz="half" idx="10"/>
          </p:nvPr>
        </p:nvSpPr>
        <p:spPr/>
        <p:txBody>
          <a:bodyPr/>
          <a:lstStyle/>
          <a:p>
            <a:fld id="{5B30CB5A-B2E2-40D9-BA32-EC30C21E57F9}" type="datetime1">
              <a:rPr lang="en-IN" smtClean="0"/>
              <a:t>23-06-2024</a:t>
            </a:fld>
            <a:endParaRPr lang="en-IN"/>
          </a:p>
        </p:txBody>
      </p:sp>
      <p:sp>
        <p:nvSpPr>
          <p:cNvPr id="4" name="Footer Placeholder 3">
            <a:extLst>
              <a:ext uri="{FF2B5EF4-FFF2-40B4-BE49-F238E27FC236}">
                <a16:creationId xmlns:a16="http://schemas.microsoft.com/office/drawing/2014/main" id="{FEB32724-35DF-DBD6-FE06-D2E1BBD9AB5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140651A-DE0F-0CF7-D0DA-700BFEAB9F7D}"/>
              </a:ext>
            </a:extLst>
          </p:cNvPr>
          <p:cNvSpPr>
            <a:spLocks noGrp="1"/>
          </p:cNvSpPr>
          <p:nvPr>
            <p:ph type="sldNum" sz="quarter" idx="12"/>
          </p:nvPr>
        </p:nvSpPr>
        <p:spPr/>
        <p:txBody>
          <a:bodyPr/>
          <a:lstStyle/>
          <a:p>
            <a:fld id="{55AF49DB-A84B-4C96-AE50-C9BCBCBE2FAD}" type="slidenum">
              <a:rPr lang="en-IN" smtClean="0"/>
              <a:t>‹#›</a:t>
            </a:fld>
            <a:endParaRPr lang="en-IN"/>
          </a:p>
        </p:txBody>
      </p:sp>
    </p:spTree>
    <p:extLst>
      <p:ext uri="{BB962C8B-B14F-4D97-AF65-F5344CB8AC3E}">
        <p14:creationId xmlns:p14="http://schemas.microsoft.com/office/powerpoint/2010/main" val="1214662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EE77DB-90D4-ABC8-5D25-B6F4267014AF}"/>
              </a:ext>
            </a:extLst>
          </p:cNvPr>
          <p:cNvSpPr>
            <a:spLocks noGrp="1"/>
          </p:cNvSpPr>
          <p:nvPr>
            <p:ph type="dt" sz="half" idx="10"/>
          </p:nvPr>
        </p:nvSpPr>
        <p:spPr/>
        <p:txBody>
          <a:bodyPr/>
          <a:lstStyle/>
          <a:p>
            <a:fld id="{0D0AF283-D586-4DE1-8663-4981D0BC40DD}" type="datetime1">
              <a:rPr lang="en-IN" smtClean="0"/>
              <a:t>23-06-2024</a:t>
            </a:fld>
            <a:endParaRPr lang="en-IN"/>
          </a:p>
        </p:txBody>
      </p:sp>
      <p:sp>
        <p:nvSpPr>
          <p:cNvPr id="3" name="Footer Placeholder 2">
            <a:extLst>
              <a:ext uri="{FF2B5EF4-FFF2-40B4-BE49-F238E27FC236}">
                <a16:creationId xmlns:a16="http://schemas.microsoft.com/office/drawing/2014/main" id="{1DC36E6B-2B14-9AD1-C7FA-14BD384E1BC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A689B85-CB3D-2680-454D-2E9FC825E420}"/>
              </a:ext>
            </a:extLst>
          </p:cNvPr>
          <p:cNvSpPr>
            <a:spLocks noGrp="1"/>
          </p:cNvSpPr>
          <p:nvPr>
            <p:ph type="sldNum" sz="quarter" idx="12"/>
          </p:nvPr>
        </p:nvSpPr>
        <p:spPr/>
        <p:txBody>
          <a:bodyPr/>
          <a:lstStyle/>
          <a:p>
            <a:fld id="{55AF49DB-A84B-4C96-AE50-C9BCBCBE2FAD}" type="slidenum">
              <a:rPr lang="en-IN" smtClean="0"/>
              <a:t>‹#›</a:t>
            </a:fld>
            <a:endParaRPr lang="en-IN"/>
          </a:p>
        </p:txBody>
      </p:sp>
    </p:spTree>
    <p:extLst>
      <p:ext uri="{BB962C8B-B14F-4D97-AF65-F5344CB8AC3E}">
        <p14:creationId xmlns:p14="http://schemas.microsoft.com/office/powerpoint/2010/main" val="3724797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A60A2-AEEC-899E-B191-8327505336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58147F-ECA0-E19A-6DBE-307F1509EE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07CCD27-4F85-C04D-B5EE-5CD2E56952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C219A2-6D98-2F6D-4BF2-E77B576F6A6A}"/>
              </a:ext>
            </a:extLst>
          </p:cNvPr>
          <p:cNvSpPr>
            <a:spLocks noGrp="1"/>
          </p:cNvSpPr>
          <p:nvPr>
            <p:ph type="dt" sz="half" idx="10"/>
          </p:nvPr>
        </p:nvSpPr>
        <p:spPr/>
        <p:txBody>
          <a:bodyPr/>
          <a:lstStyle/>
          <a:p>
            <a:fld id="{3D860CDA-29A2-4158-9EA0-4138F1594E64}" type="datetime1">
              <a:rPr lang="en-IN" smtClean="0"/>
              <a:t>23-06-2024</a:t>
            </a:fld>
            <a:endParaRPr lang="en-IN"/>
          </a:p>
        </p:txBody>
      </p:sp>
      <p:sp>
        <p:nvSpPr>
          <p:cNvPr id="6" name="Footer Placeholder 5">
            <a:extLst>
              <a:ext uri="{FF2B5EF4-FFF2-40B4-BE49-F238E27FC236}">
                <a16:creationId xmlns:a16="http://schemas.microsoft.com/office/drawing/2014/main" id="{10B90F16-87A5-5473-685E-F088E4A855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9CACE9-65AA-869F-0036-FEC56DDAB84F}"/>
              </a:ext>
            </a:extLst>
          </p:cNvPr>
          <p:cNvSpPr>
            <a:spLocks noGrp="1"/>
          </p:cNvSpPr>
          <p:nvPr>
            <p:ph type="sldNum" sz="quarter" idx="12"/>
          </p:nvPr>
        </p:nvSpPr>
        <p:spPr/>
        <p:txBody>
          <a:bodyPr/>
          <a:lstStyle/>
          <a:p>
            <a:fld id="{55AF49DB-A84B-4C96-AE50-C9BCBCBE2FAD}" type="slidenum">
              <a:rPr lang="en-IN" smtClean="0"/>
              <a:t>‹#›</a:t>
            </a:fld>
            <a:endParaRPr lang="en-IN"/>
          </a:p>
        </p:txBody>
      </p:sp>
    </p:spTree>
    <p:extLst>
      <p:ext uri="{BB962C8B-B14F-4D97-AF65-F5344CB8AC3E}">
        <p14:creationId xmlns:p14="http://schemas.microsoft.com/office/powerpoint/2010/main" val="335716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F1960-6FA0-A74C-B5D2-0B502D588E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60B1E75-6DBB-D4AB-BAF2-FFCECBC6BB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6B3C571-4672-108F-7C10-F41893F5F6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7E5503-44F7-ACDD-8F24-49CE3510FCBF}"/>
              </a:ext>
            </a:extLst>
          </p:cNvPr>
          <p:cNvSpPr>
            <a:spLocks noGrp="1"/>
          </p:cNvSpPr>
          <p:nvPr>
            <p:ph type="dt" sz="half" idx="10"/>
          </p:nvPr>
        </p:nvSpPr>
        <p:spPr/>
        <p:txBody>
          <a:bodyPr/>
          <a:lstStyle/>
          <a:p>
            <a:fld id="{AAA40925-40CB-44A2-9CA3-DAFCF757665D}" type="datetime1">
              <a:rPr lang="en-IN" smtClean="0"/>
              <a:t>23-06-2024</a:t>
            </a:fld>
            <a:endParaRPr lang="en-IN"/>
          </a:p>
        </p:txBody>
      </p:sp>
      <p:sp>
        <p:nvSpPr>
          <p:cNvPr id="6" name="Footer Placeholder 5">
            <a:extLst>
              <a:ext uri="{FF2B5EF4-FFF2-40B4-BE49-F238E27FC236}">
                <a16:creationId xmlns:a16="http://schemas.microsoft.com/office/drawing/2014/main" id="{36DCC4BA-8D21-BB2A-466D-5BEE56D6FD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2E67CE-5FE8-CBFD-45F8-A09443E96DF3}"/>
              </a:ext>
            </a:extLst>
          </p:cNvPr>
          <p:cNvSpPr>
            <a:spLocks noGrp="1"/>
          </p:cNvSpPr>
          <p:nvPr>
            <p:ph type="sldNum" sz="quarter" idx="12"/>
          </p:nvPr>
        </p:nvSpPr>
        <p:spPr/>
        <p:txBody>
          <a:bodyPr/>
          <a:lstStyle/>
          <a:p>
            <a:fld id="{55AF49DB-A84B-4C96-AE50-C9BCBCBE2FAD}" type="slidenum">
              <a:rPr lang="en-IN" smtClean="0"/>
              <a:t>‹#›</a:t>
            </a:fld>
            <a:endParaRPr lang="en-IN"/>
          </a:p>
        </p:txBody>
      </p:sp>
    </p:spTree>
    <p:extLst>
      <p:ext uri="{BB962C8B-B14F-4D97-AF65-F5344CB8AC3E}">
        <p14:creationId xmlns:p14="http://schemas.microsoft.com/office/powerpoint/2010/main" val="2447669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CB089D-FEEB-88F4-DCC2-3E13E2AA76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85F2EC-8BBD-E795-DB8A-A34AC48617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F87B55-16AF-3965-63FC-634E81285D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694E99-A446-4118-A3A2-A9226FE8E81B}" type="datetime1">
              <a:rPr lang="en-IN" smtClean="0"/>
              <a:t>23-06-2024</a:t>
            </a:fld>
            <a:endParaRPr lang="en-IN"/>
          </a:p>
        </p:txBody>
      </p:sp>
      <p:sp>
        <p:nvSpPr>
          <p:cNvPr id="5" name="Footer Placeholder 4">
            <a:extLst>
              <a:ext uri="{FF2B5EF4-FFF2-40B4-BE49-F238E27FC236}">
                <a16:creationId xmlns:a16="http://schemas.microsoft.com/office/drawing/2014/main" id="{BD8579DB-C72C-A830-2D60-CE9CE926AE95}"/>
              </a:ext>
            </a:extLst>
          </p:cNvPr>
          <p:cNvSpPr>
            <a:spLocks noGrp="1"/>
          </p:cNvSpPr>
          <p:nvPr>
            <p:ph type="ftr" sz="quarter" idx="3"/>
          </p:nvPr>
        </p:nvSpPr>
        <p:spPr>
          <a:xfrm>
            <a:off x="0" y="6492874"/>
            <a:ext cx="4114800" cy="365125"/>
          </a:xfrm>
          <a:prstGeom prst="rect">
            <a:avLst/>
          </a:prstGeom>
        </p:spPr>
        <p:txBody>
          <a:bodyPr vert="horz" lIns="91440" tIns="45720" rIns="91440" bIns="45720" rtlCol="0" anchor="ctr"/>
          <a:lstStyle>
            <a:lvl1pPr algn="l">
              <a:defRPr sz="2000" b="1" i="1">
                <a:solidFill>
                  <a:schemeClr val="tx1"/>
                </a:solidFill>
                <a:latin typeface="Times New Roman" panose="02020603050405020304" pitchFamily="18" charset="0"/>
                <a:cs typeface="Times New Roman" panose="02020603050405020304" pitchFamily="18" charset="0"/>
              </a:defRPr>
            </a:lvl1pPr>
          </a:lstStyle>
          <a:p>
            <a:endParaRPr lang="en-IN"/>
          </a:p>
        </p:txBody>
      </p:sp>
      <p:sp>
        <p:nvSpPr>
          <p:cNvPr id="6" name="Slide Number Placeholder 5">
            <a:extLst>
              <a:ext uri="{FF2B5EF4-FFF2-40B4-BE49-F238E27FC236}">
                <a16:creationId xmlns:a16="http://schemas.microsoft.com/office/drawing/2014/main" id="{F0940319-DF79-C794-0C17-7130D155A161}"/>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2000" b="1" i="1">
                <a:solidFill>
                  <a:schemeClr val="tx1"/>
                </a:solidFill>
                <a:latin typeface="Times New Roman" panose="02020603050405020304" pitchFamily="18" charset="0"/>
                <a:cs typeface="Times New Roman" panose="02020603050405020304" pitchFamily="18" charset="0"/>
              </a:defRPr>
            </a:lvl1pPr>
          </a:lstStyle>
          <a:p>
            <a:fld id="{55AF49DB-A84B-4C96-AE50-C9BCBCBE2FAD}" type="slidenum">
              <a:rPr lang="en-IN" smtClean="0"/>
              <a:pPr/>
              <a:t>‹#›</a:t>
            </a:fld>
            <a:endParaRPr lang="en-IN"/>
          </a:p>
        </p:txBody>
      </p:sp>
    </p:spTree>
    <p:extLst>
      <p:ext uri="{BB962C8B-B14F-4D97-AF65-F5344CB8AC3E}">
        <p14:creationId xmlns:p14="http://schemas.microsoft.com/office/powerpoint/2010/main" val="340954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colab.research.google.com/drive/1M2qqptPK9YXU8Tsen-bgffV-la_F9UF5#scrollTo=dww0eUU4Yb5g" TargetMode="Externa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hyperlink" Target="https://github.com/AchalDoshi/Analysis-of-Movie-Review.git"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D9BDE-84E1-4C4B-3E21-D5769A558EFC}"/>
              </a:ext>
            </a:extLst>
          </p:cNvPr>
          <p:cNvSpPr>
            <a:spLocks noGrp="1"/>
          </p:cNvSpPr>
          <p:nvPr>
            <p:ph type="ctrTitle"/>
          </p:nvPr>
        </p:nvSpPr>
        <p:spPr>
          <a:xfrm>
            <a:off x="7390262" y="1"/>
            <a:ext cx="4801718" cy="2357594"/>
          </a:xfrm>
        </p:spPr>
        <p:txBody>
          <a:bodyPr vert="horz" lIns="91440" tIns="45720" rIns="91440" bIns="45720" rtlCol="0" anchor="b">
            <a:noAutofit/>
          </a:bodyPr>
          <a:lstStyle/>
          <a:p>
            <a:r>
              <a:rPr lang="en-US" sz="4400" b="1" i="1" u="sng">
                <a:latin typeface="Times New Roman" panose="02020603050405020304" pitchFamily="18" charset="0"/>
                <a:cs typeface="Times New Roman" panose="02020603050405020304" pitchFamily="18" charset="0"/>
              </a:rPr>
              <a:t>Mini Project</a:t>
            </a:r>
            <a:br>
              <a:rPr lang="en-US" sz="4400" b="1" i="1" u="sng">
                <a:latin typeface="Times New Roman" panose="02020603050405020304" pitchFamily="18" charset="0"/>
                <a:cs typeface="Times New Roman" panose="02020603050405020304" pitchFamily="18" charset="0"/>
              </a:rPr>
            </a:br>
            <a:r>
              <a:rPr lang="en-US" sz="4400" b="1" i="1">
                <a:latin typeface="Times New Roman" panose="02020603050405020304" pitchFamily="18" charset="0"/>
                <a:cs typeface="Times New Roman" panose="02020603050405020304" pitchFamily="18" charset="0"/>
              </a:rPr>
              <a:t>Analysis of Movie Review</a:t>
            </a:r>
            <a:endParaRPr lang="en-US" sz="4400" b="1" i="1" u="sng">
              <a:latin typeface="Times New Roman" panose="02020603050405020304" pitchFamily="18" charset="0"/>
              <a:cs typeface="Times New Roman" panose="02020603050405020304" pitchFamily="18" charset="0"/>
            </a:endParaRPr>
          </a:p>
        </p:txBody>
      </p:sp>
      <p:pic>
        <p:nvPicPr>
          <p:cNvPr id="1026" name="Picture 2" descr="How to Write a Movie Review: 10 Essential Tips">
            <a:extLst>
              <a:ext uri="{FF2B5EF4-FFF2-40B4-BE49-F238E27FC236}">
                <a16:creationId xmlns:a16="http://schemas.microsoft.com/office/drawing/2014/main" id="{17658154-13C6-D072-B59A-B1ED2631AA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3694" b="-1"/>
          <a:stretch/>
        </p:blipFill>
        <p:spPr bwMode="auto">
          <a:xfrm>
            <a:off x="20" y="10"/>
            <a:ext cx="7390243"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9" name="Rectangle 1038">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39">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41" name="Rectangle 1040">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 name="Subtitle 2">
            <a:extLst>
              <a:ext uri="{FF2B5EF4-FFF2-40B4-BE49-F238E27FC236}">
                <a16:creationId xmlns:a16="http://schemas.microsoft.com/office/drawing/2014/main" id="{CA181179-19E4-557C-7053-13D85A085CBA}"/>
              </a:ext>
            </a:extLst>
          </p:cNvPr>
          <p:cNvSpPr>
            <a:spLocks noGrp="1"/>
          </p:cNvSpPr>
          <p:nvPr>
            <p:ph type="subTitle" idx="1"/>
          </p:nvPr>
        </p:nvSpPr>
        <p:spPr>
          <a:xfrm>
            <a:off x="7390262" y="2357595"/>
            <a:ext cx="4801718" cy="4496685"/>
          </a:xfrm>
        </p:spPr>
        <p:txBody>
          <a:bodyPr vert="horz" lIns="91440" tIns="45720" rIns="91440" bIns="45720" rtlCol="0" anchor="t">
            <a:noAutofit/>
          </a:bodyPr>
          <a:lstStyle/>
          <a:p>
            <a:r>
              <a:rPr lang="en-US" sz="2800" u="sng">
                <a:latin typeface="Times New Roman" panose="02020603050405020304" pitchFamily="18" charset="0"/>
                <a:cs typeface="Times New Roman" panose="02020603050405020304" pitchFamily="18" charset="0"/>
              </a:rPr>
              <a:t>Group – 1</a:t>
            </a:r>
          </a:p>
          <a:p>
            <a:r>
              <a:rPr lang="en-US" sz="2800">
                <a:latin typeface="Times New Roman" panose="02020603050405020304" pitchFamily="18" charset="0"/>
                <a:cs typeface="Times New Roman" panose="02020603050405020304" pitchFamily="18" charset="0"/>
              </a:rPr>
              <a:t>Achal Hemal Doshi</a:t>
            </a:r>
          </a:p>
          <a:p>
            <a:r>
              <a:rPr lang="en-US" sz="2800">
                <a:latin typeface="Times New Roman" panose="02020603050405020304" pitchFamily="18" charset="0"/>
                <a:cs typeface="Times New Roman" panose="02020603050405020304" pitchFamily="18" charset="0"/>
              </a:rPr>
              <a:t>Praneeth Kumar</a:t>
            </a:r>
          </a:p>
          <a:p>
            <a:r>
              <a:rPr lang="en-US" sz="2800">
                <a:latin typeface="Times New Roman" panose="02020603050405020304" pitchFamily="18" charset="0"/>
                <a:cs typeface="Times New Roman" panose="02020603050405020304" pitchFamily="18" charset="0"/>
              </a:rPr>
              <a:t>Laxmikanth Borado</a:t>
            </a:r>
          </a:p>
          <a:p>
            <a:r>
              <a:rPr lang="en-US" sz="2800">
                <a:latin typeface="Times New Roman" panose="02020603050405020304" pitchFamily="18" charset="0"/>
                <a:cs typeface="Times New Roman" panose="02020603050405020304" pitchFamily="18" charset="0"/>
              </a:rPr>
              <a:t>Venkatesh Korakullu</a:t>
            </a:r>
          </a:p>
          <a:p>
            <a:r>
              <a:rPr lang="en-US" sz="2800">
                <a:latin typeface="Times New Roman" panose="02020603050405020304" pitchFamily="18" charset="0"/>
                <a:cs typeface="Times New Roman" panose="02020603050405020304" pitchFamily="18" charset="0"/>
              </a:rPr>
              <a:t>P Manikanta Manohar</a:t>
            </a:r>
          </a:p>
        </p:txBody>
      </p:sp>
    </p:spTree>
    <p:extLst>
      <p:ext uri="{BB962C8B-B14F-4D97-AF65-F5344CB8AC3E}">
        <p14:creationId xmlns:p14="http://schemas.microsoft.com/office/powerpoint/2010/main" val="95125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8" name="Rectangle 207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9" name="Rectangle 2078">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0" name="Rectangle 2079">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1" name="Rectangle 2080">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2" name="Freeform: Shape 2081">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83" name="Rectangle 2082">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6F6B267-B2C6-751A-F602-196722FFFAC5}"/>
              </a:ext>
            </a:extLst>
          </p:cNvPr>
          <p:cNvSpPr txBox="1"/>
          <p:nvPr/>
        </p:nvSpPr>
        <p:spPr>
          <a:xfrm>
            <a:off x="620115" y="2283554"/>
            <a:ext cx="3115265" cy="2396359"/>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i="1" u="sng" kern="1200">
                <a:solidFill>
                  <a:srgbClr val="FFFFFF"/>
                </a:solidFill>
                <a:latin typeface="+mj-lt"/>
                <a:ea typeface="+mj-ea"/>
                <a:cs typeface="+mj-cs"/>
              </a:rPr>
              <a:t>Exploratory Data Analysis</a:t>
            </a:r>
          </a:p>
        </p:txBody>
      </p:sp>
      <p:sp>
        <p:nvSpPr>
          <p:cNvPr id="3" name="TextBox 2">
            <a:extLst>
              <a:ext uri="{FF2B5EF4-FFF2-40B4-BE49-F238E27FC236}">
                <a16:creationId xmlns:a16="http://schemas.microsoft.com/office/drawing/2014/main" id="{DBEEC094-61AA-9714-28E7-EDD7A3B8504A}"/>
              </a:ext>
            </a:extLst>
          </p:cNvPr>
          <p:cNvSpPr txBox="1"/>
          <p:nvPr/>
        </p:nvSpPr>
        <p:spPr>
          <a:xfrm>
            <a:off x="4037824" y="419177"/>
            <a:ext cx="8154176" cy="523220"/>
          </a:xfrm>
          <a:prstGeom prst="rect">
            <a:avLst/>
          </a:prstGeom>
          <a:noFill/>
        </p:spPr>
        <p:txBody>
          <a:bodyPr wrap="square" rtlCol="0">
            <a:spAutoFit/>
          </a:bodyPr>
          <a:lstStyle/>
          <a:p>
            <a:pPr defTabSz="493776">
              <a:spcAft>
                <a:spcPts val="600"/>
              </a:spcAft>
            </a:pPr>
            <a:r>
              <a:rPr lang="en-US" sz="2800" b="1" i="1" kern="1200">
                <a:solidFill>
                  <a:schemeClr val="tx1"/>
                </a:solidFill>
                <a:latin typeface="Times New Roman" panose="02020603050405020304" pitchFamily="18" charset="0"/>
                <a:ea typeface="+mn-ea"/>
                <a:cs typeface="Times New Roman" panose="02020603050405020304" pitchFamily="18" charset="0"/>
              </a:rPr>
              <a:t>Scatter Plot of Review Rating and Movie </a:t>
            </a:r>
            <a:r>
              <a:rPr lang="en-US" sz="2800" b="1" i="1">
                <a:latin typeface="Times New Roman" panose="02020603050405020304" pitchFamily="18" charset="0"/>
                <a:cs typeface="Times New Roman" panose="02020603050405020304" pitchFamily="18" charset="0"/>
              </a:rPr>
              <a:t>Rating</a:t>
            </a:r>
            <a:endParaRPr lang="en-IN" sz="2800" b="1" i="1">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AE0F8FA-0F60-C691-7C18-383BBD55115C}"/>
              </a:ext>
            </a:extLst>
          </p:cNvPr>
          <p:cNvSpPr txBox="1"/>
          <p:nvPr/>
        </p:nvSpPr>
        <p:spPr>
          <a:xfrm>
            <a:off x="4037824" y="5368412"/>
            <a:ext cx="8154176" cy="923330"/>
          </a:xfrm>
          <a:prstGeom prst="rect">
            <a:avLst/>
          </a:prstGeom>
          <a:noFill/>
        </p:spPr>
        <p:txBody>
          <a:bodyPr wrap="square" lIns="91440" tIns="45720" rIns="91440" bIns="45720" rtlCol="0" anchor="t">
            <a:spAutoFit/>
          </a:bodyPr>
          <a:lstStyle/>
          <a:p>
            <a:pPr defTabSz="493776">
              <a:spcAft>
                <a:spcPts val="600"/>
              </a:spcAft>
            </a:pPr>
            <a:r>
              <a:rPr lang="en-US" kern="1200">
                <a:solidFill>
                  <a:schemeClr val="tx1"/>
                </a:solidFill>
                <a:latin typeface="Times New Roman"/>
                <a:ea typeface="+mn-ea"/>
                <a:cs typeface="Times New Roman"/>
              </a:rPr>
              <a:t>Movie </a:t>
            </a:r>
            <a:r>
              <a:rPr lang="en-US">
                <a:latin typeface="Times New Roman"/>
                <a:cs typeface="Times New Roman"/>
              </a:rPr>
              <a:t>Rating</a:t>
            </a:r>
            <a:r>
              <a:rPr lang="en-US" kern="1200">
                <a:solidFill>
                  <a:schemeClr val="tx1"/>
                </a:solidFill>
                <a:latin typeface="Times New Roman"/>
                <a:ea typeface="+mn-ea"/>
                <a:cs typeface="Times New Roman"/>
              </a:rPr>
              <a:t> has a negative correlation with Review Rating, i.e., Movie </a:t>
            </a:r>
            <a:r>
              <a:rPr lang="en-US">
                <a:latin typeface="Times New Roman"/>
                <a:cs typeface="Times New Roman"/>
              </a:rPr>
              <a:t>Rating</a:t>
            </a:r>
            <a:r>
              <a:rPr lang="en-US" kern="1200">
                <a:solidFill>
                  <a:schemeClr val="tx1"/>
                </a:solidFill>
                <a:latin typeface="Times New Roman"/>
                <a:ea typeface="+mn-ea"/>
                <a:cs typeface="Times New Roman"/>
              </a:rPr>
              <a:t> has a decreasing trend with Review Rating, i.e., as Movie </a:t>
            </a:r>
            <a:r>
              <a:rPr lang="en-US">
                <a:latin typeface="Times New Roman"/>
                <a:cs typeface="Times New Roman"/>
              </a:rPr>
              <a:t>Rating</a:t>
            </a:r>
            <a:r>
              <a:rPr lang="en-US" kern="1200">
                <a:solidFill>
                  <a:schemeClr val="tx1"/>
                </a:solidFill>
                <a:latin typeface="Times New Roman"/>
                <a:ea typeface="+mn-ea"/>
                <a:cs typeface="Times New Roman"/>
              </a:rPr>
              <a:t> decreases Review Rating also decreases.</a:t>
            </a:r>
            <a:endParaRPr lang="en-US" b="0" i="0">
              <a:effectLst/>
              <a:latin typeface="Times New Roman"/>
              <a:cs typeface="Times New Roman"/>
            </a:endParaRPr>
          </a:p>
        </p:txBody>
      </p:sp>
      <p:pic>
        <p:nvPicPr>
          <p:cNvPr id="5122" name="Picture 2">
            <a:extLst>
              <a:ext uri="{FF2B5EF4-FFF2-40B4-BE49-F238E27FC236}">
                <a16:creationId xmlns:a16="http://schemas.microsoft.com/office/drawing/2014/main" id="{37BF0725-BE67-856B-5045-FD4ED1864A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7824" y="958332"/>
            <a:ext cx="8154176" cy="441007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E74FFD4F-F12C-E173-CC33-A8FCA7FC03DE}"/>
              </a:ext>
            </a:extLst>
          </p:cNvPr>
          <p:cNvSpPr>
            <a:spLocks noGrp="1"/>
          </p:cNvSpPr>
          <p:nvPr>
            <p:ph type="sldNum" sz="quarter" idx="12"/>
          </p:nvPr>
        </p:nvSpPr>
        <p:spPr/>
        <p:txBody>
          <a:bodyPr/>
          <a:lstStyle/>
          <a:p>
            <a:fld id="{55AF49DB-A84B-4C96-AE50-C9BCBCBE2FAD}" type="slidenum">
              <a:rPr lang="en-IN" smtClean="0"/>
              <a:t>10</a:t>
            </a:fld>
            <a:endParaRPr lang="en-IN"/>
          </a:p>
        </p:txBody>
      </p:sp>
    </p:spTree>
    <p:extLst>
      <p:ext uri="{BB962C8B-B14F-4D97-AF65-F5344CB8AC3E}">
        <p14:creationId xmlns:p14="http://schemas.microsoft.com/office/powerpoint/2010/main" val="1443207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65" name="Rectangle 616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6"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6F6B267-B2C6-751A-F602-196722FFFAC5}"/>
              </a:ext>
            </a:extLst>
          </p:cNvPr>
          <p:cNvSpPr txBox="1"/>
          <p:nvPr/>
        </p:nvSpPr>
        <p:spPr>
          <a:xfrm>
            <a:off x="630936" y="2807208"/>
            <a:ext cx="3429000" cy="3410712"/>
          </a:xfrm>
          <a:prstGeom prst="rect">
            <a:avLst/>
          </a:prstGeom>
        </p:spPr>
        <p:txBody>
          <a:bodyPr vert="horz" lIns="91440" tIns="45720" rIns="91440" bIns="45720" rtlCol="0" anchor="t">
            <a:normAutofit/>
          </a:bodyPr>
          <a:lstStyle/>
          <a:p>
            <a:pPr algn="ctr">
              <a:lnSpc>
                <a:spcPct val="90000"/>
              </a:lnSpc>
              <a:spcAft>
                <a:spcPts val="600"/>
              </a:spcAft>
            </a:pPr>
            <a:r>
              <a:rPr lang="en-US" sz="4400" b="1" i="1" u="sng">
                <a:latin typeface="Times New Roman" panose="02020603050405020304" pitchFamily="18" charset="0"/>
                <a:cs typeface="Times New Roman" panose="02020603050405020304" pitchFamily="18" charset="0"/>
              </a:rPr>
              <a:t>Exploratory Data Analysis</a:t>
            </a:r>
          </a:p>
        </p:txBody>
      </p:sp>
      <p:sp>
        <p:nvSpPr>
          <p:cNvPr id="3" name="TextBox 2">
            <a:extLst>
              <a:ext uri="{FF2B5EF4-FFF2-40B4-BE49-F238E27FC236}">
                <a16:creationId xmlns:a16="http://schemas.microsoft.com/office/drawing/2014/main" id="{DBEEC094-61AA-9714-28E7-EDD7A3B8504A}"/>
              </a:ext>
            </a:extLst>
          </p:cNvPr>
          <p:cNvSpPr txBox="1"/>
          <p:nvPr/>
        </p:nvSpPr>
        <p:spPr>
          <a:xfrm>
            <a:off x="4654296" y="0"/>
            <a:ext cx="6903720" cy="523220"/>
          </a:xfrm>
          <a:prstGeom prst="rect">
            <a:avLst/>
          </a:prstGeom>
          <a:noFill/>
        </p:spPr>
        <p:txBody>
          <a:bodyPr wrap="square" rtlCol="0">
            <a:spAutoFit/>
          </a:bodyPr>
          <a:lstStyle/>
          <a:p>
            <a:pPr defTabSz="512064">
              <a:spcAft>
                <a:spcPts val="600"/>
              </a:spcAft>
            </a:pPr>
            <a:r>
              <a:rPr lang="en-US" sz="2800" b="1" i="1" kern="1200">
                <a:solidFill>
                  <a:schemeClr val="tx1"/>
                </a:solidFill>
                <a:latin typeface="Times New Roman" panose="02020603050405020304" pitchFamily="18" charset="0"/>
                <a:ea typeface="+mn-ea"/>
                <a:cs typeface="Times New Roman" panose="02020603050405020304" pitchFamily="18" charset="0"/>
              </a:rPr>
              <a:t>Pair Plot</a:t>
            </a:r>
            <a:endParaRPr lang="en-IN" sz="2800" b="1" i="1">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AE0F8FA-0F60-C691-7C18-383BBD55115C}"/>
              </a:ext>
            </a:extLst>
          </p:cNvPr>
          <p:cNvSpPr txBox="1"/>
          <p:nvPr/>
        </p:nvSpPr>
        <p:spPr>
          <a:xfrm>
            <a:off x="4690872" y="5657671"/>
            <a:ext cx="7537704" cy="1200329"/>
          </a:xfrm>
          <a:prstGeom prst="rect">
            <a:avLst/>
          </a:prstGeom>
          <a:noFill/>
        </p:spPr>
        <p:txBody>
          <a:bodyPr wrap="square" lIns="91440" tIns="45720" rIns="91440" bIns="45720" rtlCol="0" anchor="t">
            <a:spAutoFit/>
          </a:bodyPr>
          <a:lstStyle/>
          <a:p>
            <a:pPr defTabSz="512064">
              <a:spcAft>
                <a:spcPts val="600"/>
              </a:spcAft>
            </a:pPr>
            <a:r>
              <a:rPr lang="en-US" kern="1200">
                <a:solidFill>
                  <a:schemeClr val="tx1"/>
                </a:solidFill>
                <a:latin typeface="Times New Roman" panose="02020603050405020304" pitchFamily="18" charset="0"/>
                <a:ea typeface="+mn-ea"/>
                <a:cs typeface="Times New Roman" panose="02020603050405020304" pitchFamily="18" charset="0"/>
              </a:rPr>
              <a:t>Movie Genre, Movie Rating, and Review Rating all variables are positively correlated with the target variable (Review Type). Movie Budget (INR), Movie Name, and Review Source all variables are negatively correlated with the target variable (Review Type).</a:t>
            </a:r>
            <a:endParaRPr lang="en-US" b="0" i="0">
              <a:effectLst/>
              <a:latin typeface="Times New Roman" panose="02020603050405020304" pitchFamily="18" charset="0"/>
              <a:cs typeface="Times New Roman" panose="02020603050405020304" pitchFamily="18" charset="0"/>
            </a:endParaRPr>
          </a:p>
        </p:txBody>
      </p:sp>
      <p:pic>
        <p:nvPicPr>
          <p:cNvPr id="6146" name="Picture 2">
            <a:extLst>
              <a:ext uri="{FF2B5EF4-FFF2-40B4-BE49-F238E27FC236}">
                <a16:creationId xmlns:a16="http://schemas.microsoft.com/office/drawing/2014/main" id="{11260960-8A5D-B792-2DE7-C088B47B64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4296" y="523220"/>
            <a:ext cx="7537704" cy="4933683"/>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F7FC0CA7-E5CF-B5E4-D329-3C0AD8B8574E}"/>
              </a:ext>
            </a:extLst>
          </p:cNvPr>
          <p:cNvSpPr>
            <a:spLocks noGrp="1"/>
          </p:cNvSpPr>
          <p:nvPr>
            <p:ph type="sldNum" sz="quarter" idx="12"/>
          </p:nvPr>
        </p:nvSpPr>
        <p:spPr/>
        <p:txBody>
          <a:bodyPr/>
          <a:lstStyle/>
          <a:p>
            <a:fld id="{55AF49DB-A84B-4C96-AE50-C9BCBCBE2FAD}" type="slidenum">
              <a:rPr lang="en-IN" smtClean="0"/>
              <a:t>11</a:t>
            </a:fld>
            <a:endParaRPr lang="en-IN"/>
          </a:p>
        </p:txBody>
      </p:sp>
    </p:spTree>
    <p:extLst>
      <p:ext uri="{BB962C8B-B14F-4D97-AF65-F5344CB8AC3E}">
        <p14:creationId xmlns:p14="http://schemas.microsoft.com/office/powerpoint/2010/main" val="287180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92" name="Rectangle 7191">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6F6B267-B2C6-751A-F602-196722FFFAC5}"/>
              </a:ext>
            </a:extLst>
          </p:cNvPr>
          <p:cNvSpPr txBox="1"/>
          <p:nvPr/>
        </p:nvSpPr>
        <p:spPr>
          <a:xfrm>
            <a:off x="635000" y="640823"/>
            <a:ext cx="3418659" cy="558314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i="1" u="sng" kern="1200">
                <a:solidFill>
                  <a:schemeClr val="tx1"/>
                </a:solidFill>
                <a:latin typeface="Times New Roman" panose="02020603050405020304" pitchFamily="18" charset="0"/>
                <a:ea typeface="+mj-ea"/>
                <a:cs typeface="Times New Roman" panose="02020603050405020304" pitchFamily="18" charset="0"/>
              </a:rPr>
              <a:t>Exploratory Data Analysis</a:t>
            </a:r>
          </a:p>
        </p:txBody>
      </p:sp>
      <p:sp>
        <p:nvSpPr>
          <p:cNvPr id="7193"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BEEC094-61AA-9714-28E7-EDD7A3B8504A}"/>
              </a:ext>
            </a:extLst>
          </p:cNvPr>
          <p:cNvSpPr txBox="1"/>
          <p:nvPr/>
        </p:nvSpPr>
        <p:spPr>
          <a:xfrm>
            <a:off x="4341694" y="117603"/>
            <a:ext cx="6900512" cy="523220"/>
          </a:xfrm>
          <a:prstGeom prst="rect">
            <a:avLst/>
          </a:prstGeom>
          <a:noFill/>
        </p:spPr>
        <p:txBody>
          <a:bodyPr wrap="square" rtlCol="0">
            <a:spAutoFit/>
          </a:bodyPr>
          <a:lstStyle/>
          <a:p>
            <a:pPr defTabSz="512064">
              <a:spcAft>
                <a:spcPts val="600"/>
              </a:spcAft>
            </a:pPr>
            <a:r>
              <a:rPr lang="en-US" sz="2800" b="1" i="1" kern="1200">
                <a:solidFill>
                  <a:schemeClr val="tx1"/>
                </a:solidFill>
                <a:latin typeface="Times New Roman" panose="02020603050405020304" pitchFamily="18" charset="0"/>
                <a:ea typeface="+mn-ea"/>
                <a:cs typeface="Times New Roman" panose="02020603050405020304" pitchFamily="18" charset="0"/>
              </a:rPr>
              <a:t>Heat Map</a:t>
            </a:r>
            <a:endParaRPr lang="en-IN" sz="2800" b="1" i="1">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AE0F8FA-0F60-C691-7C18-383BBD55115C}"/>
              </a:ext>
            </a:extLst>
          </p:cNvPr>
          <p:cNvSpPr txBox="1"/>
          <p:nvPr/>
        </p:nvSpPr>
        <p:spPr>
          <a:xfrm>
            <a:off x="4341694" y="5380672"/>
            <a:ext cx="7850306" cy="1477328"/>
          </a:xfrm>
          <a:prstGeom prst="rect">
            <a:avLst/>
          </a:prstGeom>
          <a:noFill/>
        </p:spPr>
        <p:txBody>
          <a:bodyPr wrap="square" lIns="91440" tIns="45720" rIns="91440" bIns="45720" rtlCol="0" anchor="t">
            <a:spAutoFit/>
          </a:bodyPr>
          <a:lstStyle/>
          <a:p>
            <a:pPr defTabSz="512064">
              <a:spcAft>
                <a:spcPts val="600"/>
              </a:spcAft>
            </a:pPr>
            <a:r>
              <a:rPr lang="en-US" kern="1200">
                <a:solidFill>
                  <a:schemeClr val="tx1"/>
                </a:solidFill>
                <a:latin typeface="Times New Roman" panose="02020603050405020304" pitchFamily="18" charset="0"/>
                <a:ea typeface="+mn-ea"/>
                <a:cs typeface="Times New Roman" panose="02020603050405020304" pitchFamily="18" charset="0"/>
              </a:rPr>
              <a:t>Strong Correlation: Movie Budget (INR) and Movie Name, Movie Budget (INR) and Movie Rating. and Review Rating and Review Type. Moderate Correlation: Movie Budget (INR) and Review Source, Movie Name and Movie Rating, Movie Rating and Review Source, Review Rating and Review Source, and Review Source and Review Type. The rest not stated have a weak correlation.</a:t>
            </a:r>
            <a:endParaRPr lang="en-US" b="0" i="0">
              <a:effectLst/>
              <a:latin typeface="Times New Roman" panose="02020603050405020304" pitchFamily="18" charset="0"/>
              <a:cs typeface="Times New Roman" panose="02020603050405020304" pitchFamily="18" charset="0"/>
            </a:endParaRPr>
          </a:p>
        </p:txBody>
      </p:sp>
      <p:pic>
        <p:nvPicPr>
          <p:cNvPr id="7170" name="Picture 2">
            <a:extLst>
              <a:ext uri="{FF2B5EF4-FFF2-40B4-BE49-F238E27FC236}">
                <a16:creationId xmlns:a16="http://schemas.microsoft.com/office/drawing/2014/main" id="{7B9FB61E-984B-D8B3-E1D3-36754161AD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2548" y="640823"/>
            <a:ext cx="7846404" cy="4739849"/>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60E4899C-65C3-2F70-4603-516003382135}"/>
              </a:ext>
            </a:extLst>
          </p:cNvPr>
          <p:cNvSpPr>
            <a:spLocks noGrp="1"/>
          </p:cNvSpPr>
          <p:nvPr>
            <p:ph type="sldNum" sz="quarter" idx="12"/>
          </p:nvPr>
        </p:nvSpPr>
        <p:spPr/>
        <p:txBody>
          <a:bodyPr/>
          <a:lstStyle/>
          <a:p>
            <a:fld id="{55AF49DB-A84B-4C96-AE50-C9BCBCBE2FAD}" type="slidenum">
              <a:rPr lang="en-IN" smtClean="0"/>
              <a:t>12</a:t>
            </a:fld>
            <a:endParaRPr lang="en-IN"/>
          </a:p>
        </p:txBody>
      </p:sp>
    </p:spTree>
    <p:extLst>
      <p:ext uri="{BB962C8B-B14F-4D97-AF65-F5344CB8AC3E}">
        <p14:creationId xmlns:p14="http://schemas.microsoft.com/office/powerpoint/2010/main" val="1881262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33" name="Rectangle 103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B6D5700-60ED-AF2D-51A5-FA7FCC751E61}"/>
              </a:ext>
            </a:extLst>
          </p:cNvPr>
          <p:cNvSpPr txBox="1"/>
          <p:nvPr/>
        </p:nvSpPr>
        <p:spPr>
          <a:xfrm>
            <a:off x="699714" y="353160"/>
            <a:ext cx="7091300" cy="898581"/>
          </a:xfrm>
          <a:prstGeom prst="rect">
            <a:avLst/>
          </a:prstGeom>
        </p:spPr>
        <p:txBody>
          <a:bodyPr vert="horz" lIns="91440" tIns="45720" rIns="91440" bIns="45720" rtlCol="0" anchor="ctr">
            <a:noAutofit/>
          </a:bodyPr>
          <a:lstStyle/>
          <a:p>
            <a:pPr algn="ctr">
              <a:lnSpc>
                <a:spcPct val="90000"/>
              </a:lnSpc>
              <a:spcBef>
                <a:spcPct val="0"/>
              </a:spcBef>
              <a:spcAft>
                <a:spcPts val="600"/>
              </a:spcAft>
            </a:pPr>
            <a:r>
              <a:rPr lang="en-US" sz="4400" b="1" i="1" u="sng">
                <a:solidFill>
                  <a:srgbClr val="FFFFFF"/>
                </a:solidFill>
                <a:latin typeface="Times New Roman" panose="02020603050405020304" pitchFamily="18" charset="0"/>
                <a:ea typeface="+mj-ea"/>
                <a:cs typeface="Times New Roman" panose="02020603050405020304" pitchFamily="18" charset="0"/>
              </a:rPr>
              <a:t>Machine Learning Algorithms</a:t>
            </a:r>
          </a:p>
        </p:txBody>
      </p:sp>
      <p:sp>
        <p:nvSpPr>
          <p:cNvPr id="3" name="TextBox 2">
            <a:extLst>
              <a:ext uri="{FF2B5EF4-FFF2-40B4-BE49-F238E27FC236}">
                <a16:creationId xmlns:a16="http://schemas.microsoft.com/office/drawing/2014/main" id="{7F56405E-045F-D22A-D120-49B4B74286C6}"/>
              </a:ext>
            </a:extLst>
          </p:cNvPr>
          <p:cNvSpPr txBox="1"/>
          <p:nvPr/>
        </p:nvSpPr>
        <p:spPr>
          <a:xfrm>
            <a:off x="8571507" y="387224"/>
            <a:ext cx="3291839" cy="830453"/>
          </a:xfrm>
          <a:prstGeom prst="rect">
            <a:avLst/>
          </a:prstGeom>
        </p:spPr>
        <p:txBody>
          <a:bodyPr vert="horz" lIns="91440" tIns="45720" rIns="91440" bIns="45720" rtlCol="0" anchor="ctr">
            <a:normAutofit/>
          </a:bodyPr>
          <a:lstStyle/>
          <a:p>
            <a:pPr>
              <a:lnSpc>
                <a:spcPct val="90000"/>
              </a:lnSpc>
              <a:spcBef>
                <a:spcPts val="1000"/>
              </a:spcBef>
            </a:pPr>
            <a:r>
              <a:rPr lang="en-US" sz="2800" b="1" i="1">
                <a:solidFill>
                  <a:srgbClr val="FFFFFF"/>
                </a:solidFill>
                <a:latin typeface="Times New Roman" panose="02020603050405020304" pitchFamily="18" charset="0"/>
                <a:cs typeface="Times New Roman" panose="02020603050405020304" pitchFamily="18" charset="0"/>
              </a:rPr>
              <a:t>Logistic Regression:</a:t>
            </a:r>
          </a:p>
        </p:txBody>
      </p:sp>
      <p:pic>
        <p:nvPicPr>
          <p:cNvPr id="1026" name="Picture 2">
            <a:extLst>
              <a:ext uri="{FF2B5EF4-FFF2-40B4-BE49-F238E27FC236}">
                <a16:creationId xmlns:a16="http://schemas.microsoft.com/office/drawing/2014/main" id="{5C3107DA-4E69-8338-690E-69FBB6A4B1E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5745" y="2217913"/>
            <a:ext cx="4661967" cy="39976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10D76DEF-17F4-0B48-6F3A-5BC124860550}"/>
              </a:ext>
            </a:extLst>
          </p:cNvPr>
          <p:cNvGraphicFramePr>
            <a:graphicFrameLocks noGrp="1"/>
          </p:cNvGraphicFramePr>
          <p:nvPr>
            <p:extLst>
              <p:ext uri="{D42A27DB-BD31-4B8C-83A1-F6EECF244321}">
                <p14:modId xmlns:p14="http://schemas.microsoft.com/office/powerpoint/2010/main" val="780752437"/>
              </p:ext>
            </p:extLst>
          </p:nvPr>
        </p:nvGraphicFramePr>
        <p:xfrm>
          <a:off x="5489757" y="2217912"/>
          <a:ext cx="5986495" cy="3997643"/>
        </p:xfrm>
        <a:graphic>
          <a:graphicData uri="http://schemas.openxmlformats.org/drawingml/2006/table">
            <a:tbl>
              <a:tblPr firstRow="1" bandRow="1">
                <a:solidFill>
                  <a:srgbClr val="F2F2F2">
                    <a:alpha val="30196"/>
                  </a:srgbClr>
                </a:solidFill>
                <a:tableStyleId>{5C22544A-7EE6-4342-B048-85BDC9FD1C3A}</a:tableStyleId>
              </a:tblPr>
              <a:tblGrid>
                <a:gridCol w="925981">
                  <a:extLst>
                    <a:ext uri="{9D8B030D-6E8A-4147-A177-3AD203B41FA5}">
                      <a16:colId xmlns:a16="http://schemas.microsoft.com/office/drawing/2014/main" val="1652943677"/>
                    </a:ext>
                  </a:extLst>
                </a:gridCol>
                <a:gridCol w="902939">
                  <a:extLst>
                    <a:ext uri="{9D8B030D-6E8A-4147-A177-3AD203B41FA5}">
                      <a16:colId xmlns:a16="http://schemas.microsoft.com/office/drawing/2014/main" val="2734006057"/>
                    </a:ext>
                  </a:extLst>
                </a:gridCol>
                <a:gridCol w="902939">
                  <a:extLst>
                    <a:ext uri="{9D8B030D-6E8A-4147-A177-3AD203B41FA5}">
                      <a16:colId xmlns:a16="http://schemas.microsoft.com/office/drawing/2014/main" val="3425702388"/>
                    </a:ext>
                  </a:extLst>
                </a:gridCol>
                <a:gridCol w="753708">
                  <a:extLst>
                    <a:ext uri="{9D8B030D-6E8A-4147-A177-3AD203B41FA5}">
                      <a16:colId xmlns:a16="http://schemas.microsoft.com/office/drawing/2014/main" val="1884111872"/>
                    </a:ext>
                  </a:extLst>
                </a:gridCol>
                <a:gridCol w="902939">
                  <a:extLst>
                    <a:ext uri="{9D8B030D-6E8A-4147-A177-3AD203B41FA5}">
                      <a16:colId xmlns:a16="http://schemas.microsoft.com/office/drawing/2014/main" val="849893258"/>
                    </a:ext>
                  </a:extLst>
                </a:gridCol>
                <a:gridCol w="695050">
                  <a:extLst>
                    <a:ext uri="{9D8B030D-6E8A-4147-A177-3AD203B41FA5}">
                      <a16:colId xmlns:a16="http://schemas.microsoft.com/office/drawing/2014/main" val="4181896323"/>
                    </a:ext>
                  </a:extLst>
                </a:gridCol>
                <a:gridCol w="902939">
                  <a:extLst>
                    <a:ext uri="{9D8B030D-6E8A-4147-A177-3AD203B41FA5}">
                      <a16:colId xmlns:a16="http://schemas.microsoft.com/office/drawing/2014/main" val="1457145239"/>
                    </a:ext>
                  </a:extLst>
                </a:gridCol>
              </a:tblGrid>
              <a:tr h="307511">
                <a:tc>
                  <a:txBody>
                    <a:bodyPr/>
                    <a:lstStyle/>
                    <a:p>
                      <a:pPr algn="ctr" fontAlgn="ctr"/>
                      <a:r>
                        <a:rPr lang="en-IN" sz="1000" b="0" i="1" u="none" strike="noStrike" cap="none" spc="0">
                          <a:solidFill>
                            <a:schemeClr val="bg1"/>
                          </a:solidFill>
                          <a:effectLst/>
                          <a:latin typeface="Times New Roman" panose="02020603050405020304" pitchFamily="18" charset="0"/>
                        </a:rPr>
                        <a:t>Train Test Ratio</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IN" sz="1000" b="0" i="1" u="none" strike="noStrike" cap="none" spc="0">
                          <a:solidFill>
                            <a:schemeClr val="bg1"/>
                          </a:solidFill>
                          <a:effectLst/>
                          <a:latin typeface="Times New Roman" panose="02020603050405020304" pitchFamily="18" charset="0"/>
                        </a:rPr>
                        <a:t>Review Type</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IN" sz="1000" b="0" i="1" u="none" strike="noStrike" cap="none" spc="0">
                          <a:solidFill>
                            <a:schemeClr val="bg1"/>
                          </a:solidFill>
                          <a:effectLst/>
                          <a:latin typeface="Times New Roman" panose="02020603050405020304" pitchFamily="18" charset="0"/>
                        </a:rPr>
                        <a:t>Precision</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IN" sz="1000" b="0" i="1" u="none" strike="noStrike" cap="none" spc="0">
                          <a:solidFill>
                            <a:schemeClr val="bg1"/>
                          </a:solidFill>
                          <a:effectLst/>
                          <a:latin typeface="Times New Roman" panose="02020603050405020304" pitchFamily="18" charset="0"/>
                        </a:rPr>
                        <a:t>Recall</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IN" sz="1000" b="0" i="1" u="none" strike="noStrike" cap="none" spc="0">
                          <a:solidFill>
                            <a:schemeClr val="bg1"/>
                          </a:solidFill>
                          <a:effectLst/>
                          <a:latin typeface="Times New Roman" panose="02020603050405020304" pitchFamily="18" charset="0"/>
                        </a:rPr>
                        <a:t>F1 - Score</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IN" sz="1000" b="0" i="1" u="none" strike="noStrike" cap="none" spc="0">
                          <a:solidFill>
                            <a:schemeClr val="bg1"/>
                          </a:solidFill>
                          <a:effectLst/>
                          <a:latin typeface="Times New Roman" panose="02020603050405020304" pitchFamily="18" charset="0"/>
                        </a:rPr>
                        <a:t>C</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IN" sz="1000" b="0" i="1" u="none" strike="noStrike" cap="none" spc="0">
                          <a:solidFill>
                            <a:schemeClr val="bg1"/>
                          </a:solidFill>
                          <a:effectLst/>
                          <a:latin typeface="Times New Roman" panose="02020603050405020304" pitchFamily="18" charset="0"/>
                        </a:rPr>
                        <a:t>Accuracy</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5052382"/>
                  </a:ext>
                </a:extLst>
              </a:tr>
              <a:tr h="307511">
                <a:tc rowSpan="3">
                  <a:txBody>
                    <a:bodyPr/>
                    <a:lstStyle/>
                    <a:p>
                      <a:pPr algn="ctr" fontAlgn="ctr"/>
                      <a:r>
                        <a:rPr lang="en-IN" sz="1000" b="1" i="1" u="none" strike="noStrike" cap="none" spc="0">
                          <a:solidFill>
                            <a:schemeClr val="tx1"/>
                          </a:solidFill>
                          <a:effectLst/>
                          <a:latin typeface="Times New Roman" panose="02020603050405020304" pitchFamily="18" charset="0"/>
                        </a:rPr>
                        <a:t>65 - 35</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cap="none" spc="0">
                          <a:solidFill>
                            <a:schemeClr val="tx1"/>
                          </a:solidFill>
                          <a:effectLst/>
                          <a:latin typeface="Times New Roman" panose="02020603050405020304" pitchFamily="18" charset="0"/>
                        </a:rPr>
                        <a:t>0 (Negative)</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cap="none" spc="0">
                          <a:solidFill>
                            <a:schemeClr val="tx1"/>
                          </a:solidFill>
                          <a:effectLst/>
                          <a:latin typeface="Times New Roman" panose="02020603050405020304" pitchFamily="18" charset="0"/>
                        </a:rPr>
                        <a:t>0</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cap="none" spc="0">
                          <a:solidFill>
                            <a:schemeClr val="tx1"/>
                          </a:solidFill>
                          <a:effectLst/>
                          <a:latin typeface="Times New Roman" panose="02020603050405020304" pitchFamily="18" charset="0"/>
                        </a:rPr>
                        <a:t>0</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cap="none" spc="0">
                          <a:solidFill>
                            <a:schemeClr val="tx1"/>
                          </a:solidFill>
                          <a:effectLst/>
                          <a:latin typeface="Times New Roman" panose="02020603050405020304" pitchFamily="18" charset="0"/>
                        </a:rPr>
                        <a:t>0</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rowSpan="3">
                  <a:txBody>
                    <a:bodyPr/>
                    <a:lstStyle/>
                    <a:p>
                      <a:pPr algn="ctr" fontAlgn="ctr"/>
                      <a:r>
                        <a:rPr lang="en-IN" sz="1000" b="1" i="1" u="none" strike="noStrike" cap="none" spc="0">
                          <a:solidFill>
                            <a:schemeClr val="tx1"/>
                          </a:solidFill>
                          <a:effectLst/>
                          <a:latin typeface="Times New Roman" panose="02020603050405020304" pitchFamily="18" charset="0"/>
                        </a:rPr>
                        <a:t>0.001</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rowSpan="3">
                  <a:txBody>
                    <a:bodyPr/>
                    <a:lstStyle/>
                    <a:p>
                      <a:pPr algn="ctr" fontAlgn="ctr"/>
                      <a:r>
                        <a:rPr lang="en-IN" sz="1000" b="1" i="1" u="none" strike="noStrike" cap="none" spc="0">
                          <a:solidFill>
                            <a:schemeClr val="tx1"/>
                          </a:solidFill>
                          <a:effectLst/>
                          <a:latin typeface="Times New Roman" panose="02020603050405020304" pitchFamily="18" charset="0"/>
                        </a:rPr>
                        <a:t>65.71%</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extLst>
                  <a:ext uri="{0D108BD9-81ED-4DB2-BD59-A6C34878D82A}">
                    <a16:rowId xmlns:a16="http://schemas.microsoft.com/office/drawing/2014/main" val="3062014541"/>
                  </a:ext>
                </a:extLst>
              </a:tr>
              <a:tr h="307511">
                <a:tc vMerge="1">
                  <a:txBody>
                    <a:bodyPr/>
                    <a:lstStyle/>
                    <a:p>
                      <a:endParaRPr lang="en-IN"/>
                    </a:p>
                  </a:txBody>
                  <a:tcPr/>
                </a:tc>
                <a:tc>
                  <a:txBody>
                    <a:bodyPr/>
                    <a:lstStyle/>
                    <a:p>
                      <a:pPr algn="ctr" fontAlgn="ctr"/>
                      <a:r>
                        <a:rPr lang="en-IN" sz="1000" b="1" i="1" u="none" strike="noStrike" cap="none" spc="0">
                          <a:solidFill>
                            <a:schemeClr val="tx1"/>
                          </a:solidFill>
                          <a:effectLst/>
                          <a:latin typeface="Times New Roman" panose="02020603050405020304" pitchFamily="18" charset="0"/>
                        </a:rPr>
                        <a:t>1 (Neutral)</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cap="none" spc="0">
                          <a:solidFill>
                            <a:schemeClr val="tx1"/>
                          </a:solidFill>
                          <a:effectLst/>
                          <a:latin typeface="Times New Roman" panose="02020603050405020304" pitchFamily="18" charset="0"/>
                        </a:rPr>
                        <a:t>0</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cap="none" spc="0">
                          <a:solidFill>
                            <a:schemeClr val="tx1"/>
                          </a:solidFill>
                          <a:effectLst/>
                          <a:latin typeface="Times New Roman" panose="02020603050405020304" pitchFamily="18" charset="0"/>
                        </a:rPr>
                        <a:t>0</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cap="none" spc="0">
                          <a:solidFill>
                            <a:schemeClr val="tx1"/>
                          </a:solidFill>
                          <a:effectLst/>
                          <a:latin typeface="Times New Roman" panose="02020603050405020304" pitchFamily="18" charset="0"/>
                        </a:rPr>
                        <a:t>0</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582229515"/>
                  </a:ext>
                </a:extLst>
              </a:tr>
              <a:tr h="307511">
                <a:tc vMerge="1">
                  <a:txBody>
                    <a:bodyPr/>
                    <a:lstStyle/>
                    <a:p>
                      <a:endParaRPr lang="en-IN"/>
                    </a:p>
                  </a:txBody>
                  <a:tcPr/>
                </a:tc>
                <a:tc>
                  <a:txBody>
                    <a:bodyPr/>
                    <a:lstStyle/>
                    <a:p>
                      <a:pPr algn="ctr" fontAlgn="ctr"/>
                      <a:r>
                        <a:rPr lang="en-IN" sz="1000" b="1" i="1" u="none" strike="noStrike" cap="none" spc="0">
                          <a:solidFill>
                            <a:schemeClr val="tx1"/>
                          </a:solidFill>
                          <a:effectLst/>
                          <a:latin typeface="Times New Roman" panose="02020603050405020304" pitchFamily="18" charset="0"/>
                        </a:rPr>
                        <a:t>2 (Positive)</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cap="none" spc="0">
                          <a:solidFill>
                            <a:schemeClr val="tx1"/>
                          </a:solidFill>
                          <a:effectLst/>
                          <a:latin typeface="Times New Roman" panose="02020603050405020304" pitchFamily="18" charset="0"/>
                        </a:rPr>
                        <a:t>0.66</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cap="none" spc="0">
                          <a:solidFill>
                            <a:schemeClr val="tx1"/>
                          </a:solidFill>
                          <a:effectLst/>
                          <a:latin typeface="Times New Roman" panose="02020603050405020304" pitchFamily="18" charset="0"/>
                        </a:rPr>
                        <a:t>1</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cap="none" spc="0">
                          <a:solidFill>
                            <a:schemeClr val="tx1"/>
                          </a:solidFill>
                          <a:effectLst/>
                          <a:latin typeface="Times New Roman" panose="02020603050405020304" pitchFamily="18" charset="0"/>
                        </a:rPr>
                        <a:t>0.79</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520178113"/>
                  </a:ext>
                </a:extLst>
              </a:tr>
              <a:tr h="307511">
                <a:tc rowSpan="3">
                  <a:txBody>
                    <a:bodyPr/>
                    <a:lstStyle/>
                    <a:p>
                      <a:pPr algn="ctr" fontAlgn="ctr"/>
                      <a:r>
                        <a:rPr lang="en-IN" sz="1000" b="1" i="1" u="none" strike="noStrike" cap="none" spc="0">
                          <a:solidFill>
                            <a:schemeClr val="tx1"/>
                          </a:solidFill>
                          <a:effectLst/>
                          <a:latin typeface="Times New Roman" panose="02020603050405020304" pitchFamily="18" charset="0"/>
                        </a:rPr>
                        <a:t>70 - 30</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cap="none" spc="0">
                          <a:solidFill>
                            <a:schemeClr val="tx1"/>
                          </a:solidFill>
                          <a:effectLst/>
                          <a:latin typeface="Times New Roman" panose="02020603050405020304" pitchFamily="18" charset="0"/>
                        </a:rPr>
                        <a:t>0 (Negative)</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cap="none" spc="0">
                          <a:solidFill>
                            <a:schemeClr val="tx1"/>
                          </a:solidFill>
                          <a:effectLst/>
                          <a:latin typeface="Times New Roman" panose="02020603050405020304" pitchFamily="18" charset="0"/>
                        </a:rPr>
                        <a:t>0</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cap="none" spc="0">
                          <a:solidFill>
                            <a:schemeClr val="tx1"/>
                          </a:solidFill>
                          <a:effectLst/>
                          <a:latin typeface="Times New Roman" panose="02020603050405020304" pitchFamily="18" charset="0"/>
                        </a:rPr>
                        <a:t>0</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cap="none" spc="0">
                          <a:solidFill>
                            <a:schemeClr val="tx1"/>
                          </a:solidFill>
                          <a:effectLst/>
                          <a:latin typeface="Times New Roman" panose="02020603050405020304" pitchFamily="18" charset="0"/>
                        </a:rPr>
                        <a:t>0</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rowSpan="3">
                  <a:txBody>
                    <a:bodyPr/>
                    <a:lstStyle/>
                    <a:p>
                      <a:pPr algn="ctr" fontAlgn="ctr"/>
                      <a:r>
                        <a:rPr lang="en-IN" sz="1000" b="1" i="1" u="none" strike="noStrike" cap="none" spc="0">
                          <a:solidFill>
                            <a:schemeClr val="tx1"/>
                          </a:solidFill>
                          <a:effectLst/>
                          <a:latin typeface="Times New Roman" panose="02020603050405020304" pitchFamily="18" charset="0"/>
                        </a:rPr>
                        <a:t>0.001</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rowSpan="3">
                  <a:txBody>
                    <a:bodyPr/>
                    <a:lstStyle/>
                    <a:p>
                      <a:pPr algn="ctr" fontAlgn="ctr"/>
                      <a:r>
                        <a:rPr lang="en-IN" sz="1000" b="1" i="1" u="none" strike="noStrike" cap="none" spc="0">
                          <a:solidFill>
                            <a:schemeClr val="tx1"/>
                          </a:solidFill>
                          <a:effectLst/>
                          <a:latin typeface="Times New Roman" panose="02020603050405020304" pitchFamily="18" charset="0"/>
                        </a:rPr>
                        <a:t>66.67%</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06126316"/>
                  </a:ext>
                </a:extLst>
              </a:tr>
              <a:tr h="307511">
                <a:tc vMerge="1">
                  <a:txBody>
                    <a:bodyPr/>
                    <a:lstStyle/>
                    <a:p>
                      <a:endParaRPr lang="en-IN"/>
                    </a:p>
                  </a:txBody>
                  <a:tcPr/>
                </a:tc>
                <a:tc>
                  <a:txBody>
                    <a:bodyPr/>
                    <a:lstStyle/>
                    <a:p>
                      <a:pPr algn="ctr" fontAlgn="ctr"/>
                      <a:r>
                        <a:rPr lang="en-IN" sz="1000" b="1" i="1" u="none" strike="noStrike" cap="none" spc="0">
                          <a:solidFill>
                            <a:schemeClr val="tx1"/>
                          </a:solidFill>
                          <a:effectLst/>
                          <a:latin typeface="Times New Roman" panose="02020603050405020304" pitchFamily="18" charset="0"/>
                        </a:rPr>
                        <a:t>1 (Neutral)</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cap="none" spc="0">
                          <a:solidFill>
                            <a:schemeClr val="tx1"/>
                          </a:solidFill>
                          <a:effectLst/>
                          <a:latin typeface="Times New Roman" panose="02020603050405020304" pitchFamily="18" charset="0"/>
                        </a:rPr>
                        <a:t>0</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cap="none" spc="0">
                          <a:solidFill>
                            <a:schemeClr val="tx1"/>
                          </a:solidFill>
                          <a:effectLst/>
                          <a:latin typeface="Times New Roman" panose="02020603050405020304" pitchFamily="18" charset="0"/>
                        </a:rPr>
                        <a:t>0</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cap="none" spc="0">
                          <a:solidFill>
                            <a:schemeClr val="tx1"/>
                          </a:solidFill>
                          <a:effectLst/>
                          <a:latin typeface="Times New Roman" panose="02020603050405020304" pitchFamily="18" charset="0"/>
                        </a:rPr>
                        <a:t>0</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913048907"/>
                  </a:ext>
                </a:extLst>
              </a:tr>
              <a:tr h="307511">
                <a:tc vMerge="1">
                  <a:txBody>
                    <a:bodyPr/>
                    <a:lstStyle/>
                    <a:p>
                      <a:endParaRPr lang="en-IN"/>
                    </a:p>
                  </a:txBody>
                  <a:tcPr/>
                </a:tc>
                <a:tc>
                  <a:txBody>
                    <a:bodyPr/>
                    <a:lstStyle/>
                    <a:p>
                      <a:pPr algn="ctr" fontAlgn="ctr"/>
                      <a:r>
                        <a:rPr lang="en-IN" sz="1000" b="1" i="1" u="none" strike="noStrike" cap="none" spc="0">
                          <a:solidFill>
                            <a:schemeClr val="tx1"/>
                          </a:solidFill>
                          <a:effectLst/>
                          <a:latin typeface="Times New Roman" panose="02020603050405020304" pitchFamily="18" charset="0"/>
                        </a:rPr>
                        <a:t>2 (Positive)</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cap="none" spc="0">
                          <a:solidFill>
                            <a:schemeClr val="tx1"/>
                          </a:solidFill>
                          <a:effectLst/>
                          <a:latin typeface="Times New Roman" panose="02020603050405020304" pitchFamily="18" charset="0"/>
                        </a:rPr>
                        <a:t>0.67</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cap="none" spc="0">
                          <a:solidFill>
                            <a:schemeClr val="tx1"/>
                          </a:solidFill>
                          <a:effectLst/>
                          <a:latin typeface="Times New Roman" panose="02020603050405020304" pitchFamily="18" charset="0"/>
                        </a:rPr>
                        <a:t>1</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cap="none" spc="0">
                          <a:solidFill>
                            <a:schemeClr val="tx1"/>
                          </a:solidFill>
                          <a:effectLst/>
                          <a:latin typeface="Times New Roman" panose="02020603050405020304" pitchFamily="18" charset="0"/>
                        </a:rPr>
                        <a:t>0.8</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490847978"/>
                  </a:ext>
                </a:extLst>
              </a:tr>
              <a:tr h="307511">
                <a:tc rowSpan="3">
                  <a:txBody>
                    <a:bodyPr/>
                    <a:lstStyle/>
                    <a:p>
                      <a:pPr algn="ctr" fontAlgn="ctr"/>
                      <a:r>
                        <a:rPr lang="en-IN" sz="1000" b="1" i="1" u="none" strike="noStrike" cap="none" spc="0">
                          <a:solidFill>
                            <a:schemeClr val="tx1"/>
                          </a:solidFill>
                          <a:effectLst/>
                          <a:latin typeface="Times New Roman" panose="02020603050405020304" pitchFamily="18" charset="0"/>
                        </a:rPr>
                        <a:t>75 - 25</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cap="none" spc="0">
                          <a:solidFill>
                            <a:schemeClr val="tx1"/>
                          </a:solidFill>
                          <a:effectLst/>
                          <a:latin typeface="Times New Roman" panose="02020603050405020304" pitchFamily="18" charset="0"/>
                        </a:rPr>
                        <a:t>0 (Negative)</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cap="none" spc="0">
                          <a:solidFill>
                            <a:schemeClr val="tx1"/>
                          </a:solidFill>
                          <a:effectLst/>
                          <a:latin typeface="Times New Roman" panose="02020603050405020304" pitchFamily="18" charset="0"/>
                        </a:rPr>
                        <a:t>0</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cap="none" spc="0">
                          <a:solidFill>
                            <a:schemeClr val="tx1"/>
                          </a:solidFill>
                          <a:effectLst/>
                          <a:latin typeface="Times New Roman" panose="02020603050405020304" pitchFamily="18" charset="0"/>
                        </a:rPr>
                        <a:t>0</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cap="none" spc="0">
                          <a:solidFill>
                            <a:schemeClr val="tx1"/>
                          </a:solidFill>
                          <a:effectLst/>
                          <a:latin typeface="Times New Roman" panose="02020603050405020304" pitchFamily="18" charset="0"/>
                        </a:rPr>
                        <a:t>0</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rowSpan="3">
                  <a:txBody>
                    <a:bodyPr/>
                    <a:lstStyle/>
                    <a:p>
                      <a:pPr algn="ctr" fontAlgn="ctr"/>
                      <a:r>
                        <a:rPr lang="en-IN" sz="1000" b="1" i="1" u="none" strike="noStrike" cap="none" spc="0">
                          <a:solidFill>
                            <a:schemeClr val="tx1"/>
                          </a:solidFill>
                          <a:effectLst/>
                          <a:latin typeface="Times New Roman" panose="02020603050405020304" pitchFamily="18" charset="0"/>
                        </a:rPr>
                        <a:t>0.001</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rowSpan="3">
                  <a:txBody>
                    <a:bodyPr/>
                    <a:lstStyle/>
                    <a:p>
                      <a:pPr algn="ctr" fontAlgn="ctr"/>
                      <a:r>
                        <a:rPr lang="en-IN" sz="1000" b="1" i="1" u="none" strike="noStrike" cap="none" spc="0">
                          <a:solidFill>
                            <a:schemeClr val="tx1"/>
                          </a:solidFill>
                          <a:effectLst/>
                          <a:latin typeface="Times New Roman" panose="02020603050405020304" pitchFamily="18" charset="0"/>
                        </a:rPr>
                        <a:t>72%</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extLst>
                  <a:ext uri="{0D108BD9-81ED-4DB2-BD59-A6C34878D82A}">
                    <a16:rowId xmlns:a16="http://schemas.microsoft.com/office/drawing/2014/main" val="2354366786"/>
                  </a:ext>
                </a:extLst>
              </a:tr>
              <a:tr h="307511">
                <a:tc vMerge="1">
                  <a:txBody>
                    <a:bodyPr/>
                    <a:lstStyle/>
                    <a:p>
                      <a:endParaRPr lang="en-IN"/>
                    </a:p>
                  </a:txBody>
                  <a:tcPr/>
                </a:tc>
                <a:tc>
                  <a:txBody>
                    <a:bodyPr/>
                    <a:lstStyle/>
                    <a:p>
                      <a:pPr algn="ctr" fontAlgn="ctr"/>
                      <a:r>
                        <a:rPr lang="en-IN" sz="1000" b="1" i="1" u="none" strike="noStrike" cap="none" spc="0">
                          <a:solidFill>
                            <a:schemeClr val="tx1"/>
                          </a:solidFill>
                          <a:effectLst/>
                          <a:latin typeface="Times New Roman" panose="02020603050405020304" pitchFamily="18" charset="0"/>
                        </a:rPr>
                        <a:t>1 (Neutral)</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cap="none" spc="0">
                          <a:solidFill>
                            <a:schemeClr val="tx1"/>
                          </a:solidFill>
                          <a:effectLst/>
                          <a:latin typeface="Times New Roman" panose="02020603050405020304" pitchFamily="18" charset="0"/>
                        </a:rPr>
                        <a:t>0</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cap="none" spc="0">
                          <a:solidFill>
                            <a:schemeClr val="tx1"/>
                          </a:solidFill>
                          <a:effectLst/>
                          <a:latin typeface="Times New Roman" panose="02020603050405020304" pitchFamily="18" charset="0"/>
                        </a:rPr>
                        <a:t>0</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cap="none" spc="0">
                          <a:solidFill>
                            <a:schemeClr val="tx1"/>
                          </a:solidFill>
                          <a:effectLst/>
                          <a:latin typeface="Times New Roman" panose="02020603050405020304" pitchFamily="18" charset="0"/>
                        </a:rPr>
                        <a:t>0</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908343533"/>
                  </a:ext>
                </a:extLst>
              </a:tr>
              <a:tr h="307511">
                <a:tc vMerge="1">
                  <a:txBody>
                    <a:bodyPr/>
                    <a:lstStyle/>
                    <a:p>
                      <a:endParaRPr lang="en-IN"/>
                    </a:p>
                  </a:txBody>
                  <a:tcPr/>
                </a:tc>
                <a:tc>
                  <a:txBody>
                    <a:bodyPr/>
                    <a:lstStyle/>
                    <a:p>
                      <a:pPr algn="ctr" fontAlgn="ctr"/>
                      <a:r>
                        <a:rPr lang="en-IN" sz="1000" b="1" i="1" u="none" strike="noStrike" cap="none" spc="0">
                          <a:solidFill>
                            <a:schemeClr val="tx1"/>
                          </a:solidFill>
                          <a:effectLst/>
                          <a:latin typeface="Times New Roman" panose="02020603050405020304" pitchFamily="18" charset="0"/>
                        </a:rPr>
                        <a:t>2 (Positive)</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cap="none" spc="0">
                          <a:solidFill>
                            <a:schemeClr val="tx1"/>
                          </a:solidFill>
                          <a:effectLst/>
                          <a:latin typeface="Times New Roman" panose="02020603050405020304" pitchFamily="18" charset="0"/>
                        </a:rPr>
                        <a:t>0.72</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cap="none" spc="0">
                          <a:solidFill>
                            <a:schemeClr val="tx1"/>
                          </a:solidFill>
                          <a:effectLst/>
                          <a:latin typeface="Times New Roman" panose="02020603050405020304" pitchFamily="18" charset="0"/>
                        </a:rPr>
                        <a:t>1</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cap="none" spc="0">
                          <a:solidFill>
                            <a:schemeClr val="tx1"/>
                          </a:solidFill>
                          <a:effectLst/>
                          <a:latin typeface="Times New Roman" panose="02020603050405020304" pitchFamily="18" charset="0"/>
                        </a:rPr>
                        <a:t>0.84</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2912915138"/>
                  </a:ext>
                </a:extLst>
              </a:tr>
              <a:tr h="307511">
                <a:tc rowSpan="3">
                  <a:txBody>
                    <a:bodyPr/>
                    <a:lstStyle/>
                    <a:p>
                      <a:pPr algn="ctr" fontAlgn="ctr"/>
                      <a:r>
                        <a:rPr lang="en-IN" sz="1000" b="1" i="1" u="none" strike="noStrike" cap="none" spc="0">
                          <a:solidFill>
                            <a:srgbClr val="00B050"/>
                          </a:solidFill>
                          <a:effectLst/>
                          <a:latin typeface="Times New Roman" panose="02020603050405020304" pitchFamily="18" charset="0"/>
                        </a:rPr>
                        <a:t>80 - 20</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cap="none" spc="0">
                          <a:solidFill>
                            <a:srgbClr val="00B050"/>
                          </a:solidFill>
                          <a:effectLst/>
                          <a:latin typeface="Times New Roman" panose="02020603050405020304" pitchFamily="18" charset="0"/>
                        </a:rPr>
                        <a:t>0 (Negative)</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cap="none" spc="0">
                          <a:solidFill>
                            <a:srgbClr val="00B050"/>
                          </a:solidFill>
                          <a:effectLst/>
                          <a:latin typeface="Times New Roman" panose="02020603050405020304" pitchFamily="18" charset="0"/>
                        </a:rPr>
                        <a:t>0</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cap="none" spc="0">
                          <a:solidFill>
                            <a:srgbClr val="00B050"/>
                          </a:solidFill>
                          <a:effectLst/>
                          <a:latin typeface="Times New Roman" panose="02020603050405020304" pitchFamily="18" charset="0"/>
                        </a:rPr>
                        <a:t>0</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cap="none" spc="0">
                          <a:solidFill>
                            <a:srgbClr val="00B050"/>
                          </a:solidFill>
                          <a:effectLst/>
                          <a:latin typeface="Times New Roman" panose="02020603050405020304" pitchFamily="18" charset="0"/>
                        </a:rPr>
                        <a:t>0</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rowSpan="3">
                  <a:txBody>
                    <a:bodyPr/>
                    <a:lstStyle/>
                    <a:p>
                      <a:pPr algn="ctr" fontAlgn="ctr"/>
                      <a:r>
                        <a:rPr lang="en-IN" sz="1000" b="1" i="1" u="none" strike="noStrike" cap="none" spc="0">
                          <a:solidFill>
                            <a:srgbClr val="00B050"/>
                          </a:solidFill>
                          <a:effectLst/>
                          <a:latin typeface="Times New Roman" panose="02020603050405020304" pitchFamily="18" charset="0"/>
                        </a:rPr>
                        <a:t>0.001</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rowSpan="3">
                  <a:txBody>
                    <a:bodyPr/>
                    <a:lstStyle/>
                    <a:p>
                      <a:pPr algn="ctr" fontAlgn="ctr"/>
                      <a:r>
                        <a:rPr lang="en-IN" sz="1000" b="1" i="1" u="none" strike="noStrike" cap="none" spc="0">
                          <a:solidFill>
                            <a:srgbClr val="00B050"/>
                          </a:solidFill>
                          <a:effectLst/>
                          <a:latin typeface="Times New Roman" panose="02020603050405020304" pitchFamily="18" charset="0"/>
                        </a:rPr>
                        <a:t>75%</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59105435"/>
                  </a:ext>
                </a:extLst>
              </a:tr>
              <a:tr h="307511">
                <a:tc vMerge="1">
                  <a:txBody>
                    <a:bodyPr/>
                    <a:lstStyle/>
                    <a:p>
                      <a:endParaRPr lang="en-IN"/>
                    </a:p>
                  </a:txBody>
                  <a:tcPr/>
                </a:tc>
                <a:tc>
                  <a:txBody>
                    <a:bodyPr/>
                    <a:lstStyle/>
                    <a:p>
                      <a:pPr algn="ctr" fontAlgn="ctr"/>
                      <a:r>
                        <a:rPr lang="en-IN" sz="1000" b="1" i="1" u="none" strike="noStrike" cap="none" spc="0">
                          <a:solidFill>
                            <a:srgbClr val="00B050"/>
                          </a:solidFill>
                          <a:effectLst/>
                          <a:latin typeface="Times New Roman" panose="02020603050405020304" pitchFamily="18" charset="0"/>
                        </a:rPr>
                        <a:t>1 (Neutral)</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cap="none" spc="0">
                          <a:solidFill>
                            <a:srgbClr val="00B050"/>
                          </a:solidFill>
                          <a:effectLst/>
                          <a:latin typeface="Times New Roman" panose="02020603050405020304" pitchFamily="18" charset="0"/>
                        </a:rPr>
                        <a:t>0</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cap="none" spc="0">
                          <a:solidFill>
                            <a:srgbClr val="00B050"/>
                          </a:solidFill>
                          <a:effectLst/>
                          <a:latin typeface="Times New Roman" panose="02020603050405020304" pitchFamily="18" charset="0"/>
                        </a:rPr>
                        <a:t>0</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cap="none" spc="0">
                          <a:solidFill>
                            <a:srgbClr val="00B050"/>
                          </a:solidFill>
                          <a:effectLst/>
                          <a:latin typeface="Times New Roman" panose="02020603050405020304" pitchFamily="18" charset="0"/>
                        </a:rPr>
                        <a:t>0</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2008876175"/>
                  </a:ext>
                </a:extLst>
              </a:tr>
              <a:tr h="307511">
                <a:tc vMerge="1">
                  <a:txBody>
                    <a:bodyPr/>
                    <a:lstStyle/>
                    <a:p>
                      <a:endParaRPr lang="en-IN"/>
                    </a:p>
                  </a:txBody>
                  <a:tcPr/>
                </a:tc>
                <a:tc>
                  <a:txBody>
                    <a:bodyPr/>
                    <a:lstStyle/>
                    <a:p>
                      <a:pPr algn="ctr" fontAlgn="ctr"/>
                      <a:r>
                        <a:rPr lang="en-IN" sz="1000" b="1" i="1" u="none" strike="noStrike" cap="none" spc="0">
                          <a:solidFill>
                            <a:srgbClr val="00B050"/>
                          </a:solidFill>
                          <a:effectLst/>
                          <a:latin typeface="Times New Roman" panose="02020603050405020304" pitchFamily="18" charset="0"/>
                        </a:rPr>
                        <a:t>2 (Positive)</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cap="none" spc="0">
                          <a:solidFill>
                            <a:srgbClr val="00B050"/>
                          </a:solidFill>
                          <a:effectLst/>
                          <a:latin typeface="Times New Roman" panose="02020603050405020304" pitchFamily="18" charset="0"/>
                        </a:rPr>
                        <a:t>0.75</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cap="none" spc="0">
                          <a:solidFill>
                            <a:srgbClr val="00B050"/>
                          </a:solidFill>
                          <a:effectLst/>
                          <a:latin typeface="Times New Roman" panose="02020603050405020304" pitchFamily="18" charset="0"/>
                        </a:rPr>
                        <a:t>1</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cap="none" spc="0">
                          <a:solidFill>
                            <a:srgbClr val="00B050"/>
                          </a:solidFill>
                          <a:effectLst/>
                          <a:latin typeface="Times New Roman" panose="02020603050405020304" pitchFamily="18" charset="0"/>
                        </a:rPr>
                        <a:t>0.86</a:t>
                      </a:r>
                    </a:p>
                  </a:txBody>
                  <a:tcPr marL="68433" marR="4387" marT="52641" marB="526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694164948"/>
                  </a:ext>
                </a:extLst>
              </a:tr>
            </a:tbl>
          </a:graphicData>
        </a:graphic>
      </p:graphicFrame>
      <p:sp>
        <p:nvSpPr>
          <p:cNvPr id="5" name="Slide Number Placeholder 4">
            <a:extLst>
              <a:ext uri="{FF2B5EF4-FFF2-40B4-BE49-F238E27FC236}">
                <a16:creationId xmlns:a16="http://schemas.microsoft.com/office/drawing/2014/main" id="{BEBD8D37-5436-EBA6-E8A9-E820B308843C}"/>
              </a:ext>
            </a:extLst>
          </p:cNvPr>
          <p:cNvSpPr>
            <a:spLocks noGrp="1"/>
          </p:cNvSpPr>
          <p:nvPr>
            <p:ph type="sldNum" sz="quarter" idx="12"/>
          </p:nvPr>
        </p:nvSpPr>
        <p:spPr/>
        <p:txBody>
          <a:bodyPr/>
          <a:lstStyle/>
          <a:p>
            <a:fld id="{55AF49DB-A84B-4C96-AE50-C9BCBCBE2FAD}" type="slidenum">
              <a:rPr lang="en-IN" smtClean="0"/>
              <a:t>13</a:t>
            </a:fld>
            <a:endParaRPr lang="en-IN"/>
          </a:p>
        </p:txBody>
      </p:sp>
      <p:sp>
        <p:nvSpPr>
          <p:cNvPr id="6" name="Footer Placeholder 5">
            <a:extLst>
              <a:ext uri="{FF2B5EF4-FFF2-40B4-BE49-F238E27FC236}">
                <a16:creationId xmlns:a16="http://schemas.microsoft.com/office/drawing/2014/main" id="{586A6F6A-15EC-63DA-F76F-C2FBC937EA4B}"/>
              </a:ext>
            </a:extLst>
          </p:cNvPr>
          <p:cNvSpPr>
            <a:spLocks noGrp="1"/>
          </p:cNvSpPr>
          <p:nvPr>
            <p:ph type="ftr" sz="quarter" idx="11"/>
          </p:nvPr>
        </p:nvSpPr>
        <p:spPr/>
        <p:txBody>
          <a:bodyPr/>
          <a:lstStyle/>
          <a:p>
            <a:r>
              <a:rPr lang="en-IN" b="1" i="1"/>
              <a:t>Appendix Slide II</a:t>
            </a:r>
          </a:p>
        </p:txBody>
      </p:sp>
    </p:spTree>
    <p:extLst>
      <p:ext uri="{BB962C8B-B14F-4D97-AF65-F5344CB8AC3E}">
        <p14:creationId xmlns:p14="http://schemas.microsoft.com/office/powerpoint/2010/main" val="2766958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33" name="Rectangle 103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B6D5700-60ED-AF2D-51A5-FA7FCC751E61}"/>
              </a:ext>
            </a:extLst>
          </p:cNvPr>
          <p:cNvSpPr txBox="1"/>
          <p:nvPr/>
        </p:nvSpPr>
        <p:spPr>
          <a:xfrm>
            <a:off x="699714" y="353160"/>
            <a:ext cx="7091300" cy="898581"/>
          </a:xfrm>
          <a:prstGeom prst="rect">
            <a:avLst/>
          </a:prstGeom>
        </p:spPr>
        <p:txBody>
          <a:bodyPr vert="horz" lIns="91440" tIns="45720" rIns="91440" bIns="45720" rtlCol="0" anchor="ctr">
            <a:noAutofit/>
          </a:bodyPr>
          <a:lstStyle/>
          <a:p>
            <a:pPr algn="ctr">
              <a:lnSpc>
                <a:spcPct val="90000"/>
              </a:lnSpc>
              <a:spcBef>
                <a:spcPct val="0"/>
              </a:spcBef>
              <a:spcAft>
                <a:spcPts val="600"/>
              </a:spcAft>
            </a:pPr>
            <a:r>
              <a:rPr lang="en-US" sz="4400" b="1" i="1" u="sng">
                <a:solidFill>
                  <a:srgbClr val="FFFFFF"/>
                </a:solidFill>
                <a:latin typeface="Times New Roman" panose="02020603050405020304" pitchFamily="18" charset="0"/>
                <a:ea typeface="+mj-ea"/>
                <a:cs typeface="Times New Roman" panose="02020603050405020304" pitchFamily="18" charset="0"/>
              </a:rPr>
              <a:t>Machine Learning Algorithms</a:t>
            </a:r>
          </a:p>
        </p:txBody>
      </p:sp>
      <p:sp>
        <p:nvSpPr>
          <p:cNvPr id="3" name="TextBox 2">
            <a:extLst>
              <a:ext uri="{FF2B5EF4-FFF2-40B4-BE49-F238E27FC236}">
                <a16:creationId xmlns:a16="http://schemas.microsoft.com/office/drawing/2014/main" id="{7F56405E-045F-D22A-D120-49B4B74286C6}"/>
              </a:ext>
            </a:extLst>
          </p:cNvPr>
          <p:cNvSpPr txBox="1"/>
          <p:nvPr/>
        </p:nvSpPr>
        <p:spPr>
          <a:xfrm>
            <a:off x="8571507" y="387224"/>
            <a:ext cx="3291839" cy="830453"/>
          </a:xfrm>
          <a:prstGeom prst="rect">
            <a:avLst/>
          </a:prstGeom>
        </p:spPr>
        <p:txBody>
          <a:bodyPr vert="horz" lIns="91440" tIns="45720" rIns="91440" bIns="45720" rtlCol="0" anchor="ctr">
            <a:noAutofit/>
          </a:bodyPr>
          <a:lstStyle/>
          <a:p>
            <a:r>
              <a:rPr lang="en-US" sz="2800" b="1" i="1">
                <a:solidFill>
                  <a:schemeClr val="bg1"/>
                </a:solidFill>
                <a:latin typeface="Times New Roman" panose="02020603050405020304" pitchFamily="18" charset="0"/>
                <a:cs typeface="Times New Roman" panose="02020603050405020304" pitchFamily="18" charset="0"/>
              </a:rPr>
              <a:t>K – Nearest Neighbors:</a:t>
            </a:r>
            <a:endParaRPr lang="en-IN" sz="2800" b="1" i="1">
              <a:solidFill>
                <a:schemeClr val="bg1"/>
              </a:solidFill>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10D76DEF-17F4-0B48-6F3A-5BC124860550}"/>
              </a:ext>
            </a:extLst>
          </p:cNvPr>
          <p:cNvGraphicFramePr>
            <a:graphicFrameLocks noGrp="1"/>
          </p:cNvGraphicFramePr>
          <p:nvPr>
            <p:extLst>
              <p:ext uri="{D42A27DB-BD31-4B8C-83A1-F6EECF244321}">
                <p14:modId xmlns:p14="http://schemas.microsoft.com/office/powerpoint/2010/main" val="589681182"/>
              </p:ext>
            </p:extLst>
          </p:nvPr>
        </p:nvGraphicFramePr>
        <p:xfrm>
          <a:off x="5489757" y="2217912"/>
          <a:ext cx="5986495" cy="3997643"/>
        </p:xfrm>
        <a:graphic>
          <a:graphicData uri="http://schemas.openxmlformats.org/drawingml/2006/table">
            <a:tbl>
              <a:tblPr firstRow="1" bandRow="1">
                <a:solidFill>
                  <a:srgbClr val="F2F2F2">
                    <a:alpha val="30196"/>
                  </a:srgbClr>
                </a:solidFill>
                <a:tableStyleId>{5C22544A-7EE6-4342-B048-85BDC9FD1C3A}</a:tableStyleId>
              </a:tblPr>
              <a:tblGrid>
                <a:gridCol w="925981">
                  <a:extLst>
                    <a:ext uri="{9D8B030D-6E8A-4147-A177-3AD203B41FA5}">
                      <a16:colId xmlns:a16="http://schemas.microsoft.com/office/drawing/2014/main" val="1652943677"/>
                    </a:ext>
                  </a:extLst>
                </a:gridCol>
                <a:gridCol w="902939">
                  <a:extLst>
                    <a:ext uri="{9D8B030D-6E8A-4147-A177-3AD203B41FA5}">
                      <a16:colId xmlns:a16="http://schemas.microsoft.com/office/drawing/2014/main" val="2734006057"/>
                    </a:ext>
                  </a:extLst>
                </a:gridCol>
                <a:gridCol w="902939">
                  <a:extLst>
                    <a:ext uri="{9D8B030D-6E8A-4147-A177-3AD203B41FA5}">
                      <a16:colId xmlns:a16="http://schemas.microsoft.com/office/drawing/2014/main" val="3425702388"/>
                    </a:ext>
                  </a:extLst>
                </a:gridCol>
                <a:gridCol w="753708">
                  <a:extLst>
                    <a:ext uri="{9D8B030D-6E8A-4147-A177-3AD203B41FA5}">
                      <a16:colId xmlns:a16="http://schemas.microsoft.com/office/drawing/2014/main" val="1884111872"/>
                    </a:ext>
                  </a:extLst>
                </a:gridCol>
                <a:gridCol w="902939">
                  <a:extLst>
                    <a:ext uri="{9D8B030D-6E8A-4147-A177-3AD203B41FA5}">
                      <a16:colId xmlns:a16="http://schemas.microsoft.com/office/drawing/2014/main" val="849893258"/>
                    </a:ext>
                  </a:extLst>
                </a:gridCol>
                <a:gridCol w="695050">
                  <a:extLst>
                    <a:ext uri="{9D8B030D-6E8A-4147-A177-3AD203B41FA5}">
                      <a16:colId xmlns:a16="http://schemas.microsoft.com/office/drawing/2014/main" val="4181896323"/>
                    </a:ext>
                  </a:extLst>
                </a:gridCol>
                <a:gridCol w="902939">
                  <a:extLst>
                    <a:ext uri="{9D8B030D-6E8A-4147-A177-3AD203B41FA5}">
                      <a16:colId xmlns:a16="http://schemas.microsoft.com/office/drawing/2014/main" val="1457145239"/>
                    </a:ext>
                  </a:extLst>
                </a:gridCol>
              </a:tblGrid>
              <a:tr h="307511">
                <a:tc>
                  <a:txBody>
                    <a:bodyPr/>
                    <a:lstStyle/>
                    <a:p>
                      <a:pPr algn="ctr" fontAlgn="ctr"/>
                      <a:r>
                        <a:rPr lang="en-IN" sz="1000" b="1" i="1" u="none" strike="noStrike">
                          <a:solidFill>
                            <a:srgbClr val="FFFFFF"/>
                          </a:solidFill>
                          <a:effectLst/>
                          <a:latin typeface="Times New Roman" panose="02020603050405020304" pitchFamily="18" charset="0"/>
                        </a:rPr>
                        <a:t>Train Test Ratio</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IN" sz="1000" b="1" i="1" u="none" strike="noStrike">
                          <a:solidFill>
                            <a:srgbClr val="FFFFFF"/>
                          </a:solidFill>
                          <a:effectLst/>
                          <a:latin typeface="Times New Roman" panose="02020603050405020304" pitchFamily="18" charset="0"/>
                        </a:rPr>
                        <a:t>Review Type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IN" sz="1000" b="1" i="1" u="none" strike="noStrike">
                          <a:solidFill>
                            <a:srgbClr val="FFFFFF"/>
                          </a:solidFill>
                          <a:effectLst/>
                          <a:latin typeface="Times New Roman" panose="02020603050405020304" pitchFamily="18" charset="0"/>
                        </a:rPr>
                        <a:t>Precision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IN" sz="1000" b="1" i="1" u="none" strike="noStrike">
                          <a:solidFill>
                            <a:srgbClr val="FFFFFF"/>
                          </a:solidFill>
                          <a:effectLst/>
                          <a:latin typeface="Times New Roman" panose="02020603050405020304" pitchFamily="18" charset="0"/>
                        </a:rPr>
                        <a:t>Recall</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IN" sz="1000" b="1" i="1" u="none" strike="noStrike">
                          <a:solidFill>
                            <a:srgbClr val="FFFFFF"/>
                          </a:solidFill>
                          <a:effectLst/>
                          <a:latin typeface="Times New Roman" panose="02020603050405020304" pitchFamily="18" charset="0"/>
                        </a:rPr>
                        <a:t>F1 - Score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IN" sz="1000" b="1" i="1" u="none" strike="noStrike">
                          <a:solidFill>
                            <a:srgbClr val="FFFFFF"/>
                          </a:solidFill>
                          <a:effectLst/>
                          <a:latin typeface="Times New Roman" panose="02020603050405020304" pitchFamily="18" charset="0"/>
                        </a:rPr>
                        <a:t>K</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IN" sz="1000" b="1" i="1" u="none" strike="noStrike">
                          <a:solidFill>
                            <a:srgbClr val="FFFFFF"/>
                          </a:solidFill>
                          <a:effectLst/>
                          <a:latin typeface="Times New Roman" panose="02020603050405020304" pitchFamily="18" charset="0"/>
                        </a:rPr>
                        <a:t>Accuracy</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5052382"/>
                  </a:ext>
                </a:extLst>
              </a:tr>
              <a:tr h="307511">
                <a:tc rowSpan="3">
                  <a:txBody>
                    <a:bodyPr/>
                    <a:lstStyle/>
                    <a:p>
                      <a:pPr algn="ctr" fontAlgn="ctr"/>
                      <a:r>
                        <a:rPr lang="en-IN" sz="1000" b="1" i="1" u="none" strike="noStrike">
                          <a:solidFill>
                            <a:srgbClr val="000000"/>
                          </a:solidFill>
                          <a:effectLst/>
                          <a:latin typeface="Times New Roman" panose="02020603050405020304" pitchFamily="18" charset="0"/>
                        </a:rPr>
                        <a:t>65 - 35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0000"/>
                          </a:solidFill>
                          <a:effectLst/>
                          <a:latin typeface="Times New Roman" panose="02020603050405020304" pitchFamily="18" charset="0"/>
                        </a:rPr>
                        <a:t>0 (Negative)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0000"/>
                          </a:solidFill>
                          <a:effectLst/>
                          <a:latin typeface="Times New Roman" panose="02020603050405020304" pitchFamily="18" charset="0"/>
                        </a:rPr>
                        <a:t>0.5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0000"/>
                          </a:solidFill>
                          <a:effectLst/>
                          <a:latin typeface="Times New Roman" panose="02020603050405020304" pitchFamily="18" charset="0"/>
                        </a:rPr>
                        <a:t>0.75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0000"/>
                          </a:solidFill>
                          <a:effectLst/>
                          <a:latin typeface="Times New Roman" panose="02020603050405020304" pitchFamily="18" charset="0"/>
                        </a:rPr>
                        <a:t>0.6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rowSpan="3">
                  <a:txBody>
                    <a:bodyPr/>
                    <a:lstStyle/>
                    <a:p>
                      <a:pPr algn="ctr" fontAlgn="ctr"/>
                      <a:r>
                        <a:rPr lang="en-IN" sz="1000" b="1" i="1" u="none" strike="noStrike">
                          <a:solidFill>
                            <a:srgbClr val="000000"/>
                          </a:solidFill>
                          <a:effectLst/>
                          <a:latin typeface="Times New Roman" panose="02020603050405020304" pitchFamily="18"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rowSpan="3">
                  <a:txBody>
                    <a:bodyPr/>
                    <a:lstStyle/>
                    <a:p>
                      <a:pPr algn="ctr" fontAlgn="ctr"/>
                      <a:r>
                        <a:rPr lang="en-IN" sz="1000" b="1" i="1" u="none" strike="noStrike">
                          <a:solidFill>
                            <a:srgbClr val="000000"/>
                          </a:solidFill>
                          <a:effectLst/>
                          <a:latin typeface="Times New Roman" panose="02020603050405020304" pitchFamily="18" charset="0"/>
                        </a:rPr>
                        <a:t>88.57%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extLst>
                  <a:ext uri="{0D108BD9-81ED-4DB2-BD59-A6C34878D82A}">
                    <a16:rowId xmlns:a16="http://schemas.microsoft.com/office/drawing/2014/main" val="3062014541"/>
                  </a:ext>
                </a:extLst>
              </a:tr>
              <a:tr h="307511">
                <a:tc vMerge="1">
                  <a:txBody>
                    <a:bodyPr/>
                    <a:lstStyle/>
                    <a:p>
                      <a:endParaRPr lang="en-IN"/>
                    </a:p>
                  </a:txBody>
                  <a:tcPr/>
                </a:tc>
                <a:tc>
                  <a:txBody>
                    <a:bodyPr/>
                    <a:lstStyle/>
                    <a:p>
                      <a:pPr algn="ctr" fontAlgn="ctr"/>
                      <a:r>
                        <a:rPr lang="en-IN" sz="1000" b="1" i="1" u="none" strike="noStrike">
                          <a:solidFill>
                            <a:srgbClr val="000000"/>
                          </a:solidFill>
                          <a:effectLst/>
                          <a:latin typeface="Times New Roman" panose="02020603050405020304" pitchFamily="18" charset="0"/>
                        </a:rPr>
                        <a:t>1 (Neutral)</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0000"/>
                          </a:solidFill>
                          <a:effectLst/>
                          <a:latin typeface="Times New Roman" panose="02020603050405020304" pitchFamily="18" charset="0"/>
                        </a:rPr>
                        <a:t>0.83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0000"/>
                          </a:solidFill>
                          <a:effectLst/>
                          <a:latin typeface="Times New Roman" panose="02020603050405020304" pitchFamily="18" charset="0"/>
                        </a:rPr>
                        <a:t>0.62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0000"/>
                          </a:solidFill>
                          <a:effectLst/>
                          <a:latin typeface="Times New Roman" panose="02020603050405020304" pitchFamily="18" charset="0"/>
                        </a:rPr>
                        <a:t>0.71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582229515"/>
                  </a:ext>
                </a:extLst>
              </a:tr>
              <a:tr h="307511">
                <a:tc vMerge="1">
                  <a:txBody>
                    <a:bodyPr/>
                    <a:lstStyle/>
                    <a:p>
                      <a:endParaRPr lang="en-IN"/>
                    </a:p>
                  </a:txBody>
                  <a:tcPr/>
                </a:tc>
                <a:tc>
                  <a:txBody>
                    <a:bodyPr/>
                    <a:lstStyle/>
                    <a:p>
                      <a:pPr algn="ctr" fontAlgn="ctr"/>
                      <a:r>
                        <a:rPr lang="en-IN" sz="1000" b="1" i="1" u="none" strike="noStrike">
                          <a:solidFill>
                            <a:srgbClr val="000000"/>
                          </a:solidFill>
                          <a:effectLst/>
                          <a:latin typeface="Times New Roman" panose="02020603050405020304" pitchFamily="18" charset="0"/>
                        </a:rPr>
                        <a:t>2 (Positive)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0000"/>
                          </a:solidFill>
                          <a:effectLst/>
                          <a:latin typeface="Times New Roman" panose="02020603050405020304" pitchFamily="18"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0000"/>
                          </a:solidFill>
                          <a:effectLst/>
                          <a:latin typeface="Times New Roman" panose="02020603050405020304" pitchFamily="18"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0000"/>
                          </a:solidFill>
                          <a:effectLst/>
                          <a:latin typeface="Times New Roman" panose="02020603050405020304" pitchFamily="18"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520178113"/>
                  </a:ext>
                </a:extLst>
              </a:tr>
              <a:tr h="307511">
                <a:tc rowSpan="3">
                  <a:txBody>
                    <a:bodyPr/>
                    <a:lstStyle/>
                    <a:p>
                      <a:pPr algn="ctr" fontAlgn="ctr"/>
                      <a:r>
                        <a:rPr lang="en-IN" sz="1000" b="1" i="1" u="none" strike="noStrike">
                          <a:solidFill>
                            <a:srgbClr val="000000"/>
                          </a:solidFill>
                          <a:effectLst/>
                          <a:latin typeface="Times New Roman" panose="02020603050405020304" pitchFamily="18" charset="0"/>
                        </a:rPr>
                        <a:t>70 - 30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0000"/>
                          </a:solidFill>
                          <a:effectLst/>
                          <a:latin typeface="Times New Roman" panose="02020603050405020304" pitchFamily="18" charset="0"/>
                        </a:rPr>
                        <a:t>0 (Negative)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0000"/>
                          </a:solidFill>
                          <a:effectLst/>
                          <a:latin typeface="Times New Roman" panose="02020603050405020304" pitchFamily="18" charset="0"/>
                        </a:rPr>
                        <a:t>0.6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0000"/>
                          </a:solidFill>
                          <a:effectLst/>
                          <a:latin typeface="Times New Roman" panose="02020603050405020304" pitchFamily="18" charset="0"/>
                        </a:rPr>
                        <a:t>0.75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0000"/>
                          </a:solidFill>
                          <a:effectLst/>
                          <a:latin typeface="Times New Roman" panose="02020603050405020304" pitchFamily="18" charset="0"/>
                        </a:rPr>
                        <a:t>0.67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rowSpan="3">
                  <a:txBody>
                    <a:bodyPr/>
                    <a:lstStyle/>
                    <a:p>
                      <a:pPr algn="ctr" fontAlgn="ctr"/>
                      <a:r>
                        <a:rPr lang="en-IN" sz="1000" b="1" i="1" u="none" strike="noStrike">
                          <a:solidFill>
                            <a:srgbClr val="000000"/>
                          </a:solidFill>
                          <a:effectLst/>
                          <a:latin typeface="Times New Roman" panose="02020603050405020304" pitchFamily="18"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rowSpan="3">
                  <a:txBody>
                    <a:bodyPr/>
                    <a:lstStyle/>
                    <a:p>
                      <a:pPr algn="ctr" fontAlgn="ctr"/>
                      <a:r>
                        <a:rPr lang="en-IN" sz="1000" b="1" i="1" u="none" strike="noStrike">
                          <a:solidFill>
                            <a:srgbClr val="000000"/>
                          </a:solidFill>
                          <a:effectLst/>
                          <a:latin typeface="Times New Roman" panose="02020603050405020304" pitchFamily="18" charset="0"/>
                        </a:rPr>
                        <a:t>86.67%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06126316"/>
                  </a:ext>
                </a:extLst>
              </a:tr>
              <a:tr h="307511">
                <a:tc vMerge="1">
                  <a:txBody>
                    <a:bodyPr/>
                    <a:lstStyle/>
                    <a:p>
                      <a:endParaRPr lang="en-IN"/>
                    </a:p>
                  </a:txBody>
                  <a:tcPr/>
                </a:tc>
                <a:tc>
                  <a:txBody>
                    <a:bodyPr/>
                    <a:lstStyle/>
                    <a:p>
                      <a:pPr algn="ctr" fontAlgn="ctr"/>
                      <a:r>
                        <a:rPr lang="en-IN" sz="1000" b="1" i="1" u="none" strike="noStrike">
                          <a:solidFill>
                            <a:srgbClr val="000000"/>
                          </a:solidFill>
                          <a:effectLst/>
                          <a:latin typeface="Times New Roman" panose="02020603050405020304" pitchFamily="18" charset="0"/>
                        </a:rPr>
                        <a:t>1 (Neutral)</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0000"/>
                          </a:solidFill>
                          <a:effectLst/>
                          <a:latin typeface="Times New Roman" panose="02020603050405020304" pitchFamily="18" charset="0"/>
                        </a:rPr>
                        <a:t>0.75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0000"/>
                          </a:solidFill>
                          <a:effectLst/>
                          <a:latin typeface="Times New Roman" panose="02020603050405020304" pitchFamily="18" charset="0"/>
                        </a:rPr>
                        <a:t>0.5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0000"/>
                          </a:solidFill>
                          <a:effectLst/>
                          <a:latin typeface="Times New Roman" panose="02020603050405020304" pitchFamily="18" charset="0"/>
                        </a:rPr>
                        <a:t>0.6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913048907"/>
                  </a:ext>
                </a:extLst>
              </a:tr>
              <a:tr h="307511">
                <a:tc vMerge="1">
                  <a:txBody>
                    <a:bodyPr/>
                    <a:lstStyle/>
                    <a:p>
                      <a:endParaRPr lang="en-IN"/>
                    </a:p>
                  </a:txBody>
                  <a:tcPr/>
                </a:tc>
                <a:tc>
                  <a:txBody>
                    <a:bodyPr/>
                    <a:lstStyle/>
                    <a:p>
                      <a:pPr algn="ctr" fontAlgn="ctr"/>
                      <a:r>
                        <a:rPr lang="en-IN" sz="1000" b="1" i="1" u="none" strike="noStrike">
                          <a:solidFill>
                            <a:srgbClr val="000000"/>
                          </a:solidFill>
                          <a:effectLst/>
                          <a:latin typeface="Times New Roman" panose="02020603050405020304" pitchFamily="18" charset="0"/>
                        </a:rPr>
                        <a:t>2 (Positive)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0000"/>
                          </a:solidFill>
                          <a:effectLst/>
                          <a:latin typeface="Times New Roman" panose="02020603050405020304" pitchFamily="18" charset="0"/>
                        </a:rPr>
                        <a:t>0.95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0000"/>
                          </a:solidFill>
                          <a:effectLst/>
                          <a:latin typeface="Times New Roman" panose="02020603050405020304" pitchFamily="18"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0000"/>
                          </a:solidFill>
                          <a:effectLst/>
                          <a:latin typeface="Times New Roman" panose="02020603050405020304" pitchFamily="18" charset="0"/>
                        </a:rPr>
                        <a:t>0.98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490847978"/>
                  </a:ext>
                </a:extLst>
              </a:tr>
              <a:tr h="307511">
                <a:tc rowSpan="3">
                  <a:txBody>
                    <a:bodyPr/>
                    <a:lstStyle/>
                    <a:p>
                      <a:pPr algn="ctr" fontAlgn="ctr"/>
                      <a:r>
                        <a:rPr lang="en-IN" sz="1000" b="1" i="1" u="none" strike="noStrike">
                          <a:solidFill>
                            <a:srgbClr val="00B050"/>
                          </a:solidFill>
                          <a:effectLst/>
                          <a:latin typeface="Times New Roman" panose="02020603050405020304" pitchFamily="18" charset="0"/>
                        </a:rPr>
                        <a:t>75 - 25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B050"/>
                          </a:solidFill>
                          <a:effectLst/>
                          <a:latin typeface="Times New Roman" panose="02020603050405020304" pitchFamily="18" charset="0"/>
                        </a:rPr>
                        <a:t>0 (Negative)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B050"/>
                          </a:solidFill>
                          <a:effectLst/>
                          <a:latin typeface="Times New Roman" panose="02020603050405020304" pitchFamily="18"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B050"/>
                          </a:solidFill>
                          <a:effectLst/>
                          <a:latin typeface="Times New Roman" panose="02020603050405020304" pitchFamily="18" charset="0"/>
                        </a:rPr>
                        <a:t>0.75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B050"/>
                          </a:solidFill>
                          <a:effectLst/>
                          <a:latin typeface="Times New Roman" panose="02020603050405020304" pitchFamily="18" charset="0"/>
                        </a:rPr>
                        <a:t>0.86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rowSpan="3">
                  <a:txBody>
                    <a:bodyPr/>
                    <a:lstStyle/>
                    <a:p>
                      <a:pPr algn="ctr" fontAlgn="ctr"/>
                      <a:r>
                        <a:rPr lang="en-IN" sz="1000" b="1" i="1" u="none" strike="noStrike">
                          <a:solidFill>
                            <a:srgbClr val="00B050"/>
                          </a:solidFill>
                          <a:effectLst/>
                          <a:latin typeface="Times New Roman" panose="02020603050405020304" pitchFamily="18"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rowSpan="3">
                  <a:txBody>
                    <a:bodyPr/>
                    <a:lstStyle/>
                    <a:p>
                      <a:pPr algn="ctr" fontAlgn="ctr"/>
                      <a:r>
                        <a:rPr lang="en-IN" sz="1000" b="1" i="1" u="none" strike="noStrike">
                          <a:solidFill>
                            <a:srgbClr val="00B050"/>
                          </a:solidFill>
                          <a:effectLst/>
                          <a:latin typeface="Times New Roman" panose="02020603050405020304" pitchFamily="18" charset="0"/>
                        </a:rPr>
                        <a:t>96%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extLst>
                  <a:ext uri="{0D108BD9-81ED-4DB2-BD59-A6C34878D82A}">
                    <a16:rowId xmlns:a16="http://schemas.microsoft.com/office/drawing/2014/main" val="2354366786"/>
                  </a:ext>
                </a:extLst>
              </a:tr>
              <a:tr h="307511">
                <a:tc vMerge="1">
                  <a:txBody>
                    <a:bodyPr/>
                    <a:lstStyle/>
                    <a:p>
                      <a:endParaRPr lang="en-IN"/>
                    </a:p>
                  </a:txBody>
                  <a:tcPr/>
                </a:tc>
                <a:tc>
                  <a:txBody>
                    <a:bodyPr/>
                    <a:lstStyle/>
                    <a:p>
                      <a:pPr algn="ctr" fontAlgn="ctr"/>
                      <a:r>
                        <a:rPr lang="en-IN" sz="1000" b="1" i="1" u="none" strike="noStrike">
                          <a:solidFill>
                            <a:srgbClr val="00B050"/>
                          </a:solidFill>
                          <a:effectLst/>
                          <a:latin typeface="Times New Roman" panose="02020603050405020304" pitchFamily="18" charset="0"/>
                        </a:rPr>
                        <a:t>1 (Neutral)</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B050"/>
                          </a:solidFill>
                          <a:effectLst/>
                          <a:latin typeface="Times New Roman" panose="02020603050405020304" pitchFamily="18" charset="0"/>
                        </a:rPr>
                        <a:t>0.75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B050"/>
                          </a:solidFill>
                          <a:effectLst/>
                          <a:latin typeface="Times New Roman" panose="02020603050405020304" pitchFamily="18"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B050"/>
                          </a:solidFill>
                          <a:effectLst/>
                          <a:latin typeface="Times New Roman" panose="02020603050405020304" pitchFamily="18" charset="0"/>
                        </a:rPr>
                        <a:t>0.86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908343533"/>
                  </a:ext>
                </a:extLst>
              </a:tr>
              <a:tr h="307511">
                <a:tc vMerge="1">
                  <a:txBody>
                    <a:bodyPr/>
                    <a:lstStyle/>
                    <a:p>
                      <a:endParaRPr lang="en-IN"/>
                    </a:p>
                  </a:txBody>
                  <a:tcPr/>
                </a:tc>
                <a:tc>
                  <a:txBody>
                    <a:bodyPr/>
                    <a:lstStyle/>
                    <a:p>
                      <a:pPr algn="ctr" fontAlgn="ctr"/>
                      <a:r>
                        <a:rPr lang="en-IN" sz="1000" b="1" i="1" u="none" strike="noStrike">
                          <a:solidFill>
                            <a:srgbClr val="00B050"/>
                          </a:solidFill>
                          <a:effectLst/>
                          <a:latin typeface="Times New Roman" panose="02020603050405020304" pitchFamily="18" charset="0"/>
                        </a:rPr>
                        <a:t>2 (Positive)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B050"/>
                          </a:solidFill>
                          <a:effectLst/>
                          <a:latin typeface="Times New Roman" panose="02020603050405020304" pitchFamily="18"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B050"/>
                          </a:solidFill>
                          <a:effectLst/>
                          <a:latin typeface="Times New Roman" panose="02020603050405020304" pitchFamily="18"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B050"/>
                          </a:solidFill>
                          <a:effectLst/>
                          <a:latin typeface="Times New Roman" panose="02020603050405020304" pitchFamily="18"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2912915138"/>
                  </a:ext>
                </a:extLst>
              </a:tr>
              <a:tr h="307511">
                <a:tc rowSpan="3">
                  <a:txBody>
                    <a:bodyPr/>
                    <a:lstStyle/>
                    <a:p>
                      <a:pPr algn="ctr" fontAlgn="ctr"/>
                      <a:r>
                        <a:rPr lang="en-IN" sz="1000" b="1" i="1" u="none" strike="noStrike">
                          <a:solidFill>
                            <a:srgbClr val="000000"/>
                          </a:solidFill>
                          <a:effectLst/>
                          <a:latin typeface="Times New Roman" panose="02020603050405020304" pitchFamily="18" charset="0"/>
                        </a:rPr>
                        <a:t>80 - 20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0000"/>
                          </a:solidFill>
                          <a:effectLst/>
                          <a:latin typeface="Times New Roman" panose="02020603050405020304" pitchFamily="18" charset="0"/>
                        </a:rPr>
                        <a:t>0 (Negative)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0000"/>
                          </a:solidFill>
                          <a:effectLst/>
                          <a:latin typeface="Times New Roman" panose="02020603050405020304" pitchFamily="18"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0000"/>
                          </a:solidFill>
                          <a:effectLst/>
                          <a:latin typeface="Times New Roman" panose="02020603050405020304" pitchFamily="18"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0000"/>
                          </a:solidFill>
                          <a:effectLst/>
                          <a:latin typeface="Times New Roman" panose="02020603050405020304" pitchFamily="18"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rowSpan="3">
                  <a:txBody>
                    <a:bodyPr/>
                    <a:lstStyle/>
                    <a:p>
                      <a:pPr algn="ctr" fontAlgn="ctr"/>
                      <a:r>
                        <a:rPr lang="en-IN" sz="1000" b="1" i="1" u="none" strike="noStrike">
                          <a:solidFill>
                            <a:srgbClr val="000000"/>
                          </a:solidFill>
                          <a:effectLst/>
                          <a:latin typeface="Times New Roman" panose="02020603050405020304" pitchFamily="18"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rowSpan="3">
                  <a:txBody>
                    <a:bodyPr/>
                    <a:lstStyle/>
                    <a:p>
                      <a:pPr algn="ctr" fontAlgn="ctr"/>
                      <a:r>
                        <a:rPr lang="en-IN" sz="1000" b="1" i="1" u="none" strike="noStrike">
                          <a:solidFill>
                            <a:srgbClr val="000000"/>
                          </a:solidFill>
                          <a:effectLst/>
                          <a:latin typeface="Times New Roman" panose="02020603050405020304" pitchFamily="18" charset="0"/>
                        </a:rPr>
                        <a:t>95%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59105435"/>
                  </a:ext>
                </a:extLst>
              </a:tr>
              <a:tr h="307511">
                <a:tc vMerge="1">
                  <a:txBody>
                    <a:bodyPr/>
                    <a:lstStyle/>
                    <a:p>
                      <a:endParaRPr lang="en-IN"/>
                    </a:p>
                  </a:txBody>
                  <a:tcPr/>
                </a:tc>
                <a:tc>
                  <a:txBody>
                    <a:bodyPr/>
                    <a:lstStyle/>
                    <a:p>
                      <a:pPr algn="ctr" fontAlgn="ctr"/>
                      <a:r>
                        <a:rPr lang="en-IN" sz="1000" b="1" i="1" u="none" strike="noStrike">
                          <a:solidFill>
                            <a:srgbClr val="000000"/>
                          </a:solidFill>
                          <a:effectLst/>
                          <a:latin typeface="Times New Roman" panose="02020603050405020304" pitchFamily="18" charset="0"/>
                        </a:rPr>
                        <a:t>1 (Neutral)</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0000"/>
                          </a:solidFill>
                          <a:effectLst/>
                          <a:latin typeface="Times New Roman" panose="02020603050405020304" pitchFamily="18"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0000"/>
                          </a:solidFill>
                          <a:effectLst/>
                          <a:latin typeface="Times New Roman" panose="02020603050405020304" pitchFamily="18" charset="0"/>
                        </a:rPr>
                        <a:t>0.5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0000"/>
                          </a:solidFill>
                          <a:effectLst/>
                          <a:latin typeface="Times New Roman" panose="02020603050405020304" pitchFamily="18" charset="0"/>
                        </a:rPr>
                        <a:t>0.67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2008876175"/>
                  </a:ext>
                </a:extLst>
              </a:tr>
              <a:tr h="307511">
                <a:tc vMerge="1">
                  <a:txBody>
                    <a:bodyPr/>
                    <a:lstStyle/>
                    <a:p>
                      <a:endParaRPr lang="en-IN"/>
                    </a:p>
                  </a:txBody>
                  <a:tcPr/>
                </a:tc>
                <a:tc>
                  <a:txBody>
                    <a:bodyPr/>
                    <a:lstStyle/>
                    <a:p>
                      <a:pPr algn="ctr" fontAlgn="ctr"/>
                      <a:r>
                        <a:rPr lang="en-IN" sz="1000" b="1" i="1" u="none" strike="noStrike">
                          <a:solidFill>
                            <a:srgbClr val="000000"/>
                          </a:solidFill>
                          <a:effectLst/>
                          <a:latin typeface="Times New Roman" panose="02020603050405020304" pitchFamily="18" charset="0"/>
                        </a:rPr>
                        <a:t>2 (Positive)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0000"/>
                          </a:solidFill>
                          <a:effectLst/>
                          <a:latin typeface="Times New Roman" panose="02020603050405020304" pitchFamily="18" charset="0"/>
                        </a:rPr>
                        <a:t>0.94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0000"/>
                          </a:solidFill>
                          <a:effectLst/>
                          <a:latin typeface="Times New Roman" panose="02020603050405020304" pitchFamily="18"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0000"/>
                          </a:solidFill>
                          <a:effectLst/>
                          <a:latin typeface="Times New Roman" panose="02020603050405020304" pitchFamily="18" charset="0"/>
                        </a:rPr>
                        <a:t>0.97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694164948"/>
                  </a:ext>
                </a:extLst>
              </a:tr>
            </a:tbl>
          </a:graphicData>
        </a:graphic>
      </p:graphicFrame>
      <p:pic>
        <p:nvPicPr>
          <p:cNvPr id="2050" name="Picture 2">
            <a:extLst>
              <a:ext uri="{FF2B5EF4-FFF2-40B4-BE49-F238E27FC236}">
                <a16:creationId xmlns:a16="http://schemas.microsoft.com/office/drawing/2014/main" id="{99F806D3-CB8B-05C1-3C91-362877B25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747" y="2217912"/>
            <a:ext cx="4543281" cy="3997643"/>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0DECB0D7-8D59-1AEE-AD1F-BF982642B1FE}"/>
              </a:ext>
            </a:extLst>
          </p:cNvPr>
          <p:cNvSpPr>
            <a:spLocks noGrp="1"/>
          </p:cNvSpPr>
          <p:nvPr>
            <p:ph type="sldNum" sz="quarter" idx="12"/>
          </p:nvPr>
        </p:nvSpPr>
        <p:spPr/>
        <p:txBody>
          <a:bodyPr/>
          <a:lstStyle/>
          <a:p>
            <a:fld id="{55AF49DB-A84B-4C96-AE50-C9BCBCBE2FAD}" type="slidenum">
              <a:rPr lang="en-IN" smtClean="0"/>
              <a:t>14</a:t>
            </a:fld>
            <a:endParaRPr lang="en-IN"/>
          </a:p>
        </p:txBody>
      </p:sp>
      <p:sp>
        <p:nvSpPr>
          <p:cNvPr id="6" name="Footer Placeholder 5">
            <a:extLst>
              <a:ext uri="{FF2B5EF4-FFF2-40B4-BE49-F238E27FC236}">
                <a16:creationId xmlns:a16="http://schemas.microsoft.com/office/drawing/2014/main" id="{70FD3E25-8A9B-2FD8-2C90-D261F3E28CAA}"/>
              </a:ext>
            </a:extLst>
          </p:cNvPr>
          <p:cNvSpPr>
            <a:spLocks noGrp="1"/>
          </p:cNvSpPr>
          <p:nvPr>
            <p:ph type="ftr" sz="quarter" idx="11"/>
          </p:nvPr>
        </p:nvSpPr>
        <p:spPr/>
        <p:txBody>
          <a:bodyPr/>
          <a:lstStyle/>
          <a:p>
            <a:r>
              <a:rPr lang="en-IN"/>
              <a:t>Appendix Slide III</a:t>
            </a:r>
          </a:p>
        </p:txBody>
      </p:sp>
    </p:spTree>
    <p:extLst>
      <p:ext uri="{BB962C8B-B14F-4D97-AF65-F5344CB8AC3E}">
        <p14:creationId xmlns:p14="http://schemas.microsoft.com/office/powerpoint/2010/main" val="1930399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33" name="Rectangle 103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B6D5700-60ED-AF2D-51A5-FA7FCC751E61}"/>
              </a:ext>
            </a:extLst>
          </p:cNvPr>
          <p:cNvSpPr txBox="1"/>
          <p:nvPr/>
        </p:nvSpPr>
        <p:spPr>
          <a:xfrm>
            <a:off x="699714" y="353160"/>
            <a:ext cx="7091300" cy="898581"/>
          </a:xfrm>
          <a:prstGeom prst="rect">
            <a:avLst/>
          </a:prstGeom>
        </p:spPr>
        <p:txBody>
          <a:bodyPr vert="horz" lIns="91440" tIns="45720" rIns="91440" bIns="45720" rtlCol="0" anchor="ctr">
            <a:noAutofit/>
          </a:bodyPr>
          <a:lstStyle/>
          <a:p>
            <a:pPr algn="ctr">
              <a:lnSpc>
                <a:spcPct val="90000"/>
              </a:lnSpc>
              <a:spcBef>
                <a:spcPct val="0"/>
              </a:spcBef>
              <a:spcAft>
                <a:spcPts val="600"/>
              </a:spcAft>
            </a:pPr>
            <a:r>
              <a:rPr lang="en-US" sz="4400" b="1" i="1" u="sng">
                <a:solidFill>
                  <a:srgbClr val="FFFFFF"/>
                </a:solidFill>
                <a:latin typeface="Times New Roman" panose="02020603050405020304" pitchFamily="18" charset="0"/>
                <a:ea typeface="+mj-ea"/>
                <a:cs typeface="Times New Roman" panose="02020603050405020304" pitchFamily="18" charset="0"/>
              </a:rPr>
              <a:t>Machine Learning Algorithms</a:t>
            </a:r>
          </a:p>
        </p:txBody>
      </p:sp>
      <p:sp>
        <p:nvSpPr>
          <p:cNvPr id="3" name="TextBox 2">
            <a:extLst>
              <a:ext uri="{FF2B5EF4-FFF2-40B4-BE49-F238E27FC236}">
                <a16:creationId xmlns:a16="http://schemas.microsoft.com/office/drawing/2014/main" id="{7F56405E-045F-D22A-D120-49B4B74286C6}"/>
              </a:ext>
            </a:extLst>
          </p:cNvPr>
          <p:cNvSpPr txBox="1"/>
          <p:nvPr/>
        </p:nvSpPr>
        <p:spPr>
          <a:xfrm>
            <a:off x="8571507" y="387224"/>
            <a:ext cx="3291839" cy="830453"/>
          </a:xfrm>
          <a:prstGeom prst="rect">
            <a:avLst/>
          </a:prstGeom>
        </p:spPr>
        <p:txBody>
          <a:bodyPr vert="horz" lIns="91440" tIns="45720" rIns="91440" bIns="45720" rtlCol="0" anchor="ctr">
            <a:normAutofit lnSpcReduction="10000"/>
          </a:bodyPr>
          <a:lstStyle/>
          <a:p>
            <a:pPr>
              <a:lnSpc>
                <a:spcPct val="90000"/>
              </a:lnSpc>
              <a:spcBef>
                <a:spcPts val="1000"/>
              </a:spcBef>
            </a:pPr>
            <a:r>
              <a:rPr lang="en-US" sz="2800" b="1" i="1">
                <a:solidFill>
                  <a:srgbClr val="FFFFFF"/>
                </a:solidFill>
                <a:latin typeface="Times New Roman" panose="02020603050405020304" pitchFamily="18" charset="0"/>
                <a:cs typeface="Times New Roman" panose="02020603050405020304" pitchFamily="18" charset="0"/>
              </a:rPr>
              <a:t>Ridge Logistic Regression:</a:t>
            </a:r>
          </a:p>
        </p:txBody>
      </p:sp>
      <p:graphicFrame>
        <p:nvGraphicFramePr>
          <p:cNvPr id="4" name="Table 3">
            <a:extLst>
              <a:ext uri="{FF2B5EF4-FFF2-40B4-BE49-F238E27FC236}">
                <a16:creationId xmlns:a16="http://schemas.microsoft.com/office/drawing/2014/main" id="{10D76DEF-17F4-0B48-6F3A-5BC124860550}"/>
              </a:ext>
            </a:extLst>
          </p:cNvPr>
          <p:cNvGraphicFramePr>
            <a:graphicFrameLocks noGrp="1"/>
          </p:cNvGraphicFramePr>
          <p:nvPr>
            <p:extLst>
              <p:ext uri="{D42A27DB-BD31-4B8C-83A1-F6EECF244321}">
                <p14:modId xmlns:p14="http://schemas.microsoft.com/office/powerpoint/2010/main" val="2833727111"/>
              </p:ext>
            </p:extLst>
          </p:nvPr>
        </p:nvGraphicFramePr>
        <p:xfrm>
          <a:off x="5489757" y="2217912"/>
          <a:ext cx="5986495" cy="3997643"/>
        </p:xfrm>
        <a:graphic>
          <a:graphicData uri="http://schemas.openxmlformats.org/drawingml/2006/table">
            <a:tbl>
              <a:tblPr firstRow="1" bandRow="1">
                <a:solidFill>
                  <a:srgbClr val="F2F2F2">
                    <a:alpha val="30196"/>
                  </a:srgbClr>
                </a:solidFill>
                <a:tableStyleId>{5C22544A-7EE6-4342-B048-85BDC9FD1C3A}</a:tableStyleId>
              </a:tblPr>
              <a:tblGrid>
                <a:gridCol w="925981">
                  <a:extLst>
                    <a:ext uri="{9D8B030D-6E8A-4147-A177-3AD203B41FA5}">
                      <a16:colId xmlns:a16="http://schemas.microsoft.com/office/drawing/2014/main" val="1652943677"/>
                    </a:ext>
                  </a:extLst>
                </a:gridCol>
                <a:gridCol w="902939">
                  <a:extLst>
                    <a:ext uri="{9D8B030D-6E8A-4147-A177-3AD203B41FA5}">
                      <a16:colId xmlns:a16="http://schemas.microsoft.com/office/drawing/2014/main" val="2734006057"/>
                    </a:ext>
                  </a:extLst>
                </a:gridCol>
                <a:gridCol w="902939">
                  <a:extLst>
                    <a:ext uri="{9D8B030D-6E8A-4147-A177-3AD203B41FA5}">
                      <a16:colId xmlns:a16="http://schemas.microsoft.com/office/drawing/2014/main" val="3425702388"/>
                    </a:ext>
                  </a:extLst>
                </a:gridCol>
                <a:gridCol w="753708">
                  <a:extLst>
                    <a:ext uri="{9D8B030D-6E8A-4147-A177-3AD203B41FA5}">
                      <a16:colId xmlns:a16="http://schemas.microsoft.com/office/drawing/2014/main" val="1884111872"/>
                    </a:ext>
                  </a:extLst>
                </a:gridCol>
                <a:gridCol w="902939">
                  <a:extLst>
                    <a:ext uri="{9D8B030D-6E8A-4147-A177-3AD203B41FA5}">
                      <a16:colId xmlns:a16="http://schemas.microsoft.com/office/drawing/2014/main" val="849893258"/>
                    </a:ext>
                  </a:extLst>
                </a:gridCol>
                <a:gridCol w="695050">
                  <a:extLst>
                    <a:ext uri="{9D8B030D-6E8A-4147-A177-3AD203B41FA5}">
                      <a16:colId xmlns:a16="http://schemas.microsoft.com/office/drawing/2014/main" val="4181896323"/>
                    </a:ext>
                  </a:extLst>
                </a:gridCol>
                <a:gridCol w="902939">
                  <a:extLst>
                    <a:ext uri="{9D8B030D-6E8A-4147-A177-3AD203B41FA5}">
                      <a16:colId xmlns:a16="http://schemas.microsoft.com/office/drawing/2014/main" val="1457145239"/>
                    </a:ext>
                  </a:extLst>
                </a:gridCol>
              </a:tblGrid>
              <a:tr h="307511">
                <a:tc>
                  <a:txBody>
                    <a:bodyPr/>
                    <a:lstStyle/>
                    <a:p>
                      <a:pPr algn="ctr" fontAlgn="ctr"/>
                      <a:r>
                        <a:rPr lang="en-IN" sz="1000" b="1" i="1" u="none" strike="noStrike">
                          <a:solidFill>
                            <a:srgbClr val="FFFFFF"/>
                          </a:solidFill>
                          <a:effectLst/>
                          <a:latin typeface="Times New Roman" panose="02020603050405020304" pitchFamily="18" charset="0"/>
                        </a:rPr>
                        <a:t>Train Test Ratio</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IN" sz="1000" b="1" i="1" u="none" strike="noStrike">
                          <a:solidFill>
                            <a:srgbClr val="FFFFFF"/>
                          </a:solidFill>
                          <a:effectLst/>
                          <a:latin typeface="Times New Roman" panose="02020603050405020304" pitchFamily="18" charset="0"/>
                        </a:rPr>
                        <a:t>Review Type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IN" sz="1000" b="1" i="1" u="none" strike="noStrike">
                          <a:solidFill>
                            <a:srgbClr val="FFFFFF"/>
                          </a:solidFill>
                          <a:effectLst/>
                          <a:latin typeface="Times New Roman" panose="02020603050405020304" pitchFamily="18" charset="0"/>
                        </a:rPr>
                        <a:t>Precision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IN" sz="1000" b="1" i="1" u="none" strike="noStrike">
                          <a:solidFill>
                            <a:srgbClr val="FFFFFF"/>
                          </a:solidFill>
                          <a:effectLst/>
                          <a:latin typeface="Times New Roman" panose="02020603050405020304" pitchFamily="18" charset="0"/>
                        </a:rPr>
                        <a:t>Recall</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IN" sz="1000" b="1" i="1" u="none" strike="noStrike">
                          <a:solidFill>
                            <a:srgbClr val="FFFFFF"/>
                          </a:solidFill>
                          <a:effectLst/>
                          <a:latin typeface="Times New Roman" panose="02020603050405020304" pitchFamily="18" charset="0"/>
                        </a:rPr>
                        <a:t>F1 - Score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IN" sz="1000" b="1" i="1" u="none" strike="noStrike">
                          <a:solidFill>
                            <a:srgbClr val="FFFFFF"/>
                          </a:solidFill>
                          <a:effectLst/>
                          <a:latin typeface="Times New Roman" panose="02020603050405020304" pitchFamily="18" charset="0"/>
                        </a:rPr>
                        <a:t>C</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IN" sz="1000" b="1" i="1" u="none" strike="noStrike">
                          <a:solidFill>
                            <a:srgbClr val="FFFFFF"/>
                          </a:solidFill>
                          <a:effectLst/>
                          <a:latin typeface="Times New Roman" panose="02020603050405020304" pitchFamily="18" charset="0"/>
                        </a:rPr>
                        <a:t>Accuracy</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5052382"/>
                  </a:ext>
                </a:extLst>
              </a:tr>
              <a:tr h="307511">
                <a:tc rowSpan="3">
                  <a:txBody>
                    <a:bodyPr/>
                    <a:lstStyle/>
                    <a:p>
                      <a:pPr algn="ctr" fontAlgn="ctr"/>
                      <a:r>
                        <a:rPr lang="en-IN" sz="1000" b="1" i="1" u="none" strike="noStrike">
                          <a:solidFill>
                            <a:srgbClr val="000000"/>
                          </a:solidFill>
                          <a:effectLst/>
                          <a:latin typeface="Times New Roman" panose="02020603050405020304" pitchFamily="18" charset="0"/>
                        </a:rPr>
                        <a:t>65 - 35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0000"/>
                          </a:solidFill>
                          <a:effectLst/>
                          <a:latin typeface="Times New Roman" panose="02020603050405020304" pitchFamily="18" charset="0"/>
                        </a:rPr>
                        <a:t>0 (Negative)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0000"/>
                          </a:solidFill>
                          <a:effectLst/>
                          <a:latin typeface="Times New Roman" panose="02020603050405020304" pitchFamily="18"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0000"/>
                          </a:solidFill>
                          <a:effectLst/>
                          <a:latin typeface="Times New Roman" panose="02020603050405020304" pitchFamily="18"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0000"/>
                          </a:solidFill>
                          <a:effectLst/>
                          <a:latin typeface="Times New Roman" panose="02020603050405020304" pitchFamily="18"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rowSpan="3">
                  <a:txBody>
                    <a:bodyPr/>
                    <a:lstStyle/>
                    <a:p>
                      <a:pPr algn="ctr" fontAlgn="ctr"/>
                      <a:r>
                        <a:rPr lang="en-IN" sz="1000" b="1" i="1" u="none" strike="noStrike">
                          <a:solidFill>
                            <a:srgbClr val="000000"/>
                          </a:solidFill>
                          <a:effectLst/>
                          <a:latin typeface="Times New Roman" panose="02020603050405020304" pitchFamily="18" charset="0"/>
                        </a:rPr>
                        <a:t>0.001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rowSpan="3">
                  <a:txBody>
                    <a:bodyPr/>
                    <a:lstStyle/>
                    <a:p>
                      <a:pPr algn="ctr" fontAlgn="ctr"/>
                      <a:r>
                        <a:rPr lang="en-IN" sz="1000" b="1" i="1" u="none" strike="noStrike">
                          <a:solidFill>
                            <a:srgbClr val="000000"/>
                          </a:solidFill>
                          <a:effectLst/>
                          <a:latin typeface="Times New Roman" panose="02020603050405020304" pitchFamily="18" charset="0"/>
                        </a:rPr>
                        <a:t>65.71%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extLst>
                  <a:ext uri="{0D108BD9-81ED-4DB2-BD59-A6C34878D82A}">
                    <a16:rowId xmlns:a16="http://schemas.microsoft.com/office/drawing/2014/main" val="3062014541"/>
                  </a:ext>
                </a:extLst>
              </a:tr>
              <a:tr h="307511">
                <a:tc vMerge="1">
                  <a:txBody>
                    <a:bodyPr/>
                    <a:lstStyle/>
                    <a:p>
                      <a:endParaRPr lang="en-IN"/>
                    </a:p>
                  </a:txBody>
                  <a:tcPr/>
                </a:tc>
                <a:tc>
                  <a:txBody>
                    <a:bodyPr/>
                    <a:lstStyle/>
                    <a:p>
                      <a:pPr algn="ctr" fontAlgn="ctr"/>
                      <a:r>
                        <a:rPr lang="en-IN" sz="1000" b="1" i="1" u="none" strike="noStrike">
                          <a:solidFill>
                            <a:srgbClr val="000000"/>
                          </a:solidFill>
                          <a:effectLst/>
                          <a:latin typeface="Times New Roman" panose="02020603050405020304" pitchFamily="18" charset="0"/>
                        </a:rPr>
                        <a:t>1 (Neutral)</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0000"/>
                          </a:solidFill>
                          <a:effectLst/>
                          <a:latin typeface="Times New Roman" panose="02020603050405020304" pitchFamily="18"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0000"/>
                          </a:solidFill>
                          <a:effectLst/>
                          <a:latin typeface="Times New Roman" panose="02020603050405020304" pitchFamily="18"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0000"/>
                          </a:solidFill>
                          <a:effectLst/>
                          <a:latin typeface="Times New Roman" panose="02020603050405020304" pitchFamily="18"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582229515"/>
                  </a:ext>
                </a:extLst>
              </a:tr>
              <a:tr h="307511">
                <a:tc vMerge="1">
                  <a:txBody>
                    <a:bodyPr/>
                    <a:lstStyle/>
                    <a:p>
                      <a:endParaRPr lang="en-IN"/>
                    </a:p>
                  </a:txBody>
                  <a:tcPr/>
                </a:tc>
                <a:tc>
                  <a:txBody>
                    <a:bodyPr/>
                    <a:lstStyle/>
                    <a:p>
                      <a:pPr algn="ctr" fontAlgn="ctr"/>
                      <a:r>
                        <a:rPr lang="en-IN" sz="1000" b="1" i="1" u="none" strike="noStrike">
                          <a:solidFill>
                            <a:srgbClr val="000000"/>
                          </a:solidFill>
                          <a:effectLst/>
                          <a:latin typeface="Times New Roman" panose="02020603050405020304" pitchFamily="18" charset="0"/>
                        </a:rPr>
                        <a:t>2 (Positive)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0000"/>
                          </a:solidFill>
                          <a:effectLst/>
                          <a:latin typeface="Times New Roman" panose="02020603050405020304" pitchFamily="18" charset="0"/>
                        </a:rPr>
                        <a:t>0.66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0000"/>
                          </a:solidFill>
                          <a:effectLst/>
                          <a:latin typeface="Times New Roman" panose="02020603050405020304" pitchFamily="18"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0000"/>
                          </a:solidFill>
                          <a:effectLst/>
                          <a:latin typeface="Times New Roman" panose="02020603050405020304" pitchFamily="18" charset="0"/>
                        </a:rPr>
                        <a:t>0.97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520178113"/>
                  </a:ext>
                </a:extLst>
              </a:tr>
              <a:tr h="307511">
                <a:tc rowSpan="3">
                  <a:txBody>
                    <a:bodyPr/>
                    <a:lstStyle/>
                    <a:p>
                      <a:pPr algn="ctr" fontAlgn="ctr"/>
                      <a:r>
                        <a:rPr lang="en-IN" sz="1000" b="1" i="1" u="none" strike="noStrike">
                          <a:solidFill>
                            <a:srgbClr val="000000"/>
                          </a:solidFill>
                          <a:effectLst/>
                          <a:latin typeface="Times New Roman" panose="02020603050405020304" pitchFamily="18" charset="0"/>
                        </a:rPr>
                        <a:t>70 - 30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0000"/>
                          </a:solidFill>
                          <a:effectLst/>
                          <a:latin typeface="Times New Roman" panose="02020603050405020304" pitchFamily="18" charset="0"/>
                        </a:rPr>
                        <a:t>0 (Negative)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0000"/>
                          </a:solidFill>
                          <a:effectLst/>
                          <a:latin typeface="Times New Roman" panose="02020603050405020304" pitchFamily="18"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0000"/>
                          </a:solidFill>
                          <a:effectLst/>
                          <a:latin typeface="Times New Roman" panose="02020603050405020304" pitchFamily="18"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0000"/>
                          </a:solidFill>
                          <a:effectLst/>
                          <a:latin typeface="Times New Roman" panose="02020603050405020304" pitchFamily="18"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rowSpan="3">
                  <a:txBody>
                    <a:bodyPr/>
                    <a:lstStyle/>
                    <a:p>
                      <a:pPr algn="ctr" fontAlgn="ctr"/>
                      <a:r>
                        <a:rPr lang="en-IN" sz="1000" b="1" i="1" u="none" strike="noStrike">
                          <a:solidFill>
                            <a:srgbClr val="000000"/>
                          </a:solidFill>
                          <a:effectLst/>
                          <a:latin typeface="Times New Roman" panose="02020603050405020304" pitchFamily="18" charset="0"/>
                        </a:rPr>
                        <a:t>0.001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rowSpan="3">
                  <a:txBody>
                    <a:bodyPr/>
                    <a:lstStyle/>
                    <a:p>
                      <a:pPr algn="ctr" fontAlgn="ctr"/>
                      <a:r>
                        <a:rPr lang="en-IN" sz="1000" b="1" i="1" u="none" strike="noStrike">
                          <a:solidFill>
                            <a:srgbClr val="000000"/>
                          </a:solidFill>
                          <a:effectLst/>
                          <a:latin typeface="Times New Roman" panose="02020603050405020304" pitchFamily="18" charset="0"/>
                        </a:rPr>
                        <a:t>66.67%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06126316"/>
                  </a:ext>
                </a:extLst>
              </a:tr>
              <a:tr h="307511">
                <a:tc vMerge="1">
                  <a:txBody>
                    <a:bodyPr/>
                    <a:lstStyle/>
                    <a:p>
                      <a:endParaRPr lang="en-IN"/>
                    </a:p>
                  </a:txBody>
                  <a:tcPr/>
                </a:tc>
                <a:tc>
                  <a:txBody>
                    <a:bodyPr/>
                    <a:lstStyle/>
                    <a:p>
                      <a:pPr algn="ctr" fontAlgn="ctr"/>
                      <a:r>
                        <a:rPr lang="en-IN" sz="1000" b="1" i="1" u="none" strike="noStrike">
                          <a:solidFill>
                            <a:srgbClr val="000000"/>
                          </a:solidFill>
                          <a:effectLst/>
                          <a:latin typeface="Times New Roman" panose="02020603050405020304" pitchFamily="18" charset="0"/>
                        </a:rPr>
                        <a:t>1 (Neutral)</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0000"/>
                          </a:solidFill>
                          <a:effectLst/>
                          <a:latin typeface="Times New Roman" panose="02020603050405020304" pitchFamily="18"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0000"/>
                          </a:solidFill>
                          <a:effectLst/>
                          <a:latin typeface="Times New Roman" panose="02020603050405020304" pitchFamily="18"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0000"/>
                          </a:solidFill>
                          <a:effectLst/>
                          <a:latin typeface="Times New Roman" panose="02020603050405020304" pitchFamily="18"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913048907"/>
                  </a:ext>
                </a:extLst>
              </a:tr>
              <a:tr h="307511">
                <a:tc vMerge="1">
                  <a:txBody>
                    <a:bodyPr/>
                    <a:lstStyle/>
                    <a:p>
                      <a:endParaRPr lang="en-IN"/>
                    </a:p>
                  </a:txBody>
                  <a:tcPr/>
                </a:tc>
                <a:tc>
                  <a:txBody>
                    <a:bodyPr/>
                    <a:lstStyle/>
                    <a:p>
                      <a:pPr algn="ctr" fontAlgn="ctr"/>
                      <a:r>
                        <a:rPr lang="en-IN" sz="1000" b="1" i="1" u="none" strike="noStrike">
                          <a:solidFill>
                            <a:srgbClr val="000000"/>
                          </a:solidFill>
                          <a:effectLst/>
                          <a:latin typeface="Times New Roman" panose="02020603050405020304" pitchFamily="18" charset="0"/>
                        </a:rPr>
                        <a:t>2 (Positive)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0000"/>
                          </a:solidFill>
                          <a:effectLst/>
                          <a:latin typeface="Times New Roman" panose="02020603050405020304" pitchFamily="18" charset="0"/>
                        </a:rPr>
                        <a:t>0.67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0000"/>
                          </a:solidFill>
                          <a:effectLst/>
                          <a:latin typeface="Times New Roman" panose="02020603050405020304" pitchFamily="18"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0000"/>
                          </a:solidFill>
                          <a:effectLst/>
                          <a:latin typeface="Times New Roman" panose="02020603050405020304" pitchFamily="18" charset="0"/>
                        </a:rPr>
                        <a:t>0.8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490847978"/>
                  </a:ext>
                </a:extLst>
              </a:tr>
              <a:tr h="307511">
                <a:tc rowSpan="3">
                  <a:txBody>
                    <a:bodyPr/>
                    <a:lstStyle/>
                    <a:p>
                      <a:pPr algn="ctr" fontAlgn="ctr"/>
                      <a:r>
                        <a:rPr lang="en-IN" sz="1000" b="1" i="1" u="none" strike="noStrike">
                          <a:solidFill>
                            <a:srgbClr val="000000"/>
                          </a:solidFill>
                          <a:effectLst/>
                          <a:latin typeface="Times New Roman" panose="02020603050405020304" pitchFamily="18" charset="0"/>
                        </a:rPr>
                        <a:t>75 - 25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0000"/>
                          </a:solidFill>
                          <a:effectLst/>
                          <a:latin typeface="Times New Roman" panose="02020603050405020304" pitchFamily="18" charset="0"/>
                        </a:rPr>
                        <a:t>0 (Negative)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0000"/>
                          </a:solidFill>
                          <a:effectLst/>
                          <a:latin typeface="Times New Roman" panose="02020603050405020304" pitchFamily="18"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0000"/>
                          </a:solidFill>
                          <a:effectLst/>
                          <a:latin typeface="Times New Roman" panose="02020603050405020304" pitchFamily="18"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0000"/>
                          </a:solidFill>
                          <a:effectLst/>
                          <a:latin typeface="Times New Roman" panose="02020603050405020304" pitchFamily="18"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rowSpan="3">
                  <a:txBody>
                    <a:bodyPr/>
                    <a:lstStyle/>
                    <a:p>
                      <a:pPr algn="ctr" fontAlgn="ctr"/>
                      <a:r>
                        <a:rPr lang="en-IN" sz="1000" b="1" i="1" u="none" strike="noStrike">
                          <a:solidFill>
                            <a:srgbClr val="000000"/>
                          </a:solidFill>
                          <a:effectLst/>
                          <a:latin typeface="Times New Roman" panose="02020603050405020304" pitchFamily="18" charset="0"/>
                        </a:rPr>
                        <a:t>0.001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rowSpan="3">
                  <a:txBody>
                    <a:bodyPr/>
                    <a:lstStyle/>
                    <a:p>
                      <a:pPr algn="ctr" fontAlgn="ctr"/>
                      <a:r>
                        <a:rPr lang="en-IN" sz="1000" b="1" i="1" u="none" strike="noStrike">
                          <a:solidFill>
                            <a:srgbClr val="000000"/>
                          </a:solidFill>
                          <a:effectLst/>
                          <a:latin typeface="Times New Roman" panose="02020603050405020304" pitchFamily="18" charset="0"/>
                        </a:rPr>
                        <a:t>72%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extLst>
                  <a:ext uri="{0D108BD9-81ED-4DB2-BD59-A6C34878D82A}">
                    <a16:rowId xmlns:a16="http://schemas.microsoft.com/office/drawing/2014/main" val="2354366786"/>
                  </a:ext>
                </a:extLst>
              </a:tr>
              <a:tr h="307511">
                <a:tc vMerge="1">
                  <a:txBody>
                    <a:bodyPr/>
                    <a:lstStyle/>
                    <a:p>
                      <a:endParaRPr lang="en-IN"/>
                    </a:p>
                  </a:txBody>
                  <a:tcPr/>
                </a:tc>
                <a:tc>
                  <a:txBody>
                    <a:bodyPr/>
                    <a:lstStyle/>
                    <a:p>
                      <a:pPr algn="ctr" fontAlgn="ctr"/>
                      <a:r>
                        <a:rPr lang="en-IN" sz="1000" b="1" i="1" u="none" strike="noStrike">
                          <a:solidFill>
                            <a:srgbClr val="000000"/>
                          </a:solidFill>
                          <a:effectLst/>
                          <a:latin typeface="Times New Roman" panose="02020603050405020304" pitchFamily="18" charset="0"/>
                        </a:rPr>
                        <a:t>1 (Neutral)</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0000"/>
                          </a:solidFill>
                          <a:effectLst/>
                          <a:latin typeface="Times New Roman" panose="02020603050405020304" pitchFamily="18"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0000"/>
                          </a:solidFill>
                          <a:effectLst/>
                          <a:latin typeface="Times New Roman" panose="02020603050405020304" pitchFamily="18"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0000"/>
                          </a:solidFill>
                          <a:effectLst/>
                          <a:latin typeface="Times New Roman" panose="02020603050405020304" pitchFamily="18"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908343533"/>
                  </a:ext>
                </a:extLst>
              </a:tr>
              <a:tr h="307511">
                <a:tc vMerge="1">
                  <a:txBody>
                    <a:bodyPr/>
                    <a:lstStyle/>
                    <a:p>
                      <a:endParaRPr lang="en-IN"/>
                    </a:p>
                  </a:txBody>
                  <a:tcPr/>
                </a:tc>
                <a:tc>
                  <a:txBody>
                    <a:bodyPr/>
                    <a:lstStyle/>
                    <a:p>
                      <a:pPr algn="ctr" fontAlgn="ctr"/>
                      <a:r>
                        <a:rPr lang="en-IN" sz="1000" b="1" i="1" u="none" strike="noStrike">
                          <a:solidFill>
                            <a:srgbClr val="000000"/>
                          </a:solidFill>
                          <a:effectLst/>
                          <a:latin typeface="Times New Roman" panose="02020603050405020304" pitchFamily="18" charset="0"/>
                        </a:rPr>
                        <a:t>2 (Positive)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0000"/>
                          </a:solidFill>
                          <a:effectLst/>
                          <a:latin typeface="Times New Roman" panose="02020603050405020304" pitchFamily="18" charset="0"/>
                        </a:rPr>
                        <a:t>0.72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0000"/>
                          </a:solidFill>
                          <a:effectLst/>
                          <a:latin typeface="Times New Roman" panose="02020603050405020304" pitchFamily="18"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0000"/>
                          </a:solidFill>
                          <a:effectLst/>
                          <a:latin typeface="Times New Roman" panose="02020603050405020304" pitchFamily="18" charset="0"/>
                        </a:rPr>
                        <a:t>0.84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2912915138"/>
                  </a:ext>
                </a:extLst>
              </a:tr>
              <a:tr h="307511">
                <a:tc rowSpan="3">
                  <a:txBody>
                    <a:bodyPr/>
                    <a:lstStyle/>
                    <a:p>
                      <a:pPr algn="ctr" fontAlgn="ctr"/>
                      <a:r>
                        <a:rPr lang="en-IN" sz="1000" b="1" i="1" u="none" strike="noStrike">
                          <a:solidFill>
                            <a:srgbClr val="00B050"/>
                          </a:solidFill>
                          <a:effectLst/>
                          <a:latin typeface="Times New Roman" panose="02020603050405020304" pitchFamily="18" charset="0"/>
                        </a:rPr>
                        <a:t>80 - 20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B050"/>
                          </a:solidFill>
                          <a:effectLst/>
                          <a:latin typeface="Times New Roman" panose="02020603050405020304" pitchFamily="18" charset="0"/>
                        </a:rPr>
                        <a:t>0 (Negative)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B050"/>
                          </a:solidFill>
                          <a:effectLst/>
                          <a:latin typeface="Times New Roman" panose="02020603050405020304" pitchFamily="18"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B050"/>
                          </a:solidFill>
                          <a:effectLst/>
                          <a:latin typeface="Times New Roman" panose="02020603050405020304" pitchFamily="18"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B050"/>
                          </a:solidFill>
                          <a:effectLst/>
                          <a:latin typeface="Times New Roman" panose="02020603050405020304" pitchFamily="18"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rowSpan="3">
                  <a:txBody>
                    <a:bodyPr/>
                    <a:lstStyle/>
                    <a:p>
                      <a:pPr algn="ctr" fontAlgn="ctr"/>
                      <a:r>
                        <a:rPr lang="en-IN" sz="1000" b="1" i="1" u="none" strike="noStrike">
                          <a:solidFill>
                            <a:srgbClr val="00B050"/>
                          </a:solidFill>
                          <a:effectLst/>
                          <a:latin typeface="Times New Roman" panose="02020603050405020304" pitchFamily="18" charset="0"/>
                        </a:rPr>
                        <a:t>0.001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rowSpan="3">
                  <a:txBody>
                    <a:bodyPr/>
                    <a:lstStyle/>
                    <a:p>
                      <a:pPr algn="ctr" fontAlgn="ctr"/>
                      <a:r>
                        <a:rPr lang="en-IN" sz="1000" b="1" i="1" u="none" strike="noStrike">
                          <a:solidFill>
                            <a:srgbClr val="00B050"/>
                          </a:solidFill>
                          <a:effectLst/>
                          <a:latin typeface="Times New Roman" panose="02020603050405020304" pitchFamily="18" charset="0"/>
                        </a:rPr>
                        <a:t>75%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59105435"/>
                  </a:ext>
                </a:extLst>
              </a:tr>
              <a:tr h="307511">
                <a:tc vMerge="1">
                  <a:txBody>
                    <a:bodyPr/>
                    <a:lstStyle/>
                    <a:p>
                      <a:endParaRPr lang="en-IN"/>
                    </a:p>
                  </a:txBody>
                  <a:tcPr/>
                </a:tc>
                <a:tc>
                  <a:txBody>
                    <a:bodyPr/>
                    <a:lstStyle/>
                    <a:p>
                      <a:pPr algn="ctr" fontAlgn="ctr"/>
                      <a:r>
                        <a:rPr lang="en-IN" sz="1000" b="1" i="1" u="none" strike="noStrike">
                          <a:solidFill>
                            <a:srgbClr val="00B050"/>
                          </a:solidFill>
                          <a:effectLst/>
                          <a:latin typeface="Times New Roman" panose="02020603050405020304" pitchFamily="18" charset="0"/>
                        </a:rPr>
                        <a:t>1 (Neutral)</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B050"/>
                          </a:solidFill>
                          <a:effectLst/>
                          <a:latin typeface="Times New Roman" panose="02020603050405020304" pitchFamily="18"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B050"/>
                          </a:solidFill>
                          <a:effectLst/>
                          <a:latin typeface="Times New Roman" panose="02020603050405020304" pitchFamily="18"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B050"/>
                          </a:solidFill>
                          <a:effectLst/>
                          <a:latin typeface="Times New Roman" panose="02020603050405020304" pitchFamily="18"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2008876175"/>
                  </a:ext>
                </a:extLst>
              </a:tr>
              <a:tr h="307511">
                <a:tc vMerge="1">
                  <a:txBody>
                    <a:bodyPr/>
                    <a:lstStyle/>
                    <a:p>
                      <a:endParaRPr lang="en-IN"/>
                    </a:p>
                  </a:txBody>
                  <a:tcPr/>
                </a:tc>
                <a:tc>
                  <a:txBody>
                    <a:bodyPr/>
                    <a:lstStyle/>
                    <a:p>
                      <a:pPr algn="ctr" fontAlgn="ctr"/>
                      <a:r>
                        <a:rPr lang="en-IN" sz="1000" b="1" i="1" u="none" strike="noStrike">
                          <a:solidFill>
                            <a:srgbClr val="00B050"/>
                          </a:solidFill>
                          <a:effectLst/>
                          <a:latin typeface="Times New Roman" panose="02020603050405020304" pitchFamily="18" charset="0"/>
                        </a:rPr>
                        <a:t>2 (Positive)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B050"/>
                          </a:solidFill>
                          <a:effectLst/>
                          <a:latin typeface="Times New Roman" panose="02020603050405020304" pitchFamily="18" charset="0"/>
                        </a:rPr>
                        <a:t>0.75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B050"/>
                          </a:solidFill>
                          <a:effectLst/>
                          <a:latin typeface="Times New Roman" panose="02020603050405020304" pitchFamily="18" charset="0"/>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B050"/>
                          </a:solidFill>
                          <a:effectLst/>
                          <a:latin typeface="Times New Roman" panose="02020603050405020304" pitchFamily="18" charset="0"/>
                        </a:rPr>
                        <a:t>0.86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694164948"/>
                  </a:ext>
                </a:extLst>
              </a:tr>
            </a:tbl>
          </a:graphicData>
        </a:graphic>
      </p:graphicFrame>
      <p:pic>
        <p:nvPicPr>
          <p:cNvPr id="3074" name="Picture 2">
            <a:extLst>
              <a:ext uri="{FF2B5EF4-FFF2-40B4-BE49-F238E27FC236}">
                <a16:creationId xmlns:a16="http://schemas.microsoft.com/office/drawing/2014/main" id="{2478D095-4871-315D-4074-FA5B8BC00C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748" y="2215955"/>
            <a:ext cx="4653769" cy="3997643"/>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97542AD5-9CC5-B055-0D7F-62CCE0A08EB7}"/>
              </a:ext>
            </a:extLst>
          </p:cNvPr>
          <p:cNvSpPr>
            <a:spLocks noGrp="1"/>
          </p:cNvSpPr>
          <p:nvPr>
            <p:ph type="sldNum" sz="quarter" idx="12"/>
          </p:nvPr>
        </p:nvSpPr>
        <p:spPr/>
        <p:txBody>
          <a:bodyPr/>
          <a:lstStyle/>
          <a:p>
            <a:fld id="{55AF49DB-A84B-4C96-AE50-C9BCBCBE2FAD}" type="slidenum">
              <a:rPr lang="en-IN" smtClean="0"/>
              <a:t>15</a:t>
            </a:fld>
            <a:endParaRPr lang="en-IN"/>
          </a:p>
        </p:txBody>
      </p:sp>
      <p:sp>
        <p:nvSpPr>
          <p:cNvPr id="7" name="Footer Placeholder 6">
            <a:extLst>
              <a:ext uri="{FF2B5EF4-FFF2-40B4-BE49-F238E27FC236}">
                <a16:creationId xmlns:a16="http://schemas.microsoft.com/office/drawing/2014/main" id="{2985B904-B1B5-EF87-71F7-642A33EB31C0}"/>
              </a:ext>
            </a:extLst>
          </p:cNvPr>
          <p:cNvSpPr>
            <a:spLocks noGrp="1"/>
          </p:cNvSpPr>
          <p:nvPr>
            <p:ph type="ftr" sz="quarter" idx="11"/>
          </p:nvPr>
        </p:nvSpPr>
        <p:spPr/>
        <p:txBody>
          <a:bodyPr/>
          <a:lstStyle/>
          <a:p>
            <a:r>
              <a:rPr lang="en-IN"/>
              <a:t>Appendix Slide IV</a:t>
            </a:r>
          </a:p>
        </p:txBody>
      </p:sp>
    </p:spTree>
    <p:extLst>
      <p:ext uri="{BB962C8B-B14F-4D97-AF65-F5344CB8AC3E}">
        <p14:creationId xmlns:p14="http://schemas.microsoft.com/office/powerpoint/2010/main" val="1835450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33" name="Rectangle 103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B6D5700-60ED-AF2D-51A5-FA7FCC751E61}"/>
              </a:ext>
            </a:extLst>
          </p:cNvPr>
          <p:cNvSpPr txBox="1"/>
          <p:nvPr/>
        </p:nvSpPr>
        <p:spPr>
          <a:xfrm>
            <a:off x="699714" y="353160"/>
            <a:ext cx="7091300" cy="898581"/>
          </a:xfrm>
          <a:prstGeom prst="rect">
            <a:avLst/>
          </a:prstGeom>
        </p:spPr>
        <p:txBody>
          <a:bodyPr vert="horz" lIns="91440" tIns="45720" rIns="91440" bIns="45720" rtlCol="0" anchor="ctr">
            <a:noAutofit/>
          </a:bodyPr>
          <a:lstStyle/>
          <a:p>
            <a:pPr algn="ctr">
              <a:lnSpc>
                <a:spcPct val="90000"/>
              </a:lnSpc>
              <a:spcBef>
                <a:spcPct val="0"/>
              </a:spcBef>
              <a:spcAft>
                <a:spcPts val="600"/>
              </a:spcAft>
            </a:pPr>
            <a:r>
              <a:rPr lang="en-US" sz="4400" b="1" i="1" u="sng">
                <a:solidFill>
                  <a:srgbClr val="FFFFFF"/>
                </a:solidFill>
                <a:latin typeface="Times New Roman" panose="02020603050405020304" pitchFamily="18" charset="0"/>
                <a:ea typeface="+mj-ea"/>
                <a:cs typeface="Times New Roman" panose="02020603050405020304" pitchFamily="18" charset="0"/>
              </a:rPr>
              <a:t>Machine Learning Algorithms</a:t>
            </a:r>
          </a:p>
        </p:txBody>
      </p:sp>
      <p:sp>
        <p:nvSpPr>
          <p:cNvPr id="3" name="TextBox 2">
            <a:extLst>
              <a:ext uri="{FF2B5EF4-FFF2-40B4-BE49-F238E27FC236}">
                <a16:creationId xmlns:a16="http://schemas.microsoft.com/office/drawing/2014/main" id="{7F56405E-045F-D22A-D120-49B4B74286C6}"/>
              </a:ext>
            </a:extLst>
          </p:cNvPr>
          <p:cNvSpPr txBox="1"/>
          <p:nvPr/>
        </p:nvSpPr>
        <p:spPr>
          <a:xfrm>
            <a:off x="8571507" y="387224"/>
            <a:ext cx="3291839" cy="830453"/>
          </a:xfrm>
          <a:prstGeom prst="rect">
            <a:avLst/>
          </a:prstGeom>
        </p:spPr>
        <p:txBody>
          <a:bodyPr vert="horz" lIns="91440" tIns="45720" rIns="91440" bIns="45720" rtlCol="0" anchor="ctr">
            <a:normAutofit/>
          </a:bodyPr>
          <a:lstStyle/>
          <a:p>
            <a:pPr>
              <a:lnSpc>
                <a:spcPct val="90000"/>
              </a:lnSpc>
              <a:spcBef>
                <a:spcPts val="1000"/>
              </a:spcBef>
            </a:pPr>
            <a:r>
              <a:rPr lang="en-US" sz="2800" b="1" i="1">
                <a:solidFill>
                  <a:srgbClr val="FFFFFF"/>
                </a:solidFill>
                <a:latin typeface="Times New Roman" panose="02020603050405020304" pitchFamily="18" charset="0"/>
                <a:cs typeface="Times New Roman" panose="02020603050405020304" pitchFamily="18" charset="0"/>
              </a:rPr>
              <a:t>K-Means Clustering:</a:t>
            </a:r>
          </a:p>
        </p:txBody>
      </p:sp>
      <p:graphicFrame>
        <p:nvGraphicFramePr>
          <p:cNvPr id="4" name="Table 3">
            <a:extLst>
              <a:ext uri="{FF2B5EF4-FFF2-40B4-BE49-F238E27FC236}">
                <a16:creationId xmlns:a16="http://schemas.microsoft.com/office/drawing/2014/main" id="{10D76DEF-17F4-0B48-6F3A-5BC124860550}"/>
              </a:ext>
            </a:extLst>
          </p:cNvPr>
          <p:cNvGraphicFramePr>
            <a:graphicFrameLocks noGrp="1"/>
          </p:cNvGraphicFramePr>
          <p:nvPr>
            <p:extLst>
              <p:ext uri="{D42A27DB-BD31-4B8C-83A1-F6EECF244321}">
                <p14:modId xmlns:p14="http://schemas.microsoft.com/office/powerpoint/2010/main" val="2130568685"/>
              </p:ext>
            </p:extLst>
          </p:nvPr>
        </p:nvGraphicFramePr>
        <p:xfrm>
          <a:off x="5489757" y="2217912"/>
          <a:ext cx="5986495" cy="3997643"/>
        </p:xfrm>
        <a:graphic>
          <a:graphicData uri="http://schemas.openxmlformats.org/drawingml/2006/table">
            <a:tbl>
              <a:tblPr firstRow="1" bandRow="1">
                <a:solidFill>
                  <a:srgbClr val="F2F2F2">
                    <a:alpha val="30196"/>
                  </a:srgbClr>
                </a:solidFill>
                <a:tableStyleId>{5C22544A-7EE6-4342-B048-85BDC9FD1C3A}</a:tableStyleId>
              </a:tblPr>
              <a:tblGrid>
                <a:gridCol w="925981">
                  <a:extLst>
                    <a:ext uri="{9D8B030D-6E8A-4147-A177-3AD203B41FA5}">
                      <a16:colId xmlns:a16="http://schemas.microsoft.com/office/drawing/2014/main" val="1652943677"/>
                    </a:ext>
                  </a:extLst>
                </a:gridCol>
                <a:gridCol w="902939">
                  <a:extLst>
                    <a:ext uri="{9D8B030D-6E8A-4147-A177-3AD203B41FA5}">
                      <a16:colId xmlns:a16="http://schemas.microsoft.com/office/drawing/2014/main" val="2734006057"/>
                    </a:ext>
                  </a:extLst>
                </a:gridCol>
                <a:gridCol w="902939">
                  <a:extLst>
                    <a:ext uri="{9D8B030D-6E8A-4147-A177-3AD203B41FA5}">
                      <a16:colId xmlns:a16="http://schemas.microsoft.com/office/drawing/2014/main" val="3425702388"/>
                    </a:ext>
                  </a:extLst>
                </a:gridCol>
                <a:gridCol w="753708">
                  <a:extLst>
                    <a:ext uri="{9D8B030D-6E8A-4147-A177-3AD203B41FA5}">
                      <a16:colId xmlns:a16="http://schemas.microsoft.com/office/drawing/2014/main" val="1884111872"/>
                    </a:ext>
                  </a:extLst>
                </a:gridCol>
                <a:gridCol w="902939">
                  <a:extLst>
                    <a:ext uri="{9D8B030D-6E8A-4147-A177-3AD203B41FA5}">
                      <a16:colId xmlns:a16="http://schemas.microsoft.com/office/drawing/2014/main" val="849893258"/>
                    </a:ext>
                  </a:extLst>
                </a:gridCol>
                <a:gridCol w="695050">
                  <a:extLst>
                    <a:ext uri="{9D8B030D-6E8A-4147-A177-3AD203B41FA5}">
                      <a16:colId xmlns:a16="http://schemas.microsoft.com/office/drawing/2014/main" val="4181896323"/>
                    </a:ext>
                  </a:extLst>
                </a:gridCol>
                <a:gridCol w="902939">
                  <a:extLst>
                    <a:ext uri="{9D8B030D-6E8A-4147-A177-3AD203B41FA5}">
                      <a16:colId xmlns:a16="http://schemas.microsoft.com/office/drawing/2014/main" val="1457145239"/>
                    </a:ext>
                  </a:extLst>
                </a:gridCol>
              </a:tblGrid>
              <a:tr h="307511">
                <a:tc>
                  <a:txBody>
                    <a:bodyPr/>
                    <a:lstStyle/>
                    <a:p>
                      <a:pPr algn="ctr" fontAlgn="ctr"/>
                      <a:r>
                        <a:rPr lang="en-IN" sz="1000" b="1" i="1" u="none" strike="noStrike">
                          <a:solidFill>
                            <a:srgbClr val="FFFFFF"/>
                          </a:solidFill>
                          <a:effectLst/>
                          <a:latin typeface="Times New Roman" panose="02020603050405020304" pitchFamily="18" charset="0"/>
                        </a:rPr>
                        <a:t>Train Test Ratio</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IN" sz="1000" b="1" i="1" u="none" strike="noStrike">
                          <a:solidFill>
                            <a:srgbClr val="FFFFFF"/>
                          </a:solidFill>
                          <a:effectLst/>
                          <a:latin typeface="Times New Roman" panose="02020603050405020304" pitchFamily="18" charset="0"/>
                        </a:rPr>
                        <a:t>Review Type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IN" sz="1000" b="1" i="1" u="none" strike="noStrike">
                          <a:solidFill>
                            <a:srgbClr val="FFFFFF"/>
                          </a:solidFill>
                          <a:effectLst/>
                          <a:latin typeface="Times New Roman" panose="02020603050405020304" pitchFamily="18" charset="0"/>
                        </a:rPr>
                        <a:t>Precision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IN" sz="1000" b="1" i="1" u="none" strike="noStrike">
                          <a:solidFill>
                            <a:srgbClr val="FFFFFF"/>
                          </a:solidFill>
                          <a:effectLst/>
                          <a:latin typeface="Times New Roman" panose="02020603050405020304" pitchFamily="18" charset="0"/>
                        </a:rPr>
                        <a:t>Recall</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IN" sz="1000" b="1" i="1" u="none" strike="noStrike">
                          <a:solidFill>
                            <a:srgbClr val="FFFFFF"/>
                          </a:solidFill>
                          <a:effectLst/>
                          <a:latin typeface="Times New Roman" panose="02020603050405020304" pitchFamily="18" charset="0"/>
                        </a:rPr>
                        <a:t>F1 - Score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IN" sz="1000" b="1" i="1" u="none" strike="noStrike">
                          <a:solidFill>
                            <a:srgbClr val="FFFFFF"/>
                          </a:solidFill>
                          <a:effectLst/>
                          <a:latin typeface="Times New Roman" panose="02020603050405020304" pitchFamily="18" charset="0"/>
                        </a:rPr>
                        <a:t>K</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IN" sz="1000" b="1" i="1" u="none" strike="noStrike">
                          <a:solidFill>
                            <a:srgbClr val="FFFFFF"/>
                          </a:solidFill>
                          <a:effectLst/>
                          <a:latin typeface="Times New Roman" panose="02020603050405020304" pitchFamily="18" charset="0"/>
                        </a:rPr>
                        <a:t>Accuracy</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5052382"/>
                  </a:ext>
                </a:extLst>
              </a:tr>
              <a:tr h="307511">
                <a:tc rowSpan="3">
                  <a:txBody>
                    <a:bodyPr/>
                    <a:lstStyle/>
                    <a:p>
                      <a:pPr algn="ctr" fontAlgn="ctr"/>
                      <a:r>
                        <a:rPr lang="en-IN" sz="1000" b="1" i="1" u="none" strike="noStrike">
                          <a:solidFill>
                            <a:srgbClr val="00B050"/>
                          </a:solidFill>
                          <a:effectLst/>
                          <a:latin typeface="Times New Roman" panose="02020603050405020304" pitchFamily="18" charset="0"/>
                        </a:rPr>
                        <a:t>65 - 35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B050"/>
                          </a:solidFill>
                          <a:effectLst/>
                          <a:latin typeface="Times New Roman" panose="02020603050405020304" pitchFamily="18" charset="0"/>
                        </a:rPr>
                        <a:t>0 (Negative)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B050"/>
                          </a:solidFill>
                          <a:effectLst/>
                          <a:latin typeface="Times New Roman" panose="02020603050405020304" pitchFamily="18" charset="0"/>
                        </a:rPr>
                        <a:t>0.25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B050"/>
                          </a:solidFill>
                          <a:effectLst/>
                          <a:latin typeface="Times New Roman" panose="02020603050405020304" pitchFamily="18" charset="0"/>
                        </a:rPr>
                        <a:t>0.75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B050"/>
                          </a:solidFill>
                          <a:effectLst/>
                          <a:latin typeface="Times New Roman" panose="02020603050405020304" pitchFamily="18" charset="0"/>
                        </a:rPr>
                        <a:t>0.38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rowSpan="3">
                  <a:txBody>
                    <a:bodyPr/>
                    <a:lstStyle/>
                    <a:p>
                      <a:pPr algn="ctr" fontAlgn="ctr"/>
                      <a:r>
                        <a:rPr lang="en-IN" sz="1000" b="1" i="1" u="none" strike="noStrike">
                          <a:solidFill>
                            <a:srgbClr val="00B050"/>
                          </a:solidFill>
                          <a:effectLst/>
                          <a:latin typeface="Times New Roman" panose="02020603050405020304" pitchFamily="18" charset="0"/>
                        </a:rPr>
                        <a:t>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rowSpan="3">
                  <a:txBody>
                    <a:bodyPr/>
                    <a:lstStyle/>
                    <a:p>
                      <a:pPr algn="ctr" fontAlgn="ctr"/>
                      <a:r>
                        <a:rPr lang="en-IN" sz="1000" b="1" i="1" u="none" strike="noStrike">
                          <a:solidFill>
                            <a:srgbClr val="00B050"/>
                          </a:solidFill>
                          <a:effectLst/>
                          <a:latin typeface="Times New Roman" panose="02020603050405020304" pitchFamily="18" charset="0"/>
                        </a:rPr>
                        <a:t>25.71%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extLst>
                  <a:ext uri="{0D108BD9-81ED-4DB2-BD59-A6C34878D82A}">
                    <a16:rowId xmlns:a16="http://schemas.microsoft.com/office/drawing/2014/main" val="3062014541"/>
                  </a:ext>
                </a:extLst>
              </a:tr>
              <a:tr h="307511">
                <a:tc vMerge="1">
                  <a:txBody>
                    <a:bodyPr/>
                    <a:lstStyle/>
                    <a:p>
                      <a:endParaRPr lang="en-IN"/>
                    </a:p>
                  </a:txBody>
                  <a:tcPr/>
                </a:tc>
                <a:tc>
                  <a:txBody>
                    <a:bodyPr/>
                    <a:lstStyle/>
                    <a:p>
                      <a:pPr algn="ctr" fontAlgn="ctr"/>
                      <a:r>
                        <a:rPr lang="en-IN" sz="1000" b="1" i="1" u="none" strike="noStrike">
                          <a:solidFill>
                            <a:srgbClr val="00B050"/>
                          </a:solidFill>
                          <a:effectLst/>
                          <a:latin typeface="Times New Roman" panose="02020603050405020304" pitchFamily="18" charset="0"/>
                        </a:rPr>
                        <a:t>1 (Neutral)</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B050"/>
                          </a:solidFill>
                          <a:effectLst/>
                          <a:latin typeface="Times New Roman" panose="02020603050405020304" pitchFamily="18" charset="0"/>
                        </a:rPr>
                        <a:t>0.26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B050"/>
                          </a:solidFill>
                          <a:effectLst/>
                          <a:latin typeface="Times New Roman" panose="02020603050405020304" pitchFamily="18" charset="0"/>
                        </a:rPr>
                        <a:t>0.75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B050"/>
                          </a:solidFill>
                          <a:effectLst/>
                          <a:latin typeface="Times New Roman" panose="02020603050405020304" pitchFamily="18" charset="0"/>
                        </a:rPr>
                        <a:t>0.39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582229515"/>
                  </a:ext>
                </a:extLst>
              </a:tr>
              <a:tr h="307511">
                <a:tc vMerge="1">
                  <a:txBody>
                    <a:bodyPr/>
                    <a:lstStyle/>
                    <a:p>
                      <a:endParaRPr lang="en-IN"/>
                    </a:p>
                  </a:txBody>
                  <a:tcPr/>
                </a:tc>
                <a:tc>
                  <a:txBody>
                    <a:bodyPr/>
                    <a:lstStyle/>
                    <a:p>
                      <a:pPr algn="ctr" fontAlgn="ctr"/>
                      <a:r>
                        <a:rPr lang="en-IN" sz="1000" b="1" i="1" u="none" strike="noStrike">
                          <a:solidFill>
                            <a:srgbClr val="00B050"/>
                          </a:solidFill>
                          <a:effectLst/>
                          <a:latin typeface="Times New Roman" panose="02020603050405020304" pitchFamily="18" charset="0"/>
                        </a:rPr>
                        <a:t>2 (Positive)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B050"/>
                          </a:solidFill>
                          <a:effectLst/>
                          <a:latin typeface="Times New Roman" panose="02020603050405020304" pitchFamily="18"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B050"/>
                          </a:solidFill>
                          <a:effectLst/>
                          <a:latin typeface="Times New Roman" panose="02020603050405020304" pitchFamily="18"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B050"/>
                          </a:solidFill>
                          <a:effectLst/>
                          <a:latin typeface="Times New Roman" panose="02020603050405020304" pitchFamily="18"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520178113"/>
                  </a:ext>
                </a:extLst>
              </a:tr>
              <a:tr h="307511">
                <a:tc rowSpan="3">
                  <a:txBody>
                    <a:bodyPr/>
                    <a:lstStyle/>
                    <a:p>
                      <a:pPr algn="ctr" fontAlgn="ctr"/>
                      <a:r>
                        <a:rPr lang="en-IN" sz="1000" b="1" i="1" u="none" strike="noStrike">
                          <a:solidFill>
                            <a:srgbClr val="000000"/>
                          </a:solidFill>
                          <a:effectLst/>
                          <a:latin typeface="Times New Roman" panose="02020603050405020304" pitchFamily="18" charset="0"/>
                        </a:rPr>
                        <a:t>70 - 30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0000"/>
                          </a:solidFill>
                          <a:effectLst/>
                          <a:latin typeface="Times New Roman" panose="02020603050405020304" pitchFamily="18" charset="0"/>
                        </a:rPr>
                        <a:t>0 (Negative)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0000"/>
                          </a:solidFill>
                          <a:effectLst/>
                          <a:latin typeface="Times New Roman" panose="02020603050405020304" pitchFamily="18" charset="0"/>
                        </a:rPr>
                        <a:t>0.05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0000"/>
                          </a:solidFill>
                          <a:effectLst/>
                          <a:latin typeface="Times New Roman" panose="02020603050405020304" pitchFamily="18" charset="0"/>
                        </a:rPr>
                        <a:t>0.25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0000"/>
                          </a:solidFill>
                          <a:effectLst/>
                          <a:latin typeface="Times New Roman" panose="02020603050405020304" pitchFamily="18" charset="0"/>
                        </a:rPr>
                        <a:t>0.09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rowSpan="3">
                  <a:txBody>
                    <a:bodyPr/>
                    <a:lstStyle/>
                    <a:p>
                      <a:pPr algn="ctr" fontAlgn="ctr"/>
                      <a:r>
                        <a:rPr lang="en-IN" sz="1000" b="1" i="1" u="none" strike="noStrike">
                          <a:solidFill>
                            <a:srgbClr val="000000"/>
                          </a:solidFill>
                          <a:effectLst/>
                          <a:latin typeface="Times New Roman" panose="02020603050405020304" pitchFamily="18" charset="0"/>
                        </a:rPr>
                        <a:t>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rowSpan="3">
                  <a:txBody>
                    <a:bodyPr/>
                    <a:lstStyle/>
                    <a:p>
                      <a:pPr algn="ctr" fontAlgn="ctr"/>
                      <a:r>
                        <a:rPr lang="en-IN" sz="1000" b="1" i="1" u="none" strike="noStrike">
                          <a:solidFill>
                            <a:srgbClr val="000000"/>
                          </a:solidFill>
                          <a:effectLst/>
                          <a:latin typeface="Times New Roman" panose="02020603050405020304" pitchFamily="18" charset="0"/>
                        </a:rPr>
                        <a:t>6.67%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06126316"/>
                  </a:ext>
                </a:extLst>
              </a:tr>
              <a:tr h="307511">
                <a:tc vMerge="1">
                  <a:txBody>
                    <a:bodyPr/>
                    <a:lstStyle/>
                    <a:p>
                      <a:endParaRPr lang="en-IN"/>
                    </a:p>
                  </a:txBody>
                  <a:tcPr/>
                </a:tc>
                <a:tc>
                  <a:txBody>
                    <a:bodyPr/>
                    <a:lstStyle/>
                    <a:p>
                      <a:pPr algn="ctr" fontAlgn="ctr"/>
                      <a:r>
                        <a:rPr lang="en-IN" sz="1000" b="1" i="1" u="none" strike="noStrike">
                          <a:solidFill>
                            <a:srgbClr val="000000"/>
                          </a:solidFill>
                          <a:effectLst/>
                          <a:latin typeface="Times New Roman" panose="02020603050405020304" pitchFamily="18" charset="0"/>
                        </a:rPr>
                        <a:t>1 (Neutral)</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0000"/>
                          </a:solidFill>
                          <a:effectLst/>
                          <a:latin typeface="Times New Roman" panose="02020603050405020304" pitchFamily="18" charset="0"/>
                        </a:rPr>
                        <a:t>0.09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0000"/>
                          </a:solidFill>
                          <a:effectLst/>
                          <a:latin typeface="Times New Roman" panose="02020603050405020304" pitchFamily="18" charset="0"/>
                        </a:rPr>
                        <a:t>0.17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0000"/>
                          </a:solidFill>
                          <a:effectLst/>
                          <a:latin typeface="Times New Roman" panose="02020603050405020304" pitchFamily="18" charset="0"/>
                        </a:rPr>
                        <a:t>0.12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913048907"/>
                  </a:ext>
                </a:extLst>
              </a:tr>
              <a:tr h="307511">
                <a:tc vMerge="1">
                  <a:txBody>
                    <a:bodyPr/>
                    <a:lstStyle/>
                    <a:p>
                      <a:endParaRPr lang="en-IN"/>
                    </a:p>
                  </a:txBody>
                  <a:tcPr/>
                </a:tc>
                <a:tc>
                  <a:txBody>
                    <a:bodyPr/>
                    <a:lstStyle/>
                    <a:p>
                      <a:pPr algn="ctr" fontAlgn="ctr"/>
                      <a:r>
                        <a:rPr lang="en-IN" sz="1000" b="1" i="1" u="none" strike="noStrike">
                          <a:solidFill>
                            <a:srgbClr val="000000"/>
                          </a:solidFill>
                          <a:effectLst/>
                          <a:latin typeface="Times New Roman" panose="02020603050405020304" pitchFamily="18" charset="0"/>
                        </a:rPr>
                        <a:t>2 (Positive)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0000"/>
                          </a:solidFill>
                          <a:effectLst/>
                          <a:latin typeface="Times New Roman" panose="02020603050405020304" pitchFamily="18"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0000"/>
                          </a:solidFill>
                          <a:effectLst/>
                          <a:latin typeface="Times New Roman" panose="02020603050405020304" pitchFamily="18"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0000"/>
                          </a:solidFill>
                          <a:effectLst/>
                          <a:latin typeface="Times New Roman" panose="02020603050405020304" pitchFamily="18"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490847978"/>
                  </a:ext>
                </a:extLst>
              </a:tr>
              <a:tr h="307511">
                <a:tc rowSpan="3">
                  <a:txBody>
                    <a:bodyPr/>
                    <a:lstStyle/>
                    <a:p>
                      <a:pPr algn="ctr" fontAlgn="ctr"/>
                      <a:r>
                        <a:rPr lang="en-IN" sz="1000" b="1" i="1" u="none" strike="noStrike">
                          <a:solidFill>
                            <a:srgbClr val="000000"/>
                          </a:solidFill>
                          <a:effectLst/>
                          <a:latin typeface="Times New Roman" panose="02020603050405020304" pitchFamily="18" charset="0"/>
                        </a:rPr>
                        <a:t>75 - 25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0000"/>
                          </a:solidFill>
                          <a:effectLst/>
                          <a:latin typeface="Times New Roman" panose="02020603050405020304" pitchFamily="18" charset="0"/>
                        </a:rPr>
                        <a:t>0 (Negative)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0000"/>
                          </a:solidFill>
                          <a:effectLst/>
                          <a:latin typeface="Times New Roman" panose="02020603050405020304" pitchFamily="18" charset="0"/>
                        </a:rPr>
                        <a:t>0.07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0000"/>
                          </a:solidFill>
                          <a:effectLst/>
                          <a:latin typeface="Times New Roman" panose="02020603050405020304" pitchFamily="18" charset="0"/>
                        </a:rPr>
                        <a:t>0.25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0000"/>
                          </a:solidFill>
                          <a:effectLst/>
                          <a:latin typeface="Times New Roman" panose="02020603050405020304" pitchFamily="18" charset="0"/>
                        </a:rPr>
                        <a:t>0.11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rowSpan="3">
                  <a:txBody>
                    <a:bodyPr/>
                    <a:lstStyle/>
                    <a:p>
                      <a:pPr algn="ctr" fontAlgn="ctr"/>
                      <a:r>
                        <a:rPr lang="en-IN" sz="1000" b="1" i="1" u="none" strike="noStrike">
                          <a:solidFill>
                            <a:srgbClr val="000000"/>
                          </a:solidFill>
                          <a:effectLst/>
                          <a:latin typeface="Times New Roman" panose="02020603050405020304" pitchFamily="18" charset="0"/>
                        </a:rPr>
                        <a:t>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rowSpan="3">
                  <a:txBody>
                    <a:bodyPr/>
                    <a:lstStyle/>
                    <a:p>
                      <a:pPr algn="ctr" fontAlgn="ctr"/>
                      <a:r>
                        <a:rPr lang="en-IN" sz="1000" b="1" i="1" u="none" strike="noStrike">
                          <a:solidFill>
                            <a:srgbClr val="000000"/>
                          </a:solidFill>
                          <a:effectLst/>
                          <a:latin typeface="Times New Roman" panose="02020603050405020304" pitchFamily="18" charset="0"/>
                        </a:rPr>
                        <a:t>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extLst>
                  <a:ext uri="{0D108BD9-81ED-4DB2-BD59-A6C34878D82A}">
                    <a16:rowId xmlns:a16="http://schemas.microsoft.com/office/drawing/2014/main" val="2354366786"/>
                  </a:ext>
                </a:extLst>
              </a:tr>
              <a:tr h="307511">
                <a:tc vMerge="1">
                  <a:txBody>
                    <a:bodyPr/>
                    <a:lstStyle/>
                    <a:p>
                      <a:endParaRPr lang="en-IN"/>
                    </a:p>
                  </a:txBody>
                  <a:tcPr/>
                </a:tc>
                <a:tc>
                  <a:txBody>
                    <a:bodyPr/>
                    <a:lstStyle/>
                    <a:p>
                      <a:pPr algn="ctr" fontAlgn="ctr"/>
                      <a:r>
                        <a:rPr lang="en-IN" sz="1000" b="1" i="1" u="none" strike="noStrike">
                          <a:solidFill>
                            <a:srgbClr val="000000"/>
                          </a:solidFill>
                          <a:effectLst/>
                          <a:latin typeface="Times New Roman" panose="02020603050405020304" pitchFamily="18" charset="0"/>
                        </a:rPr>
                        <a:t>1 (Neutral)</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0000"/>
                          </a:solidFill>
                          <a:effectLst/>
                          <a:latin typeface="Times New Roman" panose="02020603050405020304" pitchFamily="18" charset="0"/>
                        </a:rPr>
                        <a:t>0.09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0000"/>
                          </a:solidFill>
                          <a:effectLst/>
                          <a:latin typeface="Times New Roman" panose="02020603050405020304" pitchFamily="18" charset="0"/>
                        </a:rPr>
                        <a:t>0.33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0000"/>
                          </a:solidFill>
                          <a:effectLst/>
                          <a:latin typeface="Times New Roman" panose="02020603050405020304" pitchFamily="18" charset="0"/>
                        </a:rPr>
                        <a:t>0.14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908343533"/>
                  </a:ext>
                </a:extLst>
              </a:tr>
              <a:tr h="307511">
                <a:tc vMerge="1">
                  <a:txBody>
                    <a:bodyPr/>
                    <a:lstStyle/>
                    <a:p>
                      <a:endParaRPr lang="en-IN"/>
                    </a:p>
                  </a:txBody>
                  <a:tcPr/>
                </a:tc>
                <a:tc>
                  <a:txBody>
                    <a:bodyPr/>
                    <a:lstStyle/>
                    <a:p>
                      <a:pPr algn="ctr" fontAlgn="ctr"/>
                      <a:r>
                        <a:rPr lang="en-IN" sz="1000" b="1" i="1" u="none" strike="noStrike">
                          <a:solidFill>
                            <a:srgbClr val="000000"/>
                          </a:solidFill>
                          <a:effectLst/>
                          <a:latin typeface="Times New Roman" panose="02020603050405020304" pitchFamily="18" charset="0"/>
                        </a:rPr>
                        <a:t>2 (Positive)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0000"/>
                          </a:solidFill>
                          <a:effectLst/>
                          <a:latin typeface="Times New Roman" panose="02020603050405020304" pitchFamily="18"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0000"/>
                          </a:solidFill>
                          <a:effectLst/>
                          <a:latin typeface="Times New Roman" panose="02020603050405020304" pitchFamily="18"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0000"/>
                          </a:solidFill>
                          <a:effectLst/>
                          <a:latin typeface="Times New Roman" panose="02020603050405020304" pitchFamily="18"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2912915138"/>
                  </a:ext>
                </a:extLst>
              </a:tr>
              <a:tr h="307511">
                <a:tc rowSpan="3">
                  <a:txBody>
                    <a:bodyPr/>
                    <a:lstStyle/>
                    <a:p>
                      <a:pPr algn="ctr" fontAlgn="ctr"/>
                      <a:r>
                        <a:rPr lang="en-IN" sz="1000" b="1" i="1" u="none" strike="noStrike">
                          <a:solidFill>
                            <a:srgbClr val="000000"/>
                          </a:solidFill>
                          <a:effectLst/>
                          <a:latin typeface="Times New Roman" panose="02020603050405020304" pitchFamily="18" charset="0"/>
                        </a:rPr>
                        <a:t>80 - 20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0000"/>
                          </a:solidFill>
                          <a:effectLst/>
                          <a:latin typeface="Times New Roman" panose="02020603050405020304" pitchFamily="18" charset="0"/>
                        </a:rPr>
                        <a:t>0 (Negative)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0000"/>
                          </a:solidFill>
                          <a:effectLst/>
                          <a:latin typeface="Times New Roman" panose="02020603050405020304" pitchFamily="18" charset="0"/>
                        </a:rPr>
                        <a:t>0.09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0000"/>
                          </a:solidFill>
                          <a:effectLst/>
                          <a:latin typeface="Times New Roman" panose="02020603050405020304" pitchFamily="18" charset="0"/>
                        </a:rPr>
                        <a:t>0.33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0000"/>
                          </a:solidFill>
                          <a:effectLst/>
                          <a:latin typeface="Times New Roman" panose="02020603050405020304" pitchFamily="18" charset="0"/>
                        </a:rPr>
                        <a:t>0.14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rowSpan="3">
                  <a:txBody>
                    <a:bodyPr/>
                    <a:lstStyle/>
                    <a:p>
                      <a:pPr algn="ctr" fontAlgn="ctr"/>
                      <a:r>
                        <a:rPr lang="en-IN" sz="1000" b="1" i="1" u="none" strike="noStrike">
                          <a:solidFill>
                            <a:srgbClr val="000000"/>
                          </a:solidFill>
                          <a:effectLst/>
                          <a:latin typeface="Times New Roman" panose="02020603050405020304" pitchFamily="18" charset="0"/>
                        </a:rPr>
                        <a:t>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rowSpan="3">
                  <a:txBody>
                    <a:bodyPr/>
                    <a:lstStyle/>
                    <a:p>
                      <a:pPr algn="ctr" fontAlgn="ctr"/>
                      <a:r>
                        <a:rPr lang="en-IN" sz="1000" b="1" i="1" u="none" strike="noStrike">
                          <a:solidFill>
                            <a:srgbClr val="000000"/>
                          </a:solidFill>
                          <a:effectLst/>
                          <a:latin typeface="Times New Roman" panose="02020603050405020304" pitchFamily="18" charset="0"/>
                        </a:rPr>
                        <a:t>10%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59105435"/>
                  </a:ext>
                </a:extLst>
              </a:tr>
              <a:tr h="307511">
                <a:tc vMerge="1">
                  <a:txBody>
                    <a:bodyPr/>
                    <a:lstStyle/>
                    <a:p>
                      <a:endParaRPr lang="en-IN"/>
                    </a:p>
                  </a:txBody>
                  <a:tcPr/>
                </a:tc>
                <a:tc>
                  <a:txBody>
                    <a:bodyPr/>
                    <a:lstStyle/>
                    <a:p>
                      <a:pPr algn="ctr" fontAlgn="ctr"/>
                      <a:r>
                        <a:rPr lang="en-IN" sz="1000" b="1" i="1" u="none" strike="noStrike">
                          <a:solidFill>
                            <a:srgbClr val="000000"/>
                          </a:solidFill>
                          <a:effectLst/>
                          <a:latin typeface="Times New Roman" panose="02020603050405020304" pitchFamily="18" charset="0"/>
                        </a:rPr>
                        <a:t>1 (Neutral)</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0000"/>
                          </a:solidFill>
                          <a:effectLst/>
                          <a:latin typeface="Times New Roman" panose="02020603050405020304" pitchFamily="18" charset="0"/>
                        </a:rPr>
                        <a:t>0.11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0000"/>
                          </a:solidFill>
                          <a:effectLst/>
                          <a:latin typeface="Times New Roman" panose="02020603050405020304" pitchFamily="18" charset="0"/>
                        </a:rPr>
                        <a:t>0.55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ctr"/>
                      <a:r>
                        <a:rPr lang="en-IN" sz="1000" b="1" i="1" u="none" strike="noStrike">
                          <a:solidFill>
                            <a:srgbClr val="000000"/>
                          </a:solidFill>
                          <a:effectLst/>
                          <a:latin typeface="Times New Roman" panose="02020603050405020304" pitchFamily="18" charset="0"/>
                        </a:rPr>
                        <a:t>0.18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2008876175"/>
                  </a:ext>
                </a:extLst>
              </a:tr>
              <a:tr h="307511">
                <a:tc vMerge="1">
                  <a:txBody>
                    <a:bodyPr/>
                    <a:lstStyle/>
                    <a:p>
                      <a:endParaRPr lang="en-IN"/>
                    </a:p>
                  </a:txBody>
                  <a:tcPr/>
                </a:tc>
                <a:tc>
                  <a:txBody>
                    <a:bodyPr/>
                    <a:lstStyle/>
                    <a:p>
                      <a:pPr algn="ctr" fontAlgn="ctr"/>
                      <a:r>
                        <a:rPr lang="en-IN" sz="1000" b="1" i="1" u="none" strike="noStrike">
                          <a:solidFill>
                            <a:srgbClr val="000000"/>
                          </a:solidFill>
                          <a:effectLst/>
                          <a:latin typeface="Times New Roman" panose="02020603050405020304" pitchFamily="18" charset="0"/>
                        </a:rPr>
                        <a:t>2 (Positive)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0000"/>
                          </a:solidFill>
                          <a:effectLst/>
                          <a:latin typeface="Times New Roman" panose="02020603050405020304" pitchFamily="18"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0000"/>
                          </a:solidFill>
                          <a:effectLst/>
                          <a:latin typeface="Times New Roman" panose="02020603050405020304" pitchFamily="18"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N" sz="1000" b="1" i="1" u="none" strike="noStrike">
                          <a:solidFill>
                            <a:srgbClr val="000000"/>
                          </a:solidFill>
                          <a:effectLst/>
                          <a:latin typeface="Times New Roman" panose="02020603050405020304" pitchFamily="18" charset="0"/>
                        </a:rPr>
                        <a:t>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694164948"/>
                  </a:ext>
                </a:extLst>
              </a:tr>
            </a:tbl>
          </a:graphicData>
        </a:graphic>
      </p:graphicFrame>
      <p:pic>
        <p:nvPicPr>
          <p:cNvPr id="4098" name="Picture 2">
            <a:extLst>
              <a:ext uri="{FF2B5EF4-FFF2-40B4-BE49-F238E27FC236}">
                <a16:creationId xmlns:a16="http://schemas.microsoft.com/office/drawing/2014/main" id="{89FE2935-5464-B2B7-3334-F640F514D6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748" y="2217423"/>
            <a:ext cx="4669803" cy="3997643"/>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8C72647F-3569-105B-565D-BDDBC622009A}"/>
              </a:ext>
            </a:extLst>
          </p:cNvPr>
          <p:cNvSpPr>
            <a:spLocks noGrp="1"/>
          </p:cNvSpPr>
          <p:nvPr>
            <p:ph type="sldNum" sz="quarter" idx="12"/>
          </p:nvPr>
        </p:nvSpPr>
        <p:spPr/>
        <p:txBody>
          <a:bodyPr/>
          <a:lstStyle/>
          <a:p>
            <a:fld id="{55AF49DB-A84B-4C96-AE50-C9BCBCBE2FAD}" type="slidenum">
              <a:rPr lang="en-IN" smtClean="0"/>
              <a:t>16</a:t>
            </a:fld>
            <a:endParaRPr lang="en-IN"/>
          </a:p>
        </p:txBody>
      </p:sp>
      <p:sp>
        <p:nvSpPr>
          <p:cNvPr id="7" name="Footer Placeholder 6">
            <a:extLst>
              <a:ext uri="{FF2B5EF4-FFF2-40B4-BE49-F238E27FC236}">
                <a16:creationId xmlns:a16="http://schemas.microsoft.com/office/drawing/2014/main" id="{131B5D20-EC6C-4748-3BA6-0F7378A919DC}"/>
              </a:ext>
            </a:extLst>
          </p:cNvPr>
          <p:cNvSpPr>
            <a:spLocks noGrp="1"/>
          </p:cNvSpPr>
          <p:nvPr>
            <p:ph type="ftr" sz="quarter" idx="11"/>
          </p:nvPr>
        </p:nvSpPr>
        <p:spPr/>
        <p:txBody>
          <a:bodyPr/>
          <a:lstStyle/>
          <a:p>
            <a:r>
              <a:rPr lang="en-IN"/>
              <a:t>Appendix Slide V</a:t>
            </a:r>
          </a:p>
        </p:txBody>
      </p:sp>
    </p:spTree>
    <p:extLst>
      <p:ext uri="{BB962C8B-B14F-4D97-AF65-F5344CB8AC3E}">
        <p14:creationId xmlns:p14="http://schemas.microsoft.com/office/powerpoint/2010/main" val="869062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33" name="Rectangle 103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B6D5700-60ED-AF2D-51A5-FA7FCC751E61}"/>
              </a:ext>
            </a:extLst>
          </p:cNvPr>
          <p:cNvSpPr txBox="1"/>
          <p:nvPr/>
        </p:nvSpPr>
        <p:spPr>
          <a:xfrm>
            <a:off x="699714" y="353160"/>
            <a:ext cx="7091300" cy="898581"/>
          </a:xfrm>
          <a:prstGeom prst="rect">
            <a:avLst/>
          </a:prstGeom>
        </p:spPr>
        <p:txBody>
          <a:bodyPr vert="horz" lIns="91440" tIns="45720" rIns="91440" bIns="45720" rtlCol="0" anchor="ctr">
            <a:noAutofit/>
          </a:bodyPr>
          <a:lstStyle/>
          <a:p>
            <a:pPr algn="ctr">
              <a:lnSpc>
                <a:spcPct val="90000"/>
              </a:lnSpc>
              <a:spcBef>
                <a:spcPct val="0"/>
              </a:spcBef>
              <a:spcAft>
                <a:spcPts val="600"/>
              </a:spcAft>
            </a:pPr>
            <a:r>
              <a:rPr lang="en-US" sz="4400" b="1" i="1" u="sng">
                <a:solidFill>
                  <a:srgbClr val="FFFFFF"/>
                </a:solidFill>
                <a:latin typeface="Times New Roman" panose="02020603050405020304" pitchFamily="18" charset="0"/>
                <a:ea typeface="+mj-ea"/>
                <a:cs typeface="Times New Roman" panose="02020603050405020304" pitchFamily="18" charset="0"/>
              </a:rPr>
              <a:t>Machine Learning Algorithms</a:t>
            </a:r>
          </a:p>
        </p:txBody>
      </p:sp>
      <p:sp>
        <p:nvSpPr>
          <p:cNvPr id="3" name="TextBox 2">
            <a:extLst>
              <a:ext uri="{FF2B5EF4-FFF2-40B4-BE49-F238E27FC236}">
                <a16:creationId xmlns:a16="http://schemas.microsoft.com/office/drawing/2014/main" id="{7F56405E-045F-D22A-D120-49B4B74286C6}"/>
              </a:ext>
            </a:extLst>
          </p:cNvPr>
          <p:cNvSpPr txBox="1"/>
          <p:nvPr/>
        </p:nvSpPr>
        <p:spPr>
          <a:xfrm>
            <a:off x="8571507" y="387224"/>
            <a:ext cx="3291839" cy="830453"/>
          </a:xfrm>
          <a:prstGeom prst="rect">
            <a:avLst/>
          </a:prstGeom>
        </p:spPr>
        <p:txBody>
          <a:bodyPr vert="horz" lIns="91440" tIns="45720" rIns="91440" bIns="45720" rtlCol="0" anchor="ctr">
            <a:normAutofit/>
          </a:bodyPr>
          <a:lstStyle/>
          <a:p>
            <a:pPr>
              <a:lnSpc>
                <a:spcPct val="90000"/>
              </a:lnSpc>
              <a:spcBef>
                <a:spcPts val="1000"/>
              </a:spcBef>
            </a:pPr>
            <a:r>
              <a:rPr lang="en-US" sz="2800" b="1" i="1">
                <a:solidFill>
                  <a:srgbClr val="FFFFFF"/>
                </a:solidFill>
                <a:latin typeface="Times New Roman" panose="02020603050405020304" pitchFamily="18" charset="0"/>
                <a:cs typeface="Times New Roman" panose="02020603050405020304" pitchFamily="18" charset="0"/>
              </a:rPr>
              <a:t>Model Evaluations:</a:t>
            </a:r>
          </a:p>
        </p:txBody>
      </p:sp>
      <p:graphicFrame>
        <p:nvGraphicFramePr>
          <p:cNvPr id="4" name="Table 3">
            <a:extLst>
              <a:ext uri="{FF2B5EF4-FFF2-40B4-BE49-F238E27FC236}">
                <a16:creationId xmlns:a16="http://schemas.microsoft.com/office/drawing/2014/main" id="{10D76DEF-17F4-0B48-6F3A-5BC124860550}"/>
              </a:ext>
            </a:extLst>
          </p:cNvPr>
          <p:cNvGraphicFramePr>
            <a:graphicFrameLocks noGrp="1"/>
          </p:cNvGraphicFramePr>
          <p:nvPr>
            <p:extLst>
              <p:ext uri="{D42A27DB-BD31-4B8C-83A1-F6EECF244321}">
                <p14:modId xmlns:p14="http://schemas.microsoft.com/office/powerpoint/2010/main" val="1236242585"/>
              </p:ext>
            </p:extLst>
          </p:nvPr>
        </p:nvGraphicFramePr>
        <p:xfrm>
          <a:off x="5489756" y="2217911"/>
          <a:ext cx="5986495" cy="3997645"/>
        </p:xfrm>
        <a:graphic>
          <a:graphicData uri="http://schemas.openxmlformats.org/drawingml/2006/table">
            <a:tbl>
              <a:tblPr firstRow="1" bandRow="1">
                <a:solidFill>
                  <a:srgbClr val="F2F2F2">
                    <a:alpha val="30196"/>
                  </a:srgbClr>
                </a:solidFill>
                <a:tableStyleId>{5C22544A-7EE6-4342-B048-85BDC9FD1C3A}</a:tableStyleId>
              </a:tblPr>
              <a:tblGrid>
                <a:gridCol w="3030959">
                  <a:extLst>
                    <a:ext uri="{9D8B030D-6E8A-4147-A177-3AD203B41FA5}">
                      <a16:colId xmlns:a16="http://schemas.microsoft.com/office/drawing/2014/main" val="1652943677"/>
                    </a:ext>
                  </a:extLst>
                </a:gridCol>
                <a:gridCol w="2955536">
                  <a:extLst>
                    <a:ext uri="{9D8B030D-6E8A-4147-A177-3AD203B41FA5}">
                      <a16:colId xmlns:a16="http://schemas.microsoft.com/office/drawing/2014/main" val="1457145239"/>
                    </a:ext>
                  </a:extLst>
                </a:gridCol>
              </a:tblGrid>
              <a:tr h="799529">
                <a:tc>
                  <a:txBody>
                    <a:bodyPr/>
                    <a:lstStyle/>
                    <a:p>
                      <a:pPr algn="ctr" fontAlgn="b"/>
                      <a:r>
                        <a:rPr lang="en-IN" sz="2400" b="1" i="1" u="none" strike="noStrike">
                          <a:solidFill>
                            <a:srgbClr val="FFFFFF"/>
                          </a:solidFill>
                          <a:effectLst/>
                          <a:latin typeface="Times New Roman" panose="02020603050405020304" pitchFamily="18" charset="0"/>
                        </a:rPr>
                        <a:t>Model</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IN" sz="2400" b="1" i="1" u="none" strike="noStrike">
                          <a:solidFill>
                            <a:srgbClr val="FFFFFF"/>
                          </a:solidFill>
                          <a:effectLst/>
                          <a:latin typeface="Times New Roman" panose="02020603050405020304" pitchFamily="18" charset="0"/>
                        </a:rPr>
                        <a:t>Accuracy</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5052382"/>
                  </a:ext>
                </a:extLst>
              </a:tr>
              <a:tr h="799529">
                <a:tc>
                  <a:txBody>
                    <a:bodyPr/>
                    <a:lstStyle/>
                    <a:p>
                      <a:pPr algn="ctr" fontAlgn="b"/>
                      <a:r>
                        <a:rPr lang="en-IN" sz="2400" b="1" i="1" u="none" strike="noStrike">
                          <a:solidFill>
                            <a:srgbClr val="000000"/>
                          </a:solidFill>
                          <a:effectLst/>
                          <a:latin typeface="Times New Roman" panose="02020603050405020304" pitchFamily="18" charset="0"/>
                        </a:rPr>
                        <a:t>Logistic Regression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b"/>
                      <a:r>
                        <a:rPr lang="en-IN" sz="2400" b="1" i="1" u="none" strike="noStrike">
                          <a:solidFill>
                            <a:srgbClr val="000000"/>
                          </a:solidFill>
                          <a:effectLst/>
                          <a:latin typeface="Times New Roman" panose="02020603050405020304" pitchFamily="18" charset="0"/>
                        </a:rPr>
                        <a:t>75%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extLst>
                  <a:ext uri="{0D108BD9-81ED-4DB2-BD59-A6C34878D82A}">
                    <a16:rowId xmlns:a16="http://schemas.microsoft.com/office/drawing/2014/main" val="3062014541"/>
                  </a:ext>
                </a:extLst>
              </a:tr>
              <a:tr h="799529">
                <a:tc>
                  <a:txBody>
                    <a:bodyPr/>
                    <a:lstStyle/>
                    <a:p>
                      <a:pPr algn="ctr" fontAlgn="b"/>
                      <a:r>
                        <a:rPr lang="en-IN" sz="2400" b="1" i="1" u="none" strike="noStrike">
                          <a:solidFill>
                            <a:srgbClr val="00B050"/>
                          </a:solidFill>
                          <a:effectLst/>
                          <a:latin typeface="Times New Roman" panose="02020603050405020304" pitchFamily="18" charset="0"/>
                        </a:rPr>
                        <a:t>K - Nearest </a:t>
                      </a:r>
                      <a:r>
                        <a:rPr lang="en-IN" sz="2400" b="1" i="1" u="none" strike="noStrike" err="1">
                          <a:solidFill>
                            <a:srgbClr val="00B050"/>
                          </a:solidFill>
                          <a:effectLst/>
                          <a:latin typeface="Times New Roman" panose="02020603050405020304" pitchFamily="18" charset="0"/>
                        </a:rPr>
                        <a:t>Neighbor</a:t>
                      </a:r>
                      <a:endParaRPr lang="en-IN" sz="2400" b="1" i="1" u="none" strike="noStrike">
                        <a:solidFill>
                          <a:srgbClr val="00B05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IN" sz="2400" b="1" i="1" u="none" strike="noStrike">
                          <a:solidFill>
                            <a:srgbClr val="00B050"/>
                          </a:solidFill>
                          <a:effectLst/>
                          <a:latin typeface="Times New Roman" panose="02020603050405020304" pitchFamily="18" charset="0"/>
                        </a:rPr>
                        <a:t>96%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06126316"/>
                  </a:ext>
                </a:extLst>
              </a:tr>
              <a:tr h="799529">
                <a:tc>
                  <a:txBody>
                    <a:bodyPr/>
                    <a:lstStyle/>
                    <a:p>
                      <a:pPr algn="ctr" fontAlgn="b"/>
                      <a:r>
                        <a:rPr lang="en-IN" sz="2400" b="1" i="1" u="none" strike="noStrike">
                          <a:solidFill>
                            <a:srgbClr val="000000"/>
                          </a:solidFill>
                          <a:effectLst/>
                          <a:latin typeface="Times New Roman" panose="02020603050405020304" pitchFamily="18" charset="0"/>
                        </a:rPr>
                        <a:t>Ridge Logistic Regression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tc>
                  <a:txBody>
                    <a:bodyPr/>
                    <a:lstStyle/>
                    <a:p>
                      <a:pPr algn="ctr" fontAlgn="b"/>
                      <a:r>
                        <a:rPr lang="en-IN" sz="2400" b="1" i="1" u="none" strike="noStrike">
                          <a:solidFill>
                            <a:srgbClr val="000000"/>
                          </a:solidFill>
                          <a:effectLst/>
                          <a:latin typeface="Times New Roman" panose="02020603050405020304" pitchFamily="18" charset="0"/>
                        </a:rPr>
                        <a:t>75%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alpha val="30196"/>
                      </a:srgbClr>
                    </a:solidFill>
                  </a:tcPr>
                </a:tc>
                <a:extLst>
                  <a:ext uri="{0D108BD9-81ED-4DB2-BD59-A6C34878D82A}">
                    <a16:rowId xmlns:a16="http://schemas.microsoft.com/office/drawing/2014/main" val="2354366786"/>
                  </a:ext>
                </a:extLst>
              </a:tr>
              <a:tr h="799529">
                <a:tc>
                  <a:txBody>
                    <a:bodyPr/>
                    <a:lstStyle/>
                    <a:p>
                      <a:pPr algn="ctr" fontAlgn="b"/>
                      <a:r>
                        <a:rPr lang="en-IN" sz="2400" b="1" i="1" u="none" strike="noStrike">
                          <a:solidFill>
                            <a:srgbClr val="000000"/>
                          </a:solidFill>
                          <a:effectLst/>
                          <a:latin typeface="Times New Roman" panose="02020603050405020304" pitchFamily="18" charset="0"/>
                        </a:rPr>
                        <a:t>K - Means Clustering</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IN" sz="2400" b="1" i="1" u="none" strike="noStrike">
                          <a:solidFill>
                            <a:srgbClr val="000000"/>
                          </a:solidFill>
                          <a:effectLst/>
                          <a:latin typeface="Times New Roman" panose="02020603050405020304" pitchFamily="18" charset="0"/>
                        </a:rPr>
                        <a:t>25.71%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59105435"/>
                  </a:ext>
                </a:extLst>
              </a:tr>
            </a:tbl>
          </a:graphicData>
        </a:graphic>
      </p:graphicFrame>
      <p:pic>
        <p:nvPicPr>
          <p:cNvPr id="5122" name="Picture 2">
            <a:extLst>
              <a:ext uri="{FF2B5EF4-FFF2-40B4-BE49-F238E27FC236}">
                <a16:creationId xmlns:a16="http://schemas.microsoft.com/office/drawing/2014/main" id="{0D325763-7FBB-81EA-DF06-748B3597FC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748" y="2215955"/>
            <a:ext cx="4669803" cy="39996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C28ED921-0E2E-525F-69E3-797D521EC549}"/>
              </a:ext>
            </a:extLst>
          </p:cNvPr>
          <p:cNvSpPr>
            <a:spLocks noGrp="1"/>
          </p:cNvSpPr>
          <p:nvPr>
            <p:ph type="sldNum" sz="quarter" idx="12"/>
          </p:nvPr>
        </p:nvSpPr>
        <p:spPr/>
        <p:txBody>
          <a:bodyPr/>
          <a:lstStyle/>
          <a:p>
            <a:fld id="{55AF49DB-A84B-4C96-AE50-C9BCBCBE2FAD}" type="slidenum">
              <a:rPr lang="en-IN" smtClean="0"/>
              <a:t>17</a:t>
            </a:fld>
            <a:endParaRPr lang="en-IN"/>
          </a:p>
        </p:txBody>
      </p:sp>
    </p:spTree>
    <p:extLst>
      <p:ext uri="{BB962C8B-B14F-4D97-AF65-F5344CB8AC3E}">
        <p14:creationId xmlns:p14="http://schemas.microsoft.com/office/powerpoint/2010/main" val="1227416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FC49C43-EB10-DCD9-CF1F-1A90F4D37622}"/>
              </a:ext>
            </a:extLst>
          </p:cNvPr>
          <p:cNvSpPr>
            <a:spLocks noGrp="1"/>
          </p:cNvSpPr>
          <p:nvPr>
            <p:ph type="title"/>
          </p:nvPr>
        </p:nvSpPr>
        <p:spPr>
          <a:xfrm>
            <a:off x="0" y="0"/>
            <a:ext cx="6821309" cy="926984"/>
          </a:xfrm>
        </p:spPr>
        <p:txBody>
          <a:bodyPr>
            <a:normAutofit/>
          </a:bodyPr>
          <a:lstStyle/>
          <a:p>
            <a:pPr algn="ctr"/>
            <a:r>
              <a:rPr lang="en-US" b="1" i="1" u="sng">
                <a:latin typeface="Times New Roman" panose="02020603050405020304" pitchFamily="18" charset="0"/>
                <a:cs typeface="Times New Roman" panose="02020603050405020304" pitchFamily="18" charset="0"/>
              </a:rPr>
              <a:t>Conclusion</a:t>
            </a:r>
            <a:endParaRPr lang="en-IN" b="1" i="1" u="sng">
              <a:latin typeface="Times New Roman" panose="02020603050405020304" pitchFamily="18" charset="0"/>
              <a:cs typeface="Times New Roman" panose="02020603050405020304" pitchFamily="18" charset="0"/>
            </a:endParaRPr>
          </a:p>
        </p:txBody>
      </p:sp>
      <p:sp>
        <p:nvSpPr>
          <p:cNvPr id="26" name="Freeform: Shape 25">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A02635DA-E0B0-2702-8365-5BCB13A491F5}"/>
              </a:ext>
            </a:extLst>
          </p:cNvPr>
          <p:cNvSpPr>
            <a:spLocks noGrp="1"/>
          </p:cNvSpPr>
          <p:nvPr>
            <p:ph idx="1"/>
          </p:nvPr>
        </p:nvSpPr>
        <p:spPr>
          <a:xfrm>
            <a:off x="-10800" y="926984"/>
            <a:ext cx="6821309" cy="5931016"/>
          </a:xfrm>
        </p:spPr>
        <p:txBody>
          <a:bodyPr>
            <a:noAutofit/>
          </a:bodyPr>
          <a:lstStyle/>
          <a:p>
            <a:pPr marL="342900" indent="-342900">
              <a:spcBef>
                <a:spcPts val="0"/>
              </a:spcBef>
              <a:spcAft>
                <a:spcPts val="600"/>
              </a:spcAft>
              <a:buFont typeface="Arial" panose="020B0604020202020204" pitchFamily="34" charset="0"/>
              <a:buChar char="•"/>
            </a:pPr>
            <a:r>
              <a:rPr lang="en-US" sz="1600">
                <a:effectLst/>
                <a:latin typeface="Times New Roman" panose="02020603050405020304" pitchFamily="18" charset="0"/>
                <a:cs typeface="Times New Roman" panose="02020603050405020304" pitchFamily="18" charset="0"/>
              </a:rPr>
              <a:t>Four Machine Learning Algorithms were used for the analysis of the movie review dataset: Logistic Regression, K - Nearest Neighbors, Ridge Logistic Regression, and K - Means Clustering. </a:t>
            </a:r>
          </a:p>
          <a:p>
            <a:pPr marL="342900" indent="-342900">
              <a:spcBef>
                <a:spcPts val="0"/>
              </a:spcBef>
              <a:spcAft>
                <a:spcPts val="600"/>
              </a:spcAft>
              <a:buFont typeface="Arial" panose="020B0604020202020204" pitchFamily="34" charset="0"/>
              <a:buChar char="•"/>
            </a:pPr>
            <a:r>
              <a:rPr lang="en-US" sz="1600">
                <a:effectLst/>
                <a:latin typeface="Times New Roman" panose="02020603050405020304" pitchFamily="18" charset="0"/>
                <a:cs typeface="Times New Roman" panose="02020603050405020304" pitchFamily="18" charset="0"/>
              </a:rPr>
              <a:t>After conducting various analyses and implementing different algorithms, we discovered that K - Nearest Neighbor yielded the best results. </a:t>
            </a:r>
          </a:p>
          <a:p>
            <a:pPr marL="342900" indent="-342900">
              <a:spcBef>
                <a:spcPts val="0"/>
              </a:spcBef>
              <a:spcAft>
                <a:spcPts val="600"/>
              </a:spcAft>
              <a:buFont typeface="Arial" panose="020B0604020202020204" pitchFamily="34" charset="0"/>
              <a:buChar char="•"/>
            </a:pPr>
            <a:r>
              <a:rPr lang="en-US" sz="1600">
                <a:effectLst/>
                <a:latin typeface="Times New Roman" panose="02020603050405020304" pitchFamily="18" charset="0"/>
                <a:cs typeface="Times New Roman" panose="02020603050405020304" pitchFamily="18" charset="0"/>
              </a:rPr>
              <a:t>Specifically, when using a 75 - 25 train-test ratio, we obtained an accuracy of 96% which is the highest accuracy value compared to all the other accuracy we encountered. </a:t>
            </a:r>
          </a:p>
          <a:p>
            <a:pPr marL="342900" indent="-342900">
              <a:spcBef>
                <a:spcPts val="0"/>
              </a:spcBef>
              <a:spcAft>
                <a:spcPts val="600"/>
              </a:spcAft>
              <a:buFont typeface="Arial" panose="020B0604020202020204" pitchFamily="34" charset="0"/>
              <a:buChar char="•"/>
            </a:pPr>
            <a:r>
              <a:rPr lang="en-US" sz="1600">
                <a:effectLst/>
                <a:latin typeface="Times New Roman" panose="02020603050405020304" pitchFamily="18" charset="0"/>
                <a:cs typeface="Times New Roman" panose="02020603050405020304" pitchFamily="18" charset="0"/>
              </a:rPr>
              <a:t>Our analysis of IMDb and BookMyShow reviews revealed that audience satisfaction and enjoyment are critical factors in the success of movies. </a:t>
            </a:r>
          </a:p>
          <a:p>
            <a:pPr marL="342900" indent="-342900">
              <a:spcBef>
                <a:spcPts val="0"/>
              </a:spcBef>
              <a:spcAft>
                <a:spcPts val="600"/>
              </a:spcAft>
              <a:buFont typeface="Arial" panose="020B0604020202020204" pitchFamily="34" charset="0"/>
              <a:buChar char="•"/>
            </a:pPr>
            <a:r>
              <a:rPr lang="en-US" sz="1600">
                <a:effectLst/>
                <a:latin typeface="Times New Roman" panose="02020603050405020304" pitchFamily="18" charset="0"/>
                <a:cs typeface="Times New Roman" panose="02020603050405020304" pitchFamily="18" charset="0"/>
              </a:rPr>
              <a:t>Positive sentiment was predominant among viewers, with certain factors like acting performance, storyline coherence, and visual effects being key determinants. </a:t>
            </a:r>
          </a:p>
          <a:p>
            <a:pPr marL="342900" indent="-342900">
              <a:spcBef>
                <a:spcPts val="0"/>
              </a:spcBef>
              <a:spcAft>
                <a:spcPts val="600"/>
              </a:spcAft>
              <a:buFont typeface="Arial" panose="020B0604020202020204" pitchFamily="34" charset="0"/>
              <a:buChar char="•"/>
            </a:pPr>
            <a:r>
              <a:rPr lang="en-US" sz="1600">
                <a:effectLst/>
                <a:latin typeface="Times New Roman" panose="02020603050405020304" pitchFamily="18" charset="0"/>
                <a:cs typeface="Times New Roman" panose="02020603050405020304" pitchFamily="18" charset="0"/>
              </a:rPr>
              <a:t>Trends and genre preferences also offer opportunities for targeted content creation and marketing strategies. </a:t>
            </a:r>
          </a:p>
          <a:p>
            <a:pPr marL="342900" indent="-342900">
              <a:spcBef>
                <a:spcPts val="0"/>
              </a:spcBef>
              <a:spcAft>
                <a:spcPts val="600"/>
              </a:spcAft>
              <a:buFont typeface="Arial" panose="020B0604020202020204" pitchFamily="34" charset="0"/>
              <a:buChar char="•"/>
            </a:pPr>
            <a:r>
              <a:rPr lang="en-US" sz="1600">
                <a:effectLst/>
                <a:latin typeface="Times New Roman" panose="02020603050405020304" pitchFamily="18" charset="0"/>
                <a:cs typeface="Times New Roman" panose="02020603050405020304" pitchFamily="18" charset="0"/>
              </a:rPr>
              <a:t>However, the reliance on online reviews introduces biases, and further research is needed on demographic factors and cultural influences. </a:t>
            </a:r>
          </a:p>
          <a:p>
            <a:pPr marL="342900" indent="-342900">
              <a:spcBef>
                <a:spcPts val="0"/>
              </a:spcBef>
              <a:spcAft>
                <a:spcPts val="600"/>
              </a:spcAft>
              <a:buFont typeface="Arial" panose="020B0604020202020204" pitchFamily="34" charset="0"/>
              <a:buChar char="•"/>
            </a:pPr>
            <a:r>
              <a:rPr lang="en-US" sz="1600">
                <a:effectLst/>
                <a:latin typeface="Times New Roman" panose="02020603050405020304" pitchFamily="18" charset="0"/>
                <a:cs typeface="Times New Roman" panose="02020603050405020304" pitchFamily="18" charset="0"/>
              </a:rPr>
              <a:t>Overall, our analysis offers practical insights for improving the movie-watching experience and fostering audience engagement.</a:t>
            </a:r>
          </a:p>
          <a:p>
            <a:pPr marL="342900" indent="-342900">
              <a:spcBef>
                <a:spcPts val="0"/>
              </a:spcBef>
              <a:spcAft>
                <a:spcPts val="600"/>
              </a:spcAf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The confusion matrix of the K-Nearest Neighbors is [[ 3 0 0   ]</a:t>
            </a:r>
          </a:p>
          <a:p>
            <a:pPr marL="0" indent="0">
              <a:spcBef>
                <a:spcPts val="0"/>
              </a:spcBef>
              <a:spcAft>
                <a:spcPts val="600"/>
              </a:spcAft>
              <a:buNone/>
            </a:pPr>
            <a:r>
              <a:rPr lang="en-US" sz="1600">
                <a:latin typeface="Times New Roman" panose="02020603050405020304" pitchFamily="18" charset="0"/>
                <a:cs typeface="Times New Roman" panose="02020603050405020304" pitchFamily="18" charset="0"/>
              </a:rPr>
              <a:t>                                                                                            [ 0 1 1   ]</a:t>
            </a:r>
          </a:p>
          <a:p>
            <a:pPr marL="0" indent="0">
              <a:spcBef>
                <a:spcPts val="0"/>
              </a:spcBef>
              <a:spcAft>
                <a:spcPts val="600"/>
              </a:spcAft>
              <a:buNone/>
            </a:pPr>
            <a:r>
              <a:rPr lang="en-US" sz="1600">
                <a:latin typeface="Times New Roman" panose="02020603050405020304" pitchFamily="18" charset="0"/>
                <a:cs typeface="Times New Roman" panose="02020603050405020304" pitchFamily="18" charset="0"/>
              </a:rPr>
              <a:t>                                                                                            [ 0 0 15 ]]</a:t>
            </a:r>
            <a:endParaRPr lang="en-IN" sz="1600">
              <a:latin typeface="Times New Roman" panose="02020603050405020304" pitchFamily="18" charset="0"/>
              <a:cs typeface="Times New Roman" panose="02020603050405020304" pitchFamily="18" charset="0"/>
            </a:endParaRPr>
          </a:p>
        </p:txBody>
      </p:sp>
      <p:sp>
        <p:nvSpPr>
          <p:cNvPr id="27" name="Oval 26">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Block Arc 27">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Freeform: Shape 28">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a:p>
        </p:txBody>
      </p:sp>
      <p:cxnSp>
        <p:nvCxnSpPr>
          <p:cNvPr id="30" name="Straight Connector 29">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1" name="Freeform: Shape 30">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3" name="Arc 22">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Freeform: Shape 24">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BB21EF70-6091-F2A1-40BE-AA3A96F2DF9D}"/>
              </a:ext>
            </a:extLst>
          </p:cNvPr>
          <p:cNvSpPr>
            <a:spLocks noGrp="1"/>
          </p:cNvSpPr>
          <p:nvPr>
            <p:ph type="sldNum" sz="quarter" idx="12"/>
          </p:nvPr>
        </p:nvSpPr>
        <p:spPr/>
        <p:txBody>
          <a:bodyPr/>
          <a:lstStyle/>
          <a:p>
            <a:fld id="{55AF49DB-A84B-4C96-AE50-C9BCBCBE2FAD}" type="slidenum">
              <a:rPr lang="en-IN" smtClean="0"/>
              <a:t>18</a:t>
            </a:fld>
            <a:endParaRPr lang="en-IN"/>
          </a:p>
        </p:txBody>
      </p:sp>
    </p:spTree>
    <p:extLst>
      <p:ext uri="{BB962C8B-B14F-4D97-AF65-F5344CB8AC3E}">
        <p14:creationId xmlns:p14="http://schemas.microsoft.com/office/powerpoint/2010/main" val="880007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F67169-83C5-5E0D-1F81-35EA1F6B68D3}"/>
              </a:ext>
            </a:extLst>
          </p:cNvPr>
          <p:cNvSpPr>
            <a:spLocks noGrp="1"/>
          </p:cNvSpPr>
          <p:nvPr>
            <p:ph type="title"/>
          </p:nvPr>
        </p:nvSpPr>
        <p:spPr>
          <a:xfrm>
            <a:off x="838200" y="2766218"/>
            <a:ext cx="10515600" cy="1325563"/>
          </a:xfrm>
        </p:spPr>
        <p:txBody>
          <a:bodyPr/>
          <a:lstStyle/>
          <a:p>
            <a:pPr algn="ctr"/>
            <a:r>
              <a:rPr lang="en-US" b="1" i="1">
                <a:latin typeface="Times New Roman" panose="02020603050405020304" pitchFamily="18" charset="0"/>
                <a:cs typeface="Times New Roman" panose="02020603050405020304" pitchFamily="18" charset="0"/>
              </a:rPr>
              <a:t>Thank you</a:t>
            </a:r>
            <a:endParaRPr lang="en-IN" b="1" i="1">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3627EC8-98AD-B006-3116-A06D191BD86F}"/>
              </a:ext>
            </a:extLst>
          </p:cNvPr>
          <p:cNvSpPr txBox="1"/>
          <p:nvPr/>
        </p:nvSpPr>
        <p:spPr>
          <a:xfrm>
            <a:off x="9951258" y="4612890"/>
            <a:ext cx="2240742" cy="1754326"/>
          </a:xfrm>
          <a:prstGeom prst="rect">
            <a:avLst/>
          </a:prstGeom>
          <a:noFill/>
        </p:spPr>
        <p:txBody>
          <a:bodyPr wrap="none" rtlCol="0">
            <a:spAutoFit/>
          </a:bodyPr>
          <a:lstStyle/>
          <a:p>
            <a:r>
              <a:rPr lang="en-US" sz="1800" u="sng">
                <a:latin typeface="Times New Roman" panose="02020603050405020304" pitchFamily="18" charset="0"/>
                <a:cs typeface="Times New Roman" panose="02020603050405020304" pitchFamily="18" charset="0"/>
              </a:rPr>
              <a:t>Group – 1</a:t>
            </a:r>
          </a:p>
          <a:p>
            <a:r>
              <a:rPr lang="en-US" sz="1800">
                <a:latin typeface="Times New Roman" panose="02020603050405020304" pitchFamily="18" charset="0"/>
                <a:cs typeface="Times New Roman" panose="02020603050405020304" pitchFamily="18" charset="0"/>
              </a:rPr>
              <a:t>Achal Hemal Doshi</a:t>
            </a:r>
          </a:p>
          <a:p>
            <a:r>
              <a:rPr lang="en-US" sz="1800">
                <a:latin typeface="Times New Roman" panose="02020603050405020304" pitchFamily="18" charset="0"/>
                <a:cs typeface="Times New Roman" panose="02020603050405020304" pitchFamily="18" charset="0"/>
              </a:rPr>
              <a:t>Praneeth Kumar</a:t>
            </a:r>
          </a:p>
          <a:p>
            <a:r>
              <a:rPr lang="en-US" sz="1800">
                <a:latin typeface="Times New Roman" panose="02020603050405020304" pitchFamily="18" charset="0"/>
                <a:cs typeface="Times New Roman" panose="02020603050405020304" pitchFamily="18" charset="0"/>
              </a:rPr>
              <a:t>Laxmikanth Borado</a:t>
            </a:r>
          </a:p>
          <a:p>
            <a:r>
              <a:rPr lang="en-US" sz="1800">
                <a:latin typeface="Times New Roman" panose="02020603050405020304" pitchFamily="18" charset="0"/>
                <a:cs typeface="Times New Roman" panose="02020603050405020304" pitchFamily="18" charset="0"/>
              </a:rPr>
              <a:t>Venkatesh Korakullu</a:t>
            </a:r>
          </a:p>
          <a:p>
            <a:r>
              <a:rPr lang="en-US" sz="1800">
                <a:latin typeface="Times New Roman" panose="02020603050405020304" pitchFamily="18" charset="0"/>
                <a:cs typeface="Times New Roman" panose="02020603050405020304" pitchFamily="18" charset="0"/>
              </a:rPr>
              <a:t>P Manikanta Manohar</a:t>
            </a:r>
          </a:p>
        </p:txBody>
      </p:sp>
      <p:sp>
        <p:nvSpPr>
          <p:cNvPr id="2" name="Slide Number Placeholder 1">
            <a:extLst>
              <a:ext uri="{FF2B5EF4-FFF2-40B4-BE49-F238E27FC236}">
                <a16:creationId xmlns:a16="http://schemas.microsoft.com/office/drawing/2014/main" id="{436D62D1-6669-6A6D-BA38-6DCAF24A6CFF}"/>
              </a:ext>
            </a:extLst>
          </p:cNvPr>
          <p:cNvSpPr>
            <a:spLocks noGrp="1"/>
          </p:cNvSpPr>
          <p:nvPr>
            <p:ph type="sldNum" sz="quarter" idx="12"/>
          </p:nvPr>
        </p:nvSpPr>
        <p:spPr/>
        <p:txBody>
          <a:bodyPr/>
          <a:lstStyle/>
          <a:p>
            <a:fld id="{55AF49DB-A84B-4C96-AE50-C9BCBCBE2FAD}" type="slidenum">
              <a:rPr lang="en-IN" smtClean="0"/>
              <a:t>19</a:t>
            </a:fld>
            <a:endParaRPr lang="en-IN"/>
          </a:p>
        </p:txBody>
      </p:sp>
      <p:pic>
        <p:nvPicPr>
          <p:cNvPr id="1026" name="Picture 2">
            <a:hlinkClick r:id="rId2"/>
            <a:extLst>
              <a:ext uri="{FF2B5EF4-FFF2-40B4-BE49-F238E27FC236}">
                <a16:creationId xmlns:a16="http://schemas.microsoft.com/office/drawing/2014/main" id="{752406FC-F3F4-ED98-42BC-D7E762D338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816475"/>
            <a:ext cx="1781175" cy="1676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itHub Logos and Usage · GitHub">
            <a:hlinkClick r:id="rId4"/>
            <a:extLst>
              <a:ext uri="{FF2B5EF4-FFF2-40B4-BE49-F238E27FC236}">
                <a16:creationId xmlns:a16="http://schemas.microsoft.com/office/drawing/2014/main" id="{21AA37D5-597E-10CB-C62E-920E1F382A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1175" y="4816473"/>
            <a:ext cx="1781175" cy="1676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635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 name="Freeform: Shape 46">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1" name="Freeform: Shape 50">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2BAD5B56-DA0E-3B17-B69D-FB66834A1F2E}"/>
              </a:ext>
            </a:extLst>
          </p:cNvPr>
          <p:cNvSpPr>
            <a:spLocks noGrp="1"/>
          </p:cNvSpPr>
          <p:nvPr>
            <p:ph type="title"/>
          </p:nvPr>
        </p:nvSpPr>
        <p:spPr>
          <a:xfrm>
            <a:off x="621792" y="1161288"/>
            <a:ext cx="3602736" cy="4526280"/>
          </a:xfrm>
        </p:spPr>
        <p:txBody>
          <a:bodyPr vert="horz" lIns="91440" tIns="45720" rIns="91440" bIns="45720" rtlCol="0" anchor="ctr">
            <a:normAutofit/>
          </a:bodyPr>
          <a:lstStyle/>
          <a:p>
            <a:pPr algn="ctr"/>
            <a:r>
              <a:rPr lang="en-US" b="1" i="1" u="sng" kern="1200">
                <a:solidFill>
                  <a:schemeClr val="tx1"/>
                </a:solidFill>
                <a:latin typeface="Times New Roman" panose="02020603050405020304" pitchFamily="18" charset="0"/>
                <a:cs typeface="Times New Roman" panose="02020603050405020304" pitchFamily="18" charset="0"/>
              </a:rPr>
              <a:t>Index</a:t>
            </a:r>
          </a:p>
        </p:txBody>
      </p:sp>
      <p:sp>
        <p:nvSpPr>
          <p:cNvPr id="53" name="Rectangle 52">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1" name="Diagram 40">
            <a:extLst>
              <a:ext uri="{FF2B5EF4-FFF2-40B4-BE49-F238E27FC236}">
                <a16:creationId xmlns:a16="http://schemas.microsoft.com/office/drawing/2014/main" id="{DDF1F64E-EA3E-12BD-47C2-19011A390EF5}"/>
              </a:ext>
            </a:extLst>
          </p:cNvPr>
          <p:cNvGraphicFramePr/>
          <p:nvPr>
            <p:extLst>
              <p:ext uri="{D42A27DB-BD31-4B8C-83A1-F6EECF244321}">
                <p14:modId xmlns:p14="http://schemas.microsoft.com/office/powerpoint/2010/main" val="1936055501"/>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a:extLst>
              <a:ext uri="{FF2B5EF4-FFF2-40B4-BE49-F238E27FC236}">
                <a16:creationId xmlns:a16="http://schemas.microsoft.com/office/drawing/2014/main" id="{BDF40191-122D-FCF5-9432-FC30838422B3}"/>
              </a:ext>
            </a:extLst>
          </p:cNvPr>
          <p:cNvSpPr>
            <a:spLocks noGrp="1"/>
          </p:cNvSpPr>
          <p:nvPr>
            <p:ph type="sldNum" sz="quarter" idx="12"/>
          </p:nvPr>
        </p:nvSpPr>
        <p:spPr/>
        <p:txBody>
          <a:bodyPr/>
          <a:lstStyle/>
          <a:p>
            <a:fld id="{55AF49DB-A84B-4C96-AE50-C9BCBCBE2FAD}" type="slidenum">
              <a:rPr lang="en-IN" smtClean="0"/>
              <a:t>2</a:t>
            </a:fld>
            <a:endParaRPr lang="en-IN"/>
          </a:p>
        </p:txBody>
      </p:sp>
    </p:spTree>
    <p:extLst>
      <p:ext uri="{BB962C8B-B14F-4D97-AF65-F5344CB8AC3E}">
        <p14:creationId xmlns:p14="http://schemas.microsoft.com/office/powerpoint/2010/main" val="1518641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9DF71-CE98-0672-0B33-835A1F93EA56}"/>
              </a:ext>
            </a:extLst>
          </p:cNvPr>
          <p:cNvSpPr>
            <a:spLocks noGrp="1"/>
          </p:cNvSpPr>
          <p:nvPr>
            <p:ph type="title"/>
          </p:nvPr>
        </p:nvSpPr>
        <p:spPr>
          <a:xfrm>
            <a:off x="838200" y="2766218"/>
            <a:ext cx="10515600" cy="1325563"/>
          </a:xfrm>
        </p:spPr>
        <p:txBody>
          <a:bodyPr/>
          <a:lstStyle/>
          <a:p>
            <a:pPr algn="ctr"/>
            <a:r>
              <a:rPr lang="en-US" b="1" i="1" u="sng">
                <a:latin typeface="Times New Roman" panose="02020603050405020304" pitchFamily="18" charset="0"/>
                <a:cs typeface="Times New Roman" panose="02020603050405020304" pitchFamily="18" charset="0"/>
              </a:rPr>
              <a:t>Appendix</a:t>
            </a:r>
            <a:endParaRPr lang="en-IN" b="1" i="1" u="sng">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4E2F951F-FF84-1F9E-2619-51EA88051F21}"/>
              </a:ext>
            </a:extLst>
          </p:cNvPr>
          <p:cNvSpPr>
            <a:spLocks noGrp="1"/>
          </p:cNvSpPr>
          <p:nvPr>
            <p:ph type="sldNum" sz="quarter" idx="12"/>
          </p:nvPr>
        </p:nvSpPr>
        <p:spPr/>
        <p:txBody>
          <a:bodyPr/>
          <a:lstStyle/>
          <a:p>
            <a:fld id="{55AF49DB-A84B-4C96-AE50-C9BCBCBE2FAD}" type="slidenum">
              <a:rPr lang="en-IN" smtClean="0"/>
              <a:t>20</a:t>
            </a:fld>
            <a:endParaRPr lang="en-IN"/>
          </a:p>
        </p:txBody>
      </p:sp>
    </p:spTree>
    <p:extLst>
      <p:ext uri="{BB962C8B-B14F-4D97-AF65-F5344CB8AC3E}">
        <p14:creationId xmlns:p14="http://schemas.microsoft.com/office/powerpoint/2010/main" val="172983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D8E99-CFF5-50D2-B84E-F9B7B7E59BAC}"/>
              </a:ext>
            </a:extLst>
          </p:cNvPr>
          <p:cNvSpPr>
            <a:spLocks noGrp="1"/>
          </p:cNvSpPr>
          <p:nvPr>
            <p:ph type="title"/>
          </p:nvPr>
        </p:nvSpPr>
        <p:spPr>
          <a:xfrm>
            <a:off x="0" y="0"/>
            <a:ext cx="12192000" cy="570271"/>
          </a:xfrm>
        </p:spPr>
        <p:txBody>
          <a:bodyPr>
            <a:normAutofit/>
          </a:bodyPr>
          <a:lstStyle/>
          <a:p>
            <a:r>
              <a:rPr lang="en-US" sz="2800" b="1" i="1">
                <a:latin typeface="Times New Roman" panose="02020603050405020304" pitchFamily="18" charset="0"/>
                <a:cs typeface="Times New Roman" panose="02020603050405020304" pitchFamily="18" charset="0"/>
              </a:rPr>
              <a:t>Train and Test Splitting</a:t>
            </a:r>
            <a:endParaRPr lang="en-IN" sz="2800" b="1" i="1">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645531A-2618-7045-49AE-C780C31297F2}"/>
              </a:ext>
            </a:extLst>
          </p:cNvPr>
          <p:cNvSpPr>
            <a:spLocks noGrp="1"/>
          </p:cNvSpPr>
          <p:nvPr>
            <p:ph type="sldNum" sz="quarter" idx="12"/>
          </p:nvPr>
        </p:nvSpPr>
        <p:spPr/>
        <p:txBody>
          <a:bodyPr/>
          <a:lstStyle/>
          <a:p>
            <a:r>
              <a:rPr lang="en-IN"/>
              <a:t>I</a:t>
            </a:r>
          </a:p>
        </p:txBody>
      </p:sp>
      <p:pic>
        <p:nvPicPr>
          <p:cNvPr id="5" name="Picture 4">
            <a:extLst>
              <a:ext uri="{FF2B5EF4-FFF2-40B4-BE49-F238E27FC236}">
                <a16:creationId xmlns:a16="http://schemas.microsoft.com/office/drawing/2014/main" id="{7D504429-F45A-E56E-C760-D93D0B56C29C}"/>
              </a:ext>
            </a:extLst>
          </p:cNvPr>
          <p:cNvPicPr>
            <a:picLocks noChangeAspect="1"/>
          </p:cNvPicPr>
          <p:nvPr/>
        </p:nvPicPr>
        <p:blipFill>
          <a:blip r:embed="rId2"/>
          <a:stretch>
            <a:fillRect/>
          </a:stretch>
        </p:blipFill>
        <p:spPr>
          <a:xfrm>
            <a:off x="0" y="570271"/>
            <a:ext cx="10174120" cy="800212"/>
          </a:xfrm>
          <a:prstGeom prst="rect">
            <a:avLst/>
          </a:prstGeom>
        </p:spPr>
      </p:pic>
    </p:spTree>
    <p:extLst>
      <p:ext uri="{BB962C8B-B14F-4D97-AF65-F5344CB8AC3E}">
        <p14:creationId xmlns:p14="http://schemas.microsoft.com/office/powerpoint/2010/main" val="405399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8B881-4063-0B12-2F19-2925A17B5E8C}"/>
              </a:ext>
            </a:extLst>
          </p:cNvPr>
          <p:cNvSpPr>
            <a:spLocks noGrp="1"/>
          </p:cNvSpPr>
          <p:nvPr>
            <p:ph type="title"/>
          </p:nvPr>
        </p:nvSpPr>
        <p:spPr>
          <a:xfrm>
            <a:off x="0" y="0"/>
            <a:ext cx="12192000" cy="481781"/>
          </a:xfrm>
        </p:spPr>
        <p:txBody>
          <a:bodyPr>
            <a:normAutofit/>
          </a:bodyPr>
          <a:lstStyle/>
          <a:p>
            <a:r>
              <a:rPr lang="en-US" sz="2800" b="1" i="1">
                <a:latin typeface="Times New Roman" panose="02020603050405020304" pitchFamily="18" charset="0"/>
                <a:cs typeface="Times New Roman" panose="02020603050405020304" pitchFamily="18" charset="0"/>
              </a:rPr>
              <a:t>Logistic Regression</a:t>
            </a:r>
            <a:endParaRPr lang="en-IN" sz="2800" b="1" i="1">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3392A85-3518-616D-97E8-09D092979E66}"/>
              </a:ext>
            </a:extLst>
          </p:cNvPr>
          <p:cNvSpPr>
            <a:spLocks noGrp="1"/>
          </p:cNvSpPr>
          <p:nvPr>
            <p:ph type="sldNum" sz="quarter" idx="12"/>
          </p:nvPr>
        </p:nvSpPr>
        <p:spPr/>
        <p:txBody>
          <a:bodyPr/>
          <a:lstStyle/>
          <a:p>
            <a:r>
              <a:rPr lang="en-IN"/>
              <a:t>II</a:t>
            </a:r>
          </a:p>
        </p:txBody>
      </p:sp>
      <p:pic>
        <p:nvPicPr>
          <p:cNvPr id="5" name="Picture 4">
            <a:extLst>
              <a:ext uri="{FF2B5EF4-FFF2-40B4-BE49-F238E27FC236}">
                <a16:creationId xmlns:a16="http://schemas.microsoft.com/office/drawing/2014/main" id="{AA627880-6281-E671-BF40-5452989DD2F4}"/>
              </a:ext>
            </a:extLst>
          </p:cNvPr>
          <p:cNvPicPr>
            <a:picLocks noChangeAspect="1"/>
          </p:cNvPicPr>
          <p:nvPr/>
        </p:nvPicPr>
        <p:blipFill>
          <a:blip r:embed="rId2"/>
          <a:stretch>
            <a:fillRect/>
          </a:stretch>
        </p:blipFill>
        <p:spPr>
          <a:xfrm>
            <a:off x="0" y="481780"/>
            <a:ext cx="4334480" cy="2886477"/>
          </a:xfrm>
          <a:prstGeom prst="rect">
            <a:avLst/>
          </a:prstGeom>
        </p:spPr>
      </p:pic>
      <p:pic>
        <p:nvPicPr>
          <p:cNvPr id="7" name="Picture 6">
            <a:extLst>
              <a:ext uri="{FF2B5EF4-FFF2-40B4-BE49-F238E27FC236}">
                <a16:creationId xmlns:a16="http://schemas.microsoft.com/office/drawing/2014/main" id="{F9337F37-F96A-54ED-6BB4-6202A900CE75}"/>
              </a:ext>
            </a:extLst>
          </p:cNvPr>
          <p:cNvPicPr>
            <a:picLocks noChangeAspect="1"/>
          </p:cNvPicPr>
          <p:nvPr/>
        </p:nvPicPr>
        <p:blipFill>
          <a:blip r:embed="rId3"/>
          <a:stretch>
            <a:fillRect/>
          </a:stretch>
        </p:blipFill>
        <p:spPr>
          <a:xfrm>
            <a:off x="4334480" y="481781"/>
            <a:ext cx="7857520" cy="2886478"/>
          </a:xfrm>
          <a:prstGeom prst="rect">
            <a:avLst/>
          </a:prstGeom>
        </p:spPr>
      </p:pic>
      <p:pic>
        <p:nvPicPr>
          <p:cNvPr id="9" name="Picture 8">
            <a:extLst>
              <a:ext uri="{FF2B5EF4-FFF2-40B4-BE49-F238E27FC236}">
                <a16:creationId xmlns:a16="http://schemas.microsoft.com/office/drawing/2014/main" id="{E2672CF4-8BD6-0F40-461F-27FA1C1A2B01}"/>
              </a:ext>
            </a:extLst>
          </p:cNvPr>
          <p:cNvPicPr>
            <a:picLocks noChangeAspect="1"/>
          </p:cNvPicPr>
          <p:nvPr/>
        </p:nvPicPr>
        <p:blipFill>
          <a:blip r:embed="rId4"/>
          <a:stretch>
            <a:fillRect/>
          </a:stretch>
        </p:blipFill>
        <p:spPr>
          <a:xfrm>
            <a:off x="0" y="3368258"/>
            <a:ext cx="8610600" cy="3124615"/>
          </a:xfrm>
          <a:prstGeom prst="rect">
            <a:avLst/>
          </a:prstGeom>
        </p:spPr>
      </p:pic>
      <p:pic>
        <p:nvPicPr>
          <p:cNvPr id="6146" name="Picture 2">
            <a:extLst>
              <a:ext uri="{FF2B5EF4-FFF2-40B4-BE49-F238E27FC236}">
                <a16:creationId xmlns:a16="http://schemas.microsoft.com/office/drawing/2014/main" id="{DE13394E-620E-90B1-6A56-7095C4F5F8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0600" y="3368259"/>
            <a:ext cx="3581400" cy="3124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478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CDCBA-0E41-3B7F-6A5B-B1684B4F5DAA}"/>
              </a:ext>
            </a:extLst>
          </p:cNvPr>
          <p:cNvSpPr>
            <a:spLocks noGrp="1"/>
          </p:cNvSpPr>
          <p:nvPr>
            <p:ph type="title"/>
          </p:nvPr>
        </p:nvSpPr>
        <p:spPr>
          <a:xfrm>
            <a:off x="0" y="0"/>
            <a:ext cx="12192000" cy="511277"/>
          </a:xfrm>
        </p:spPr>
        <p:txBody>
          <a:bodyPr>
            <a:normAutofit/>
          </a:bodyPr>
          <a:lstStyle/>
          <a:p>
            <a:r>
              <a:rPr lang="en-US" sz="2800" b="1" i="1">
                <a:latin typeface="Times New Roman" panose="02020603050405020304" pitchFamily="18" charset="0"/>
                <a:cs typeface="Times New Roman" panose="02020603050405020304" pitchFamily="18" charset="0"/>
              </a:rPr>
              <a:t>K-Nearest Neighbors</a:t>
            </a:r>
            <a:endParaRPr lang="en-IN" sz="2800" b="1" i="1">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93263FB0-B379-766E-FC4B-8B1D96D38175}"/>
              </a:ext>
            </a:extLst>
          </p:cNvPr>
          <p:cNvSpPr>
            <a:spLocks noGrp="1"/>
          </p:cNvSpPr>
          <p:nvPr>
            <p:ph type="sldNum" sz="quarter" idx="12"/>
          </p:nvPr>
        </p:nvSpPr>
        <p:spPr/>
        <p:txBody>
          <a:bodyPr/>
          <a:lstStyle/>
          <a:p>
            <a:r>
              <a:rPr lang="en-IN"/>
              <a:t>III</a:t>
            </a:r>
          </a:p>
        </p:txBody>
      </p:sp>
      <p:pic>
        <p:nvPicPr>
          <p:cNvPr id="5" name="Picture 4">
            <a:extLst>
              <a:ext uri="{FF2B5EF4-FFF2-40B4-BE49-F238E27FC236}">
                <a16:creationId xmlns:a16="http://schemas.microsoft.com/office/drawing/2014/main" id="{CBBA9FD0-E5B2-C9A6-2E9B-789337E0F75E}"/>
              </a:ext>
            </a:extLst>
          </p:cNvPr>
          <p:cNvPicPr>
            <a:picLocks noChangeAspect="1"/>
          </p:cNvPicPr>
          <p:nvPr/>
        </p:nvPicPr>
        <p:blipFill>
          <a:blip r:embed="rId2"/>
          <a:stretch>
            <a:fillRect/>
          </a:stretch>
        </p:blipFill>
        <p:spPr>
          <a:xfrm>
            <a:off x="0" y="511277"/>
            <a:ext cx="4629796" cy="2917723"/>
          </a:xfrm>
          <a:prstGeom prst="rect">
            <a:avLst/>
          </a:prstGeom>
        </p:spPr>
      </p:pic>
      <p:pic>
        <p:nvPicPr>
          <p:cNvPr id="7" name="Picture 6">
            <a:extLst>
              <a:ext uri="{FF2B5EF4-FFF2-40B4-BE49-F238E27FC236}">
                <a16:creationId xmlns:a16="http://schemas.microsoft.com/office/drawing/2014/main" id="{6B5734E3-75A8-50BF-E48A-C29DB8E23877}"/>
              </a:ext>
            </a:extLst>
          </p:cNvPr>
          <p:cNvPicPr>
            <a:picLocks noChangeAspect="1"/>
          </p:cNvPicPr>
          <p:nvPr/>
        </p:nvPicPr>
        <p:blipFill>
          <a:blip r:embed="rId3"/>
          <a:stretch>
            <a:fillRect/>
          </a:stretch>
        </p:blipFill>
        <p:spPr>
          <a:xfrm>
            <a:off x="4629796" y="511277"/>
            <a:ext cx="7562204" cy="2943636"/>
          </a:xfrm>
          <a:prstGeom prst="rect">
            <a:avLst/>
          </a:prstGeom>
        </p:spPr>
      </p:pic>
      <p:pic>
        <p:nvPicPr>
          <p:cNvPr id="9" name="Picture 8">
            <a:extLst>
              <a:ext uri="{FF2B5EF4-FFF2-40B4-BE49-F238E27FC236}">
                <a16:creationId xmlns:a16="http://schemas.microsoft.com/office/drawing/2014/main" id="{95F6CECB-3BC4-4B96-71FC-0869A2BFD4D4}"/>
              </a:ext>
            </a:extLst>
          </p:cNvPr>
          <p:cNvPicPr>
            <a:picLocks noChangeAspect="1"/>
          </p:cNvPicPr>
          <p:nvPr/>
        </p:nvPicPr>
        <p:blipFill>
          <a:blip r:embed="rId4"/>
          <a:stretch>
            <a:fillRect/>
          </a:stretch>
        </p:blipFill>
        <p:spPr>
          <a:xfrm>
            <a:off x="0" y="3428999"/>
            <a:ext cx="8935697" cy="3063875"/>
          </a:xfrm>
          <a:prstGeom prst="rect">
            <a:avLst/>
          </a:prstGeom>
        </p:spPr>
      </p:pic>
      <p:pic>
        <p:nvPicPr>
          <p:cNvPr id="7170" name="Picture 2">
            <a:extLst>
              <a:ext uri="{FF2B5EF4-FFF2-40B4-BE49-F238E27FC236}">
                <a16:creationId xmlns:a16="http://schemas.microsoft.com/office/drawing/2014/main" id="{2E4246AD-BC3B-76E9-8DC1-2DC6CA7BAB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35697" y="3454913"/>
            <a:ext cx="3256303" cy="3037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9295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E99B-6E0C-949D-20F9-F06C6E2411D1}"/>
              </a:ext>
            </a:extLst>
          </p:cNvPr>
          <p:cNvSpPr>
            <a:spLocks noGrp="1"/>
          </p:cNvSpPr>
          <p:nvPr>
            <p:ph type="title"/>
          </p:nvPr>
        </p:nvSpPr>
        <p:spPr>
          <a:xfrm>
            <a:off x="0" y="0"/>
            <a:ext cx="12192000" cy="599767"/>
          </a:xfrm>
        </p:spPr>
        <p:txBody>
          <a:bodyPr>
            <a:normAutofit/>
          </a:bodyPr>
          <a:lstStyle/>
          <a:p>
            <a:r>
              <a:rPr lang="en-US" sz="2800" b="1" i="1">
                <a:latin typeface="Times New Roman" panose="02020603050405020304" pitchFamily="18" charset="0"/>
                <a:cs typeface="Times New Roman" panose="02020603050405020304" pitchFamily="18" charset="0"/>
              </a:rPr>
              <a:t>Ridge Logistic Regression</a:t>
            </a:r>
            <a:endParaRPr lang="en-IN" sz="2800" b="1" i="1">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E766C76-5EEE-A9A4-B638-46D6D60890D2}"/>
              </a:ext>
            </a:extLst>
          </p:cNvPr>
          <p:cNvSpPr>
            <a:spLocks noGrp="1"/>
          </p:cNvSpPr>
          <p:nvPr>
            <p:ph type="sldNum" sz="quarter" idx="12"/>
          </p:nvPr>
        </p:nvSpPr>
        <p:spPr/>
        <p:txBody>
          <a:bodyPr/>
          <a:lstStyle/>
          <a:p>
            <a:r>
              <a:rPr lang="en-IN"/>
              <a:t>IV</a:t>
            </a:r>
          </a:p>
        </p:txBody>
      </p:sp>
      <p:pic>
        <p:nvPicPr>
          <p:cNvPr id="5" name="Picture 4">
            <a:extLst>
              <a:ext uri="{FF2B5EF4-FFF2-40B4-BE49-F238E27FC236}">
                <a16:creationId xmlns:a16="http://schemas.microsoft.com/office/drawing/2014/main" id="{36C0018A-13AB-9626-6C00-C6F1977701D0}"/>
              </a:ext>
            </a:extLst>
          </p:cNvPr>
          <p:cNvPicPr>
            <a:picLocks noChangeAspect="1"/>
          </p:cNvPicPr>
          <p:nvPr/>
        </p:nvPicPr>
        <p:blipFill>
          <a:blip r:embed="rId2"/>
          <a:stretch>
            <a:fillRect/>
          </a:stretch>
        </p:blipFill>
        <p:spPr>
          <a:xfrm>
            <a:off x="0" y="599767"/>
            <a:ext cx="5553850" cy="2943636"/>
          </a:xfrm>
          <a:prstGeom prst="rect">
            <a:avLst/>
          </a:prstGeom>
        </p:spPr>
      </p:pic>
      <p:pic>
        <p:nvPicPr>
          <p:cNvPr id="7" name="Picture 6">
            <a:extLst>
              <a:ext uri="{FF2B5EF4-FFF2-40B4-BE49-F238E27FC236}">
                <a16:creationId xmlns:a16="http://schemas.microsoft.com/office/drawing/2014/main" id="{46855429-7921-3934-EA44-678165565FC6}"/>
              </a:ext>
            </a:extLst>
          </p:cNvPr>
          <p:cNvPicPr>
            <a:picLocks noChangeAspect="1"/>
          </p:cNvPicPr>
          <p:nvPr/>
        </p:nvPicPr>
        <p:blipFill>
          <a:blip r:embed="rId3"/>
          <a:stretch>
            <a:fillRect/>
          </a:stretch>
        </p:blipFill>
        <p:spPr>
          <a:xfrm>
            <a:off x="5553851" y="599767"/>
            <a:ext cx="6638150" cy="2943636"/>
          </a:xfrm>
          <a:prstGeom prst="rect">
            <a:avLst/>
          </a:prstGeom>
        </p:spPr>
      </p:pic>
      <p:pic>
        <p:nvPicPr>
          <p:cNvPr id="9" name="Picture 8">
            <a:extLst>
              <a:ext uri="{FF2B5EF4-FFF2-40B4-BE49-F238E27FC236}">
                <a16:creationId xmlns:a16="http://schemas.microsoft.com/office/drawing/2014/main" id="{2F55EDB9-1CF6-D570-6E9B-A27476011B7C}"/>
              </a:ext>
            </a:extLst>
          </p:cNvPr>
          <p:cNvPicPr>
            <a:picLocks noChangeAspect="1"/>
          </p:cNvPicPr>
          <p:nvPr/>
        </p:nvPicPr>
        <p:blipFill>
          <a:blip r:embed="rId4"/>
          <a:stretch>
            <a:fillRect/>
          </a:stretch>
        </p:blipFill>
        <p:spPr>
          <a:xfrm>
            <a:off x="0" y="3543403"/>
            <a:ext cx="8745170" cy="2943636"/>
          </a:xfrm>
          <a:prstGeom prst="rect">
            <a:avLst/>
          </a:prstGeom>
        </p:spPr>
      </p:pic>
      <p:pic>
        <p:nvPicPr>
          <p:cNvPr id="8194" name="Picture 2">
            <a:extLst>
              <a:ext uri="{FF2B5EF4-FFF2-40B4-BE49-F238E27FC236}">
                <a16:creationId xmlns:a16="http://schemas.microsoft.com/office/drawing/2014/main" id="{42B40CF7-4DE9-8D0B-AF56-39D186EB52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45170" y="3543404"/>
            <a:ext cx="3446830" cy="2943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1216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36B38-AC70-80BC-BCEE-A52E57E0E530}"/>
              </a:ext>
            </a:extLst>
          </p:cNvPr>
          <p:cNvSpPr>
            <a:spLocks noGrp="1"/>
          </p:cNvSpPr>
          <p:nvPr>
            <p:ph type="title"/>
          </p:nvPr>
        </p:nvSpPr>
        <p:spPr>
          <a:xfrm>
            <a:off x="0" y="0"/>
            <a:ext cx="12192000" cy="658761"/>
          </a:xfrm>
        </p:spPr>
        <p:txBody>
          <a:bodyPr>
            <a:normAutofit/>
          </a:bodyPr>
          <a:lstStyle/>
          <a:p>
            <a:r>
              <a:rPr lang="en-US" sz="2800" b="1" i="1">
                <a:latin typeface="Times New Roman" panose="02020603050405020304" pitchFamily="18" charset="0"/>
                <a:cs typeface="Times New Roman" panose="02020603050405020304" pitchFamily="18" charset="0"/>
              </a:rPr>
              <a:t>K-Means Clustering</a:t>
            </a:r>
            <a:endParaRPr lang="en-IN" sz="2800" b="1" i="1">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836835C3-7493-5608-0C1B-B0710B32B87D}"/>
              </a:ext>
            </a:extLst>
          </p:cNvPr>
          <p:cNvSpPr>
            <a:spLocks noGrp="1"/>
          </p:cNvSpPr>
          <p:nvPr>
            <p:ph type="sldNum" sz="quarter" idx="12"/>
          </p:nvPr>
        </p:nvSpPr>
        <p:spPr/>
        <p:txBody>
          <a:bodyPr/>
          <a:lstStyle/>
          <a:p>
            <a:fld id="{55AF49DB-A84B-4C96-AE50-C9BCBCBE2FAD}" type="slidenum">
              <a:rPr lang="en-IN" smtClean="0"/>
              <a:t>25</a:t>
            </a:fld>
            <a:endParaRPr lang="en-IN"/>
          </a:p>
        </p:txBody>
      </p:sp>
      <p:pic>
        <p:nvPicPr>
          <p:cNvPr id="5" name="Picture 4">
            <a:extLst>
              <a:ext uri="{FF2B5EF4-FFF2-40B4-BE49-F238E27FC236}">
                <a16:creationId xmlns:a16="http://schemas.microsoft.com/office/drawing/2014/main" id="{623C06E8-2AD5-78D4-B6C9-BC8F8A26CBF4}"/>
              </a:ext>
            </a:extLst>
          </p:cNvPr>
          <p:cNvPicPr>
            <a:picLocks noChangeAspect="1"/>
          </p:cNvPicPr>
          <p:nvPr/>
        </p:nvPicPr>
        <p:blipFill>
          <a:blip r:embed="rId2"/>
          <a:stretch>
            <a:fillRect/>
          </a:stretch>
        </p:blipFill>
        <p:spPr>
          <a:xfrm>
            <a:off x="0" y="658761"/>
            <a:ext cx="4534533" cy="2896004"/>
          </a:xfrm>
          <a:prstGeom prst="rect">
            <a:avLst/>
          </a:prstGeom>
        </p:spPr>
      </p:pic>
      <p:pic>
        <p:nvPicPr>
          <p:cNvPr id="7" name="Picture 6">
            <a:extLst>
              <a:ext uri="{FF2B5EF4-FFF2-40B4-BE49-F238E27FC236}">
                <a16:creationId xmlns:a16="http://schemas.microsoft.com/office/drawing/2014/main" id="{D5BF8B29-B776-4DB4-40FD-F2C2DCC04F53}"/>
              </a:ext>
            </a:extLst>
          </p:cNvPr>
          <p:cNvPicPr>
            <a:picLocks noChangeAspect="1"/>
          </p:cNvPicPr>
          <p:nvPr/>
        </p:nvPicPr>
        <p:blipFill>
          <a:blip r:embed="rId3"/>
          <a:stretch>
            <a:fillRect/>
          </a:stretch>
        </p:blipFill>
        <p:spPr>
          <a:xfrm>
            <a:off x="4534533" y="658761"/>
            <a:ext cx="7657467" cy="2896004"/>
          </a:xfrm>
          <a:prstGeom prst="rect">
            <a:avLst/>
          </a:prstGeom>
        </p:spPr>
      </p:pic>
      <p:pic>
        <p:nvPicPr>
          <p:cNvPr id="9" name="Picture 8">
            <a:extLst>
              <a:ext uri="{FF2B5EF4-FFF2-40B4-BE49-F238E27FC236}">
                <a16:creationId xmlns:a16="http://schemas.microsoft.com/office/drawing/2014/main" id="{F0F0EF3E-E392-EFA5-C927-41C9B14DB59D}"/>
              </a:ext>
            </a:extLst>
          </p:cNvPr>
          <p:cNvPicPr>
            <a:picLocks noChangeAspect="1"/>
          </p:cNvPicPr>
          <p:nvPr/>
        </p:nvPicPr>
        <p:blipFill>
          <a:blip r:embed="rId4"/>
          <a:stretch>
            <a:fillRect/>
          </a:stretch>
        </p:blipFill>
        <p:spPr>
          <a:xfrm>
            <a:off x="0" y="3554765"/>
            <a:ext cx="9345329" cy="2938110"/>
          </a:xfrm>
          <a:prstGeom prst="rect">
            <a:avLst/>
          </a:prstGeom>
        </p:spPr>
      </p:pic>
      <p:pic>
        <p:nvPicPr>
          <p:cNvPr id="9218" name="Picture 2">
            <a:extLst>
              <a:ext uri="{FF2B5EF4-FFF2-40B4-BE49-F238E27FC236}">
                <a16:creationId xmlns:a16="http://schemas.microsoft.com/office/drawing/2014/main" id="{AEE44F00-30A0-AB9B-6B4E-3FC7FDAD75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45329" y="3556052"/>
            <a:ext cx="2846671" cy="2936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716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580EC3EC-0B30-9B56-3351-C191218796FD}"/>
              </a:ext>
            </a:extLst>
          </p:cNvPr>
          <p:cNvSpPr>
            <a:spLocks noGrp="1"/>
          </p:cNvSpPr>
          <p:nvPr>
            <p:ph type="title"/>
          </p:nvPr>
        </p:nvSpPr>
        <p:spPr>
          <a:xfrm>
            <a:off x="1171074" y="1396686"/>
            <a:ext cx="3240506" cy="4064628"/>
          </a:xfrm>
        </p:spPr>
        <p:txBody>
          <a:bodyPr>
            <a:normAutofit/>
          </a:bodyPr>
          <a:lstStyle/>
          <a:p>
            <a:pPr algn="ctr"/>
            <a:r>
              <a:rPr lang="en-US" b="1" i="1" u="sng">
                <a:solidFill>
                  <a:srgbClr val="FFFFFF"/>
                </a:solidFill>
                <a:latin typeface="Times New Roman" panose="02020603050405020304" pitchFamily="18" charset="0"/>
                <a:cs typeface="Times New Roman" panose="02020603050405020304" pitchFamily="18" charset="0"/>
              </a:rPr>
              <a:t>Abstract</a:t>
            </a:r>
            <a:endParaRPr lang="en-IN" b="1" i="1" u="sng">
              <a:solidFill>
                <a:srgbClr val="FFFFFF"/>
              </a:solidFill>
              <a:latin typeface="Times New Roman" panose="02020603050405020304" pitchFamily="18" charset="0"/>
              <a:cs typeface="Times New Roman" panose="02020603050405020304" pitchFamily="18" charset="0"/>
            </a:endParaRPr>
          </a:p>
        </p:txBody>
      </p:sp>
      <p:sp>
        <p:nvSpPr>
          <p:cNvPr id="52" name="Arc 5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4" name="Oval 5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CA1864BA-BE51-3E5B-F84F-11AA4C7EA426}"/>
              </a:ext>
            </a:extLst>
          </p:cNvPr>
          <p:cNvSpPr>
            <a:spLocks noGrp="1"/>
          </p:cNvSpPr>
          <p:nvPr>
            <p:ph idx="1"/>
          </p:nvPr>
        </p:nvSpPr>
        <p:spPr>
          <a:xfrm>
            <a:off x="5370153" y="1526033"/>
            <a:ext cx="5536397" cy="3935281"/>
          </a:xfrm>
        </p:spPr>
        <p:txBody>
          <a:bodyPr>
            <a:noAutofit/>
          </a:bodyPr>
          <a:lstStyle/>
          <a:p>
            <a:r>
              <a:rPr lang="en-US" sz="2000">
                <a:latin typeface="Times New Roman" panose="02020603050405020304" pitchFamily="18" charset="0"/>
                <a:cs typeface="Times New Roman" panose="02020603050405020304" pitchFamily="18" charset="0"/>
              </a:rPr>
              <a:t>This study explores analysis techniques applied to movie reviews. </a:t>
            </a:r>
          </a:p>
          <a:p>
            <a:r>
              <a:rPr lang="en-US" sz="2000">
                <a:latin typeface="Times New Roman" panose="02020603050405020304" pitchFamily="18" charset="0"/>
                <a:cs typeface="Times New Roman" panose="02020603050405020304" pitchFamily="18" charset="0"/>
              </a:rPr>
              <a:t>It discusses the importance of analysis in the film industry, reviews various analysis techniques, and explores the challenges associated with analysis of movie reviews. </a:t>
            </a:r>
          </a:p>
          <a:p>
            <a:r>
              <a:rPr lang="en-US" sz="2000">
                <a:latin typeface="Times New Roman" panose="02020603050405020304" pitchFamily="18" charset="0"/>
                <a:cs typeface="Times New Roman" panose="02020603050405020304" pitchFamily="18" charset="0"/>
              </a:rPr>
              <a:t>The study also investigates the applications of analysis in the film industry, presenting case studies and examples to illustrate how analysis insights can be utilized. </a:t>
            </a:r>
          </a:p>
          <a:p>
            <a:r>
              <a:rPr lang="en-US" sz="2000">
                <a:latin typeface="Times New Roman" panose="02020603050405020304" pitchFamily="18" charset="0"/>
                <a:cs typeface="Times New Roman" panose="02020603050405020304" pitchFamily="18" charset="0"/>
              </a:rPr>
              <a:t>The overall goal is to gain a deeper understanding of audience sentiments to improve decision-making and enhance audience satisfaction.</a:t>
            </a:r>
            <a:endParaRPr lang="en-IN" sz="200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52A2627-8396-8FF8-4725-81867F0EB610}"/>
              </a:ext>
            </a:extLst>
          </p:cNvPr>
          <p:cNvSpPr>
            <a:spLocks noGrp="1"/>
          </p:cNvSpPr>
          <p:nvPr>
            <p:ph type="sldNum" sz="quarter" idx="12"/>
          </p:nvPr>
        </p:nvSpPr>
        <p:spPr/>
        <p:txBody>
          <a:bodyPr/>
          <a:lstStyle/>
          <a:p>
            <a:fld id="{55AF49DB-A84B-4C96-AE50-C9BCBCBE2FAD}" type="slidenum">
              <a:rPr lang="en-IN" smtClean="0"/>
              <a:t>3</a:t>
            </a:fld>
            <a:endParaRPr lang="en-IN"/>
          </a:p>
        </p:txBody>
      </p:sp>
    </p:spTree>
    <p:extLst>
      <p:ext uri="{BB962C8B-B14F-4D97-AF65-F5344CB8AC3E}">
        <p14:creationId xmlns:p14="http://schemas.microsoft.com/office/powerpoint/2010/main" val="3658488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6DCD87-FC7E-3BBA-9ABA-34E77BAA00A3}"/>
              </a:ext>
            </a:extLst>
          </p:cNvPr>
          <p:cNvSpPr>
            <a:spLocks noGrp="1"/>
          </p:cNvSpPr>
          <p:nvPr>
            <p:ph type="title"/>
          </p:nvPr>
        </p:nvSpPr>
        <p:spPr>
          <a:xfrm>
            <a:off x="826395" y="1728754"/>
            <a:ext cx="4230100" cy="3387497"/>
          </a:xfrm>
        </p:spPr>
        <p:txBody>
          <a:bodyPr anchor="ctr">
            <a:normAutofit/>
          </a:bodyPr>
          <a:lstStyle/>
          <a:p>
            <a:pPr algn="ctr"/>
            <a:r>
              <a:rPr lang="en-US" b="1" i="1" u="sng">
                <a:solidFill>
                  <a:srgbClr val="FFFFFF"/>
                </a:solidFill>
                <a:latin typeface="Times New Roman" panose="02020603050405020304" pitchFamily="18" charset="0"/>
                <a:cs typeface="Times New Roman" panose="02020603050405020304" pitchFamily="18" charset="0"/>
              </a:rPr>
              <a:t>Introduction</a:t>
            </a:r>
            <a:endParaRPr lang="en-IN" b="1" i="1" u="sng">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1EB8059-A41E-7295-FDF5-692F2CC315DD}"/>
              </a:ext>
            </a:extLst>
          </p:cNvPr>
          <p:cNvSpPr>
            <a:spLocks noGrp="1"/>
          </p:cNvSpPr>
          <p:nvPr>
            <p:ph idx="1"/>
          </p:nvPr>
        </p:nvSpPr>
        <p:spPr>
          <a:xfrm>
            <a:off x="5576079" y="10141"/>
            <a:ext cx="6615155" cy="6847856"/>
          </a:xfrm>
        </p:spPr>
        <p:txBody>
          <a:bodyPr anchor="ctr">
            <a:noAutofit/>
          </a:bodyPr>
          <a:lstStyle/>
          <a:p>
            <a:pPr marL="457200" indent="-4572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The project is aimed at analyzing movie reviews from IMDb and BookMyShow to understand the sentiment of the audience towards films and identify patterns of positivity, negativity, and neutrality across genres. </a:t>
            </a:r>
          </a:p>
          <a:p>
            <a:pPr marL="457200" indent="-4572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The objective is to explore the potential correlation between review sentiments and box office success and investigate if positive reviews are connected to higher revenue and audience engagement. </a:t>
            </a:r>
          </a:p>
          <a:p>
            <a:pPr marL="457200" indent="-4572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By using machine learning algorithms, data visualization, and predictive modeling, the project aims to uncover insights beyond individual opinions, revealing broader trends within the movie-watching community. </a:t>
            </a:r>
          </a:p>
          <a:p>
            <a:pPr marL="457200" indent="-4572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Ultimately, this analysis provides actionable insights for decision-making in the film industry.</a:t>
            </a:r>
            <a:endParaRPr lang="en-IN" sz="240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0D8C8AD-9B4F-1A79-9215-FBFBE1A324CF}"/>
              </a:ext>
            </a:extLst>
          </p:cNvPr>
          <p:cNvSpPr>
            <a:spLocks noGrp="1"/>
          </p:cNvSpPr>
          <p:nvPr>
            <p:ph type="sldNum" sz="quarter" idx="12"/>
          </p:nvPr>
        </p:nvSpPr>
        <p:spPr/>
        <p:txBody>
          <a:bodyPr/>
          <a:lstStyle/>
          <a:p>
            <a:fld id="{55AF49DB-A84B-4C96-AE50-C9BCBCBE2FAD}" type="slidenum">
              <a:rPr lang="en-IN" smtClean="0"/>
              <a:t>4</a:t>
            </a:fld>
            <a:endParaRPr lang="en-IN"/>
          </a:p>
        </p:txBody>
      </p:sp>
    </p:spTree>
    <p:extLst>
      <p:ext uri="{BB962C8B-B14F-4D97-AF65-F5344CB8AC3E}">
        <p14:creationId xmlns:p14="http://schemas.microsoft.com/office/powerpoint/2010/main" val="674075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591DF1-BEF2-04B8-AF28-F46BC89C04A8}"/>
              </a:ext>
            </a:extLst>
          </p:cNvPr>
          <p:cNvSpPr>
            <a:spLocks noGrp="1"/>
          </p:cNvSpPr>
          <p:nvPr>
            <p:ph type="title"/>
          </p:nvPr>
        </p:nvSpPr>
        <p:spPr>
          <a:xfrm>
            <a:off x="686834" y="1153572"/>
            <a:ext cx="3200400" cy="4461163"/>
          </a:xfrm>
        </p:spPr>
        <p:txBody>
          <a:bodyPr>
            <a:normAutofit/>
          </a:bodyPr>
          <a:lstStyle/>
          <a:p>
            <a:pPr algn="ctr"/>
            <a:r>
              <a:rPr lang="en-US" b="1" i="1" u="sng">
                <a:solidFill>
                  <a:srgbClr val="FFFFFF"/>
                </a:solidFill>
                <a:latin typeface="Times New Roman" panose="02020603050405020304" pitchFamily="18" charset="0"/>
                <a:cs typeface="Times New Roman" panose="02020603050405020304" pitchFamily="18" charset="0"/>
              </a:rPr>
              <a:t>Objective</a:t>
            </a:r>
            <a:endParaRPr lang="en-IN" b="1" i="1" u="sng">
              <a:solidFill>
                <a:srgbClr val="FFFFFF"/>
              </a:solidFill>
              <a:latin typeface="Times New Roman" panose="02020603050405020304" pitchFamily="18" charset="0"/>
              <a:cs typeface="Times New Roman" panose="02020603050405020304" pitchFamily="18"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7FAE7C-2539-3434-6101-88DFC1A207E2}"/>
              </a:ext>
            </a:extLst>
          </p:cNvPr>
          <p:cNvSpPr>
            <a:spLocks noGrp="1"/>
          </p:cNvSpPr>
          <p:nvPr>
            <p:ph idx="1"/>
          </p:nvPr>
        </p:nvSpPr>
        <p:spPr>
          <a:xfrm>
            <a:off x="4447308" y="591344"/>
            <a:ext cx="6906491" cy="5585619"/>
          </a:xfrm>
        </p:spPr>
        <p:txBody>
          <a:bodyPr anchor="ctr">
            <a:normAutofit/>
          </a:bodyPr>
          <a:lstStyle/>
          <a:p>
            <a:r>
              <a:rPr lang="en-IN" kern="100">
                <a:effectLst/>
                <a:latin typeface="Times New Roman" panose="02020603050405020304" pitchFamily="18" charset="0"/>
                <a:ea typeface="Calibri" panose="020F0502020204030204" pitchFamily="34" charset="0"/>
                <a:cs typeface="Times New Roman" panose="02020603050405020304" pitchFamily="18" charset="0"/>
              </a:rPr>
              <a:t>The objective of the mini project on the analysis of movie reviews is to utilize machine learning techniques to categorize reviews into positive, negative, and neutral sentiments.</a:t>
            </a:r>
            <a:endParaRPr lang="en-IN"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315A348-D06B-A9FD-10F0-E6506FA17BBE}"/>
              </a:ext>
            </a:extLst>
          </p:cNvPr>
          <p:cNvSpPr>
            <a:spLocks noGrp="1"/>
          </p:cNvSpPr>
          <p:nvPr>
            <p:ph type="sldNum" sz="quarter" idx="12"/>
          </p:nvPr>
        </p:nvSpPr>
        <p:spPr/>
        <p:txBody>
          <a:bodyPr/>
          <a:lstStyle/>
          <a:p>
            <a:fld id="{55AF49DB-A84B-4C96-AE50-C9BCBCBE2FAD}" type="slidenum">
              <a:rPr lang="en-IN" smtClean="0"/>
              <a:t>5</a:t>
            </a:fld>
            <a:endParaRPr lang="en-IN"/>
          </a:p>
        </p:txBody>
      </p:sp>
    </p:spTree>
    <p:extLst>
      <p:ext uri="{BB962C8B-B14F-4D97-AF65-F5344CB8AC3E}">
        <p14:creationId xmlns:p14="http://schemas.microsoft.com/office/powerpoint/2010/main" val="2613145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7D36F7C-5A75-B467-B2C9-CC10185889A4}"/>
              </a:ext>
            </a:extLst>
          </p:cNvPr>
          <p:cNvSpPr>
            <a:spLocks noGrp="1"/>
          </p:cNvSpPr>
          <p:nvPr>
            <p:ph type="title"/>
          </p:nvPr>
        </p:nvSpPr>
        <p:spPr>
          <a:xfrm>
            <a:off x="838200" y="459863"/>
            <a:ext cx="10515600" cy="1004594"/>
          </a:xfrm>
        </p:spPr>
        <p:txBody>
          <a:bodyPr vert="horz" lIns="91440" tIns="45720" rIns="91440" bIns="45720" rtlCol="0" anchor="ctr">
            <a:normAutofit/>
          </a:bodyPr>
          <a:lstStyle/>
          <a:p>
            <a:pPr algn="ctr"/>
            <a:r>
              <a:rPr lang="en-US" b="1" i="1" u="sng" kern="1200">
                <a:solidFill>
                  <a:srgbClr val="FFFFFF"/>
                </a:solidFill>
                <a:latin typeface="Times New Roman" panose="02020603050405020304" pitchFamily="18" charset="0"/>
                <a:cs typeface="Times New Roman" panose="02020603050405020304" pitchFamily="18" charset="0"/>
              </a:rPr>
              <a:t>Data and Data Cleaning</a:t>
            </a:r>
          </a:p>
        </p:txBody>
      </p:sp>
      <p:sp>
        <p:nvSpPr>
          <p:cNvPr id="15" name="Rectangle: Rounded Corners 14">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121E7AE-8A50-41B8-0D20-8E5EF4C337D8}"/>
              </a:ext>
            </a:extLst>
          </p:cNvPr>
          <p:cNvSpPr txBox="1"/>
          <p:nvPr/>
        </p:nvSpPr>
        <p:spPr>
          <a:xfrm>
            <a:off x="579496" y="1588808"/>
            <a:ext cx="11033008" cy="369332"/>
          </a:xfrm>
          <a:prstGeom prst="rect">
            <a:avLst/>
          </a:prstGeom>
          <a:noFill/>
        </p:spPr>
        <p:txBody>
          <a:bodyPr wrap="square" rtlCol="0">
            <a:spAutoFit/>
          </a:bodyPr>
          <a:lstStyle/>
          <a:p>
            <a:pPr defTabSz="649224">
              <a:spcAft>
                <a:spcPts val="600"/>
              </a:spcAft>
            </a:pPr>
            <a:r>
              <a:rPr lang="en-US" b="1" i="1" kern="1200">
                <a:solidFill>
                  <a:schemeClr val="tx1"/>
                </a:solidFill>
                <a:latin typeface="Times New Roman" panose="02020603050405020304" pitchFamily="18" charset="0"/>
                <a:ea typeface="+mn-ea"/>
                <a:cs typeface="Times New Roman" panose="02020603050405020304" pitchFamily="18" charset="0"/>
              </a:rPr>
              <a:t>Data Introduction:</a:t>
            </a:r>
            <a:endParaRPr lang="en-IN" b="1" i="1">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2A6A3B7-ED8E-92F6-A45C-E7F9AA2481A9}"/>
              </a:ext>
            </a:extLst>
          </p:cNvPr>
          <p:cNvSpPr txBox="1"/>
          <p:nvPr/>
        </p:nvSpPr>
        <p:spPr>
          <a:xfrm>
            <a:off x="579496" y="1952975"/>
            <a:ext cx="11033008" cy="369332"/>
          </a:xfrm>
          <a:prstGeom prst="rect">
            <a:avLst/>
          </a:prstGeom>
          <a:noFill/>
        </p:spPr>
        <p:txBody>
          <a:bodyPr wrap="square" rtlCol="0">
            <a:spAutoFit/>
          </a:bodyPr>
          <a:lstStyle/>
          <a:p>
            <a:pPr marL="202883" indent="-202883" defTabSz="649224">
              <a:spcAft>
                <a:spcPts val="600"/>
              </a:spcAft>
              <a:buFont typeface="Arial" panose="020B0604020202020204" pitchFamily="34" charset="0"/>
              <a:buChar char="•"/>
            </a:pPr>
            <a:r>
              <a:rPr lang="en-IN" kern="100">
                <a:solidFill>
                  <a:schemeClr val="tx1"/>
                </a:solidFill>
                <a:latin typeface="Times New Roman" panose="02020603050405020304" pitchFamily="18" charset="0"/>
                <a:ea typeface="+mn-ea"/>
                <a:cs typeface="Times New Roman" panose="02020603050405020304" pitchFamily="18" charset="0"/>
              </a:rPr>
              <a:t>The data consists of 11 columns and 100 observations.</a:t>
            </a:r>
            <a:endParaRPr lang="en-IN"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31ACB338-1B33-2427-7934-44AE41CDC7C1}"/>
              </a:ext>
            </a:extLst>
          </p:cNvPr>
          <p:cNvSpPr txBox="1"/>
          <p:nvPr/>
        </p:nvSpPr>
        <p:spPr>
          <a:xfrm>
            <a:off x="579496" y="2322307"/>
            <a:ext cx="11033008" cy="369332"/>
          </a:xfrm>
          <a:prstGeom prst="rect">
            <a:avLst/>
          </a:prstGeom>
          <a:noFill/>
        </p:spPr>
        <p:txBody>
          <a:bodyPr wrap="square" rtlCol="0">
            <a:spAutoFit/>
          </a:bodyPr>
          <a:lstStyle/>
          <a:p>
            <a:pPr defTabSz="649224">
              <a:spcAft>
                <a:spcPts val="600"/>
              </a:spcAft>
            </a:pPr>
            <a:r>
              <a:rPr lang="en-US" b="1" i="1" kern="1200">
                <a:solidFill>
                  <a:schemeClr val="tx1"/>
                </a:solidFill>
                <a:latin typeface="Times New Roman" panose="02020603050405020304" pitchFamily="18" charset="0"/>
                <a:ea typeface="+mn-ea"/>
                <a:cs typeface="Times New Roman" panose="02020603050405020304" pitchFamily="18" charset="0"/>
              </a:rPr>
              <a:t>Attributes:</a:t>
            </a:r>
            <a:endParaRPr lang="en-IN" b="1" i="1">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897A1AB4-4686-50EF-86A2-D68BBB2527E5}"/>
              </a:ext>
            </a:extLst>
          </p:cNvPr>
          <p:cNvGraphicFramePr>
            <a:graphicFrameLocks noGrp="1"/>
          </p:cNvGraphicFramePr>
          <p:nvPr>
            <p:extLst>
              <p:ext uri="{D42A27DB-BD31-4B8C-83A1-F6EECF244321}">
                <p14:modId xmlns:p14="http://schemas.microsoft.com/office/powerpoint/2010/main" val="1159402762"/>
              </p:ext>
            </p:extLst>
          </p:nvPr>
        </p:nvGraphicFramePr>
        <p:xfrm>
          <a:off x="581771" y="2698569"/>
          <a:ext cx="11041739" cy="4008297"/>
        </p:xfrm>
        <a:graphic>
          <a:graphicData uri="http://schemas.openxmlformats.org/drawingml/2006/table">
            <a:tbl>
              <a:tblPr firstRow="1" bandRow="1">
                <a:tableStyleId>{5C22544A-7EE6-4342-B048-85BDC9FD1C3A}</a:tableStyleId>
              </a:tblPr>
              <a:tblGrid>
                <a:gridCol w="5520326">
                  <a:extLst>
                    <a:ext uri="{9D8B030D-6E8A-4147-A177-3AD203B41FA5}">
                      <a16:colId xmlns:a16="http://schemas.microsoft.com/office/drawing/2014/main" val="3174872575"/>
                    </a:ext>
                  </a:extLst>
                </a:gridCol>
                <a:gridCol w="5521413">
                  <a:extLst>
                    <a:ext uri="{9D8B030D-6E8A-4147-A177-3AD203B41FA5}">
                      <a16:colId xmlns:a16="http://schemas.microsoft.com/office/drawing/2014/main" val="2717424807"/>
                    </a:ext>
                  </a:extLst>
                </a:gridCol>
              </a:tblGrid>
              <a:tr h="319303">
                <a:tc>
                  <a:txBody>
                    <a:bodyPr/>
                    <a:lstStyle/>
                    <a:p>
                      <a:pPr algn="ctr">
                        <a:lnSpc>
                          <a:spcPct val="107000"/>
                        </a:lnSpc>
                        <a:spcAft>
                          <a:spcPts val="800"/>
                        </a:spcAft>
                      </a:pPr>
                      <a:r>
                        <a:rPr lang="en-IN" sz="1400" b="1" i="1" kern="100">
                          <a:effectLst/>
                          <a:latin typeface="Times New Roman"/>
                          <a:ea typeface="Calibri" panose="020F0502020204030204" pitchFamily="34" charset="0"/>
                          <a:cs typeface="Times New Roman"/>
                        </a:rPr>
                        <a:t>Variable Name</a:t>
                      </a:r>
                      <a:endParaRPr lang="en-IN" sz="1400" kern="100">
                        <a:effectLst/>
                        <a:latin typeface="Times New Roman"/>
                        <a:ea typeface="Calibri" panose="020F0502020204030204" pitchFamily="34" charset="0"/>
                        <a:cs typeface="Times New Roman"/>
                      </a:endParaRPr>
                    </a:p>
                  </a:txBody>
                  <a:tcPr marL="68580" marR="68580" marT="0" marB="0"/>
                </a:tc>
                <a:tc>
                  <a:txBody>
                    <a:bodyPr/>
                    <a:lstStyle/>
                    <a:p>
                      <a:pPr algn="ctr">
                        <a:lnSpc>
                          <a:spcPct val="107000"/>
                        </a:lnSpc>
                        <a:spcAft>
                          <a:spcPts val="800"/>
                        </a:spcAft>
                      </a:pPr>
                      <a:r>
                        <a:rPr lang="en-IN" sz="1400" b="1" i="1" kern="100">
                          <a:effectLst/>
                          <a:latin typeface="Times New Roman"/>
                          <a:ea typeface="Calibri" panose="020F0502020204030204" pitchFamily="34" charset="0"/>
                          <a:cs typeface="Times New Roman"/>
                        </a:rPr>
                        <a:t>Description</a:t>
                      </a:r>
                      <a:endParaRPr lang="en-IN" sz="1400" kern="100">
                        <a:effectLst/>
                        <a:latin typeface="Times New Roman"/>
                        <a:ea typeface="Calibri" panose="020F0502020204030204" pitchFamily="34" charset="0"/>
                        <a:cs typeface="Times New Roman"/>
                      </a:endParaRPr>
                    </a:p>
                  </a:txBody>
                  <a:tcPr marL="68580" marR="68580" marT="0" marB="0"/>
                </a:tc>
                <a:extLst>
                  <a:ext uri="{0D108BD9-81ED-4DB2-BD59-A6C34878D82A}">
                    <a16:rowId xmlns:a16="http://schemas.microsoft.com/office/drawing/2014/main" val="3982450788"/>
                  </a:ext>
                </a:extLst>
              </a:tr>
              <a:tr h="407503">
                <a:tc>
                  <a:txBody>
                    <a:bodyPr/>
                    <a:lstStyle/>
                    <a:p>
                      <a:pPr algn="l">
                        <a:lnSpc>
                          <a:spcPct val="107000"/>
                        </a:lnSpc>
                        <a:spcAft>
                          <a:spcPts val="800"/>
                        </a:spcAft>
                      </a:pPr>
                      <a:r>
                        <a:rPr lang="en-IN" sz="1400" kern="100">
                          <a:effectLst/>
                          <a:latin typeface="Times New Roman"/>
                          <a:ea typeface="Calibri" panose="020F0502020204030204" pitchFamily="34" charset="0"/>
                          <a:cs typeface="Times New Roman"/>
                        </a:rPr>
                        <a:t>Review Type</a:t>
                      </a:r>
                    </a:p>
                  </a:txBody>
                  <a:tcPr marL="68580" marR="68580" marT="0" marB="0"/>
                </a:tc>
                <a:tc>
                  <a:txBody>
                    <a:bodyPr/>
                    <a:lstStyle/>
                    <a:p>
                      <a:pPr algn="l">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Dependent Variable stores the type of review, i.e., 0 (Negative), 1 (Neutral), 2 (Positive).</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17222621"/>
                  </a:ext>
                </a:extLst>
              </a:tr>
              <a:tr h="319303">
                <a:tc>
                  <a:txBody>
                    <a:bodyPr/>
                    <a:lstStyle/>
                    <a:p>
                      <a:pPr algn="l">
                        <a:lnSpc>
                          <a:spcPct val="107000"/>
                        </a:lnSpc>
                        <a:spcAft>
                          <a:spcPts val="800"/>
                        </a:spcAft>
                      </a:pPr>
                      <a:r>
                        <a:rPr lang="en-IN" sz="1400" kern="100">
                          <a:effectLst/>
                          <a:latin typeface="Times New Roman"/>
                          <a:ea typeface="Calibri" panose="020F0502020204030204" pitchFamily="34" charset="0"/>
                          <a:cs typeface="Times New Roman"/>
                        </a:rPr>
                        <a:t>Movie Budget (INR)</a:t>
                      </a:r>
                    </a:p>
                  </a:txBody>
                  <a:tcPr marL="68580" marR="68580" marT="0" marB="0"/>
                </a:tc>
                <a:tc>
                  <a:txBody>
                    <a:bodyPr/>
                    <a:lstStyle/>
                    <a:p>
                      <a:pPr algn="l">
                        <a:lnSpc>
                          <a:spcPct val="107000"/>
                        </a:lnSpc>
                        <a:spcAft>
                          <a:spcPts val="800"/>
                        </a:spcAft>
                      </a:pPr>
                      <a:r>
                        <a:rPr lang="en-IN" sz="1400" kern="100">
                          <a:effectLst/>
                          <a:latin typeface="Times New Roman"/>
                          <a:ea typeface="Calibri" panose="020F0502020204030204" pitchFamily="34" charset="0"/>
                          <a:cs typeface="Times New Roman"/>
                        </a:rPr>
                        <a:t>It stores the budget of the movie selected by us.</a:t>
                      </a:r>
                    </a:p>
                  </a:txBody>
                  <a:tcPr marL="68580" marR="68580" marT="0" marB="0"/>
                </a:tc>
                <a:extLst>
                  <a:ext uri="{0D108BD9-81ED-4DB2-BD59-A6C34878D82A}">
                    <a16:rowId xmlns:a16="http://schemas.microsoft.com/office/drawing/2014/main" val="2776761722"/>
                  </a:ext>
                </a:extLst>
              </a:tr>
              <a:tr h="319303">
                <a:tc>
                  <a:txBody>
                    <a:bodyPr/>
                    <a:lstStyle/>
                    <a:p>
                      <a:pPr algn="l">
                        <a:lnSpc>
                          <a:spcPct val="107000"/>
                        </a:lnSpc>
                        <a:spcAft>
                          <a:spcPts val="800"/>
                        </a:spcAft>
                      </a:pPr>
                      <a:r>
                        <a:rPr lang="en-IN" sz="1400" kern="100">
                          <a:effectLst/>
                          <a:latin typeface="Times New Roman"/>
                          <a:ea typeface="Calibri" panose="020F0502020204030204" pitchFamily="34" charset="0"/>
                          <a:cs typeface="Times New Roman"/>
                        </a:rPr>
                        <a:t>Movie Release Date</a:t>
                      </a:r>
                    </a:p>
                  </a:txBody>
                  <a:tcPr marL="68580" marR="68580" marT="0" marB="0"/>
                </a:tc>
                <a:tc>
                  <a:txBody>
                    <a:bodyPr/>
                    <a:lstStyle/>
                    <a:p>
                      <a:pPr algn="l">
                        <a:lnSpc>
                          <a:spcPct val="107000"/>
                        </a:lnSpc>
                        <a:spcAft>
                          <a:spcPts val="800"/>
                        </a:spcAft>
                      </a:pPr>
                      <a:r>
                        <a:rPr lang="en-IN" sz="1400" kern="100">
                          <a:effectLst/>
                          <a:latin typeface="Times New Roman"/>
                          <a:ea typeface="Calibri" panose="020F0502020204030204" pitchFamily="34" charset="0"/>
                          <a:cs typeface="Times New Roman"/>
                        </a:rPr>
                        <a:t>It stores the release date of the movie selected by us.</a:t>
                      </a:r>
                    </a:p>
                  </a:txBody>
                  <a:tcPr marL="68580" marR="68580" marT="0" marB="0"/>
                </a:tc>
                <a:extLst>
                  <a:ext uri="{0D108BD9-81ED-4DB2-BD59-A6C34878D82A}">
                    <a16:rowId xmlns:a16="http://schemas.microsoft.com/office/drawing/2014/main" val="2103149866"/>
                  </a:ext>
                </a:extLst>
              </a:tr>
              <a:tr h="407503">
                <a:tc>
                  <a:txBody>
                    <a:bodyPr/>
                    <a:lstStyle/>
                    <a:p>
                      <a:pPr algn="l">
                        <a:lnSpc>
                          <a:spcPct val="107000"/>
                        </a:lnSpc>
                        <a:spcAft>
                          <a:spcPts val="800"/>
                        </a:spcAft>
                      </a:pPr>
                      <a:r>
                        <a:rPr lang="en-IN" sz="1400" kern="100">
                          <a:effectLst/>
                          <a:latin typeface="Times New Roman"/>
                          <a:ea typeface="Calibri" panose="020F0502020204030204" pitchFamily="34" charset="0"/>
                          <a:cs typeface="Times New Roman"/>
                        </a:rPr>
                        <a:t>Movie Genre</a:t>
                      </a:r>
                    </a:p>
                  </a:txBody>
                  <a:tcPr marL="68580" marR="68580" marT="0" marB="0"/>
                </a:tc>
                <a:tc>
                  <a:txBody>
                    <a:bodyPr/>
                    <a:lstStyle/>
                    <a:p>
                      <a:pPr algn="l">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It stores the genre of the movie, i.e., 0 (Action), 1 (Comedy), 2 (Horror), 3 (Romance), 4 (Sci-Fi)</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7931842"/>
                  </a:ext>
                </a:extLst>
              </a:tr>
              <a:tr h="436943">
                <a:tc>
                  <a:txBody>
                    <a:bodyPr/>
                    <a:lstStyle/>
                    <a:p>
                      <a:pPr algn="l">
                        <a:lnSpc>
                          <a:spcPct val="107000"/>
                        </a:lnSpc>
                        <a:spcAft>
                          <a:spcPts val="800"/>
                        </a:spcAft>
                      </a:pPr>
                      <a:r>
                        <a:rPr lang="en-IN" sz="1400" kern="100">
                          <a:effectLst/>
                          <a:latin typeface="Times New Roman"/>
                          <a:ea typeface="Calibri" panose="020F0502020204030204" pitchFamily="34" charset="0"/>
                          <a:cs typeface="Times New Roman"/>
                        </a:rPr>
                        <a:t>Movie Name</a:t>
                      </a:r>
                    </a:p>
                  </a:txBody>
                  <a:tcPr marL="68580" marR="68580" marT="0" marB="0"/>
                </a:tc>
                <a:tc>
                  <a:txBody>
                    <a:bodyPr/>
                    <a:lstStyle/>
                    <a:p>
                      <a:pPr algn="l">
                        <a:lnSpc>
                          <a:spcPct val="107000"/>
                        </a:lnSpc>
                        <a:spcAft>
                          <a:spcPts val="800"/>
                        </a:spcAft>
                      </a:pPr>
                      <a:r>
                        <a:rPr lang="en-IN" sz="1400" kern="100">
                          <a:effectLst/>
                          <a:latin typeface="Times New Roman"/>
                          <a:ea typeface="Calibri" panose="020F0502020204030204" pitchFamily="34" charset="0"/>
                          <a:cs typeface="Times New Roman"/>
                        </a:rPr>
                        <a:t>It stores the name of the movie, i.e., 0 (Dream Girl 2), 1 (Hi Nanna), 2 (Salaar: Part 1 – Ceasefire), 3 (The Creator), 4 (The Exorcist: Believer)</a:t>
                      </a:r>
                    </a:p>
                  </a:txBody>
                  <a:tcPr marL="68580" marR="68580" marT="0" marB="0"/>
                </a:tc>
                <a:extLst>
                  <a:ext uri="{0D108BD9-81ED-4DB2-BD59-A6C34878D82A}">
                    <a16:rowId xmlns:a16="http://schemas.microsoft.com/office/drawing/2014/main" val="3053033768"/>
                  </a:ext>
                </a:extLst>
              </a:tr>
              <a:tr h="319303">
                <a:tc>
                  <a:txBody>
                    <a:bodyPr/>
                    <a:lstStyle/>
                    <a:p>
                      <a:pPr algn="l">
                        <a:lnSpc>
                          <a:spcPct val="107000"/>
                        </a:lnSpc>
                        <a:spcAft>
                          <a:spcPts val="800"/>
                        </a:spcAft>
                      </a:pPr>
                      <a:r>
                        <a:rPr lang="en-IN" sz="1400" kern="100">
                          <a:effectLst/>
                          <a:latin typeface="Times New Roman"/>
                          <a:ea typeface="Calibri" panose="020F0502020204030204" pitchFamily="34" charset="0"/>
                          <a:cs typeface="Times New Roman"/>
                        </a:rPr>
                        <a:t>Movie Rating</a:t>
                      </a:r>
                    </a:p>
                  </a:txBody>
                  <a:tcPr marL="68580" marR="68580" marT="0" marB="0"/>
                </a:tc>
                <a:tc>
                  <a:txBody>
                    <a:bodyPr/>
                    <a:lstStyle/>
                    <a:p>
                      <a:pPr algn="l">
                        <a:lnSpc>
                          <a:spcPct val="107000"/>
                        </a:lnSpc>
                        <a:spcAft>
                          <a:spcPts val="800"/>
                        </a:spcAft>
                      </a:pPr>
                      <a:r>
                        <a:rPr lang="en-IN" sz="1400" kern="100">
                          <a:effectLst/>
                          <a:latin typeface="Times New Roman"/>
                          <a:ea typeface="Calibri" panose="020F0502020204030204" pitchFamily="34" charset="0"/>
                          <a:cs typeface="Times New Roman"/>
                        </a:rPr>
                        <a:t>It stores the rating of the movie given by the public</a:t>
                      </a:r>
                    </a:p>
                  </a:txBody>
                  <a:tcPr marL="68580" marR="68580" marT="0" marB="0"/>
                </a:tc>
                <a:extLst>
                  <a:ext uri="{0D108BD9-81ED-4DB2-BD59-A6C34878D82A}">
                    <a16:rowId xmlns:a16="http://schemas.microsoft.com/office/drawing/2014/main" val="352780348"/>
                  </a:ext>
                </a:extLst>
              </a:tr>
              <a:tr h="319303">
                <a:tc>
                  <a:txBody>
                    <a:bodyPr/>
                    <a:lstStyle/>
                    <a:p>
                      <a:pPr algn="l">
                        <a:lnSpc>
                          <a:spcPct val="107000"/>
                        </a:lnSpc>
                        <a:spcAft>
                          <a:spcPts val="800"/>
                        </a:spcAft>
                      </a:pPr>
                      <a:r>
                        <a:rPr lang="en-IN" sz="1400" kern="100">
                          <a:effectLst/>
                          <a:latin typeface="Times New Roman"/>
                          <a:ea typeface="Calibri" panose="020F0502020204030204" pitchFamily="34" charset="0"/>
                          <a:cs typeface="Times New Roman"/>
                        </a:rPr>
                        <a:t>Review</a:t>
                      </a:r>
                    </a:p>
                  </a:txBody>
                  <a:tcPr marL="68580" marR="68580" marT="0" marB="0"/>
                </a:tc>
                <a:tc>
                  <a:txBody>
                    <a:bodyPr/>
                    <a:lstStyle/>
                    <a:p>
                      <a:pPr algn="l">
                        <a:lnSpc>
                          <a:spcPct val="107000"/>
                        </a:lnSpc>
                        <a:spcAft>
                          <a:spcPts val="800"/>
                        </a:spcAft>
                      </a:pPr>
                      <a:r>
                        <a:rPr lang="en-IN" sz="1400" kern="100">
                          <a:effectLst/>
                          <a:latin typeface="Times New Roman"/>
                          <a:ea typeface="Calibri" panose="020F0502020204030204" pitchFamily="34" charset="0"/>
                          <a:cs typeface="Times New Roman"/>
                        </a:rPr>
                        <a:t>It stores the review given by the user</a:t>
                      </a:r>
                    </a:p>
                  </a:txBody>
                  <a:tcPr marL="68580" marR="68580" marT="0" marB="0"/>
                </a:tc>
                <a:extLst>
                  <a:ext uri="{0D108BD9-81ED-4DB2-BD59-A6C34878D82A}">
                    <a16:rowId xmlns:a16="http://schemas.microsoft.com/office/drawing/2014/main" val="182874327"/>
                  </a:ext>
                </a:extLst>
              </a:tr>
              <a:tr h="319303">
                <a:tc>
                  <a:txBody>
                    <a:bodyPr/>
                    <a:lstStyle/>
                    <a:p>
                      <a:pPr algn="l">
                        <a:lnSpc>
                          <a:spcPct val="107000"/>
                        </a:lnSpc>
                        <a:spcAft>
                          <a:spcPts val="800"/>
                        </a:spcAft>
                      </a:pPr>
                      <a:r>
                        <a:rPr lang="en-IN" sz="1400" kern="100">
                          <a:effectLst/>
                          <a:latin typeface="Times New Roman"/>
                          <a:ea typeface="Calibri" panose="020F0502020204030204" pitchFamily="34" charset="0"/>
                          <a:cs typeface="Times New Roman"/>
                        </a:rPr>
                        <a:t>Review Date</a:t>
                      </a:r>
                    </a:p>
                  </a:txBody>
                  <a:tcPr marL="68580" marR="68580" marT="0" marB="0"/>
                </a:tc>
                <a:tc>
                  <a:txBody>
                    <a:bodyPr/>
                    <a:lstStyle/>
                    <a:p>
                      <a:pPr algn="l">
                        <a:lnSpc>
                          <a:spcPct val="107000"/>
                        </a:lnSpc>
                        <a:spcAft>
                          <a:spcPts val="800"/>
                        </a:spcAft>
                      </a:pPr>
                      <a:r>
                        <a:rPr lang="en-IN" sz="1400" kern="100">
                          <a:effectLst/>
                          <a:latin typeface="Times New Roman"/>
                          <a:ea typeface="Calibri" panose="020F0502020204030204" pitchFamily="34" charset="0"/>
                          <a:cs typeface="Times New Roman"/>
                        </a:rPr>
                        <a:t>It stores the date of the review given by the user</a:t>
                      </a:r>
                    </a:p>
                  </a:txBody>
                  <a:tcPr marL="68580" marR="68580" marT="0" marB="0"/>
                </a:tc>
                <a:extLst>
                  <a:ext uri="{0D108BD9-81ED-4DB2-BD59-A6C34878D82A}">
                    <a16:rowId xmlns:a16="http://schemas.microsoft.com/office/drawing/2014/main" val="1223156172"/>
                  </a:ext>
                </a:extLst>
              </a:tr>
              <a:tr h="319303">
                <a:tc>
                  <a:txBody>
                    <a:bodyPr/>
                    <a:lstStyle/>
                    <a:p>
                      <a:pPr algn="l">
                        <a:lnSpc>
                          <a:spcPct val="107000"/>
                        </a:lnSpc>
                        <a:spcAft>
                          <a:spcPts val="800"/>
                        </a:spcAft>
                      </a:pPr>
                      <a:r>
                        <a:rPr lang="en-IN" sz="1400" kern="100">
                          <a:effectLst/>
                          <a:latin typeface="Times New Roman"/>
                          <a:ea typeface="Calibri" panose="020F0502020204030204" pitchFamily="34" charset="0"/>
                          <a:cs typeface="Times New Roman"/>
                        </a:rPr>
                        <a:t>Review Rating</a:t>
                      </a:r>
                    </a:p>
                  </a:txBody>
                  <a:tcPr marL="68580" marR="68580" marT="0" marB="0"/>
                </a:tc>
                <a:tc>
                  <a:txBody>
                    <a:bodyPr/>
                    <a:lstStyle/>
                    <a:p>
                      <a:pPr algn="l">
                        <a:lnSpc>
                          <a:spcPct val="107000"/>
                        </a:lnSpc>
                        <a:spcAft>
                          <a:spcPts val="800"/>
                        </a:spcAft>
                      </a:pPr>
                      <a:r>
                        <a:rPr lang="en-IN" sz="1400" kern="100">
                          <a:effectLst/>
                          <a:latin typeface="Times New Roman"/>
                          <a:ea typeface="Calibri" panose="020F0502020204030204" pitchFamily="34" charset="0"/>
                          <a:cs typeface="Times New Roman"/>
                        </a:rPr>
                        <a:t>It stores the rating given by the user when giving the review</a:t>
                      </a:r>
                    </a:p>
                  </a:txBody>
                  <a:tcPr marL="68580" marR="68580" marT="0" marB="0"/>
                </a:tc>
                <a:extLst>
                  <a:ext uri="{0D108BD9-81ED-4DB2-BD59-A6C34878D82A}">
                    <a16:rowId xmlns:a16="http://schemas.microsoft.com/office/drawing/2014/main" val="2538198424"/>
                  </a:ext>
                </a:extLst>
              </a:tr>
              <a:tr h="403639">
                <a:tc>
                  <a:txBody>
                    <a:bodyPr/>
                    <a:lstStyle/>
                    <a:p>
                      <a:pPr algn="l">
                        <a:lnSpc>
                          <a:spcPct val="107000"/>
                        </a:lnSpc>
                        <a:spcAft>
                          <a:spcPts val="800"/>
                        </a:spcAft>
                      </a:pPr>
                      <a:r>
                        <a:rPr lang="en-IN" sz="1400" kern="100">
                          <a:effectLst/>
                          <a:latin typeface="Times New Roman"/>
                          <a:ea typeface="Calibri" panose="020F0502020204030204" pitchFamily="34" charset="0"/>
                          <a:cs typeface="Times New Roman"/>
                        </a:rPr>
                        <a:t>Review Source</a:t>
                      </a:r>
                    </a:p>
                  </a:txBody>
                  <a:tcPr marL="68580" marR="68580" marT="0" marB="0"/>
                </a:tc>
                <a:tc>
                  <a:txBody>
                    <a:bodyPr/>
                    <a:lstStyle/>
                    <a:p>
                      <a:pPr algn="l">
                        <a:lnSpc>
                          <a:spcPct val="107000"/>
                        </a:lnSpc>
                        <a:spcAft>
                          <a:spcPts val="800"/>
                        </a:spcAft>
                      </a:pPr>
                      <a:r>
                        <a:rPr lang="en-IN" sz="1400" kern="100">
                          <a:effectLst/>
                          <a:latin typeface="Times New Roman"/>
                          <a:ea typeface="Calibri" panose="020F0502020204030204" pitchFamily="34" charset="0"/>
                          <a:cs typeface="Times New Roman"/>
                        </a:rPr>
                        <a:t>It stores the source from which the review is collected, i.e., 0 (BookMyShow), 1 (IMDb)</a:t>
                      </a:r>
                    </a:p>
                  </a:txBody>
                  <a:tcPr marL="68580" marR="68580" marT="0" marB="0"/>
                </a:tc>
                <a:extLst>
                  <a:ext uri="{0D108BD9-81ED-4DB2-BD59-A6C34878D82A}">
                    <a16:rowId xmlns:a16="http://schemas.microsoft.com/office/drawing/2014/main" val="936065643"/>
                  </a:ext>
                </a:extLst>
              </a:tr>
            </a:tbl>
          </a:graphicData>
        </a:graphic>
      </p:graphicFrame>
      <p:sp>
        <p:nvSpPr>
          <p:cNvPr id="2" name="Slide Number Placeholder 1">
            <a:extLst>
              <a:ext uri="{FF2B5EF4-FFF2-40B4-BE49-F238E27FC236}">
                <a16:creationId xmlns:a16="http://schemas.microsoft.com/office/drawing/2014/main" id="{C3B51320-EA88-EB63-FEA7-16F662829A58}"/>
              </a:ext>
            </a:extLst>
          </p:cNvPr>
          <p:cNvSpPr>
            <a:spLocks noGrp="1"/>
          </p:cNvSpPr>
          <p:nvPr>
            <p:ph type="sldNum" sz="quarter" idx="12"/>
          </p:nvPr>
        </p:nvSpPr>
        <p:spPr/>
        <p:txBody>
          <a:bodyPr/>
          <a:lstStyle/>
          <a:p>
            <a:fld id="{55AF49DB-A84B-4C96-AE50-C9BCBCBE2FAD}" type="slidenum">
              <a:rPr lang="en-IN" smtClean="0"/>
              <a:t>6</a:t>
            </a:fld>
            <a:endParaRPr lang="en-IN"/>
          </a:p>
        </p:txBody>
      </p:sp>
    </p:spTree>
    <p:extLst>
      <p:ext uri="{BB962C8B-B14F-4D97-AF65-F5344CB8AC3E}">
        <p14:creationId xmlns:p14="http://schemas.microsoft.com/office/powerpoint/2010/main" val="4090476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8" name="Rectangle 207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9" name="Rectangle 2078">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0" name="Rectangle 2079">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1" name="Rectangle 2080">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2" name="Freeform: Shape 2081">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83" name="Rectangle 2082">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6F6B267-B2C6-751A-F602-196722FFFAC5}"/>
              </a:ext>
            </a:extLst>
          </p:cNvPr>
          <p:cNvSpPr txBox="1"/>
          <p:nvPr/>
        </p:nvSpPr>
        <p:spPr>
          <a:xfrm>
            <a:off x="620115" y="2283554"/>
            <a:ext cx="3115265" cy="2396359"/>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i="1" u="sng" kern="1200">
                <a:solidFill>
                  <a:srgbClr val="FFFFFF"/>
                </a:solidFill>
                <a:latin typeface="+mj-lt"/>
                <a:ea typeface="+mj-ea"/>
                <a:cs typeface="+mj-cs"/>
              </a:rPr>
              <a:t>Exploratory Data Analysis</a:t>
            </a:r>
          </a:p>
        </p:txBody>
      </p:sp>
      <p:sp>
        <p:nvSpPr>
          <p:cNvPr id="3" name="TextBox 2">
            <a:extLst>
              <a:ext uri="{FF2B5EF4-FFF2-40B4-BE49-F238E27FC236}">
                <a16:creationId xmlns:a16="http://schemas.microsoft.com/office/drawing/2014/main" id="{DBEEC094-61AA-9714-28E7-EDD7A3B8504A}"/>
              </a:ext>
            </a:extLst>
          </p:cNvPr>
          <p:cNvSpPr txBox="1"/>
          <p:nvPr/>
        </p:nvSpPr>
        <p:spPr>
          <a:xfrm>
            <a:off x="4037824" y="219496"/>
            <a:ext cx="8154176" cy="954107"/>
          </a:xfrm>
          <a:prstGeom prst="rect">
            <a:avLst/>
          </a:prstGeom>
          <a:noFill/>
        </p:spPr>
        <p:txBody>
          <a:bodyPr wrap="square" rtlCol="0">
            <a:spAutoFit/>
          </a:bodyPr>
          <a:lstStyle/>
          <a:p>
            <a:pPr defTabSz="493776">
              <a:spcAft>
                <a:spcPts val="600"/>
              </a:spcAft>
            </a:pPr>
            <a:r>
              <a:rPr lang="en-US" sz="2800" b="1" i="1" kern="1200">
                <a:solidFill>
                  <a:schemeClr val="tx1"/>
                </a:solidFill>
                <a:latin typeface="Times New Roman" panose="02020603050405020304" pitchFamily="18" charset="0"/>
                <a:ea typeface="+mn-ea"/>
                <a:cs typeface="Times New Roman" panose="02020603050405020304" pitchFamily="18" charset="0"/>
              </a:rPr>
              <a:t>Scatter Plot of Review Rating and Movie Budget (INR)</a:t>
            </a:r>
            <a:endParaRPr lang="en-IN" sz="2800" b="1" i="1">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AE0F8FA-0F60-C691-7C18-383BBD55115C}"/>
              </a:ext>
            </a:extLst>
          </p:cNvPr>
          <p:cNvSpPr txBox="1"/>
          <p:nvPr/>
        </p:nvSpPr>
        <p:spPr>
          <a:xfrm>
            <a:off x="4037824" y="5607005"/>
            <a:ext cx="8154175" cy="923330"/>
          </a:xfrm>
          <a:prstGeom prst="rect">
            <a:avLst/>
          </a:prstGeom>
          <a:noFill/>
        </p:spPr>
        <p:txBody>
          <a:bodyPr wrap="square" lIns="91440" tIns="45720" rIns="91440" bIns="45720" rtlCol="0" anchor="t">
            <a:spAutoFit/>
          </a:bodyPr>
          <a:lstStyle/>
          <a:p>
            <a:pPr defTabSz="493776">
              <a:spcAft>
                <a:spcPts val="600"/>
              </a:spcAft>
            </a:pPr>
            <a:r>
              <a:rPr lang="en-US" kern="1200">
                <a:solidFill>
                  <a:schemeClr val="tx1"/>
                </a:solidFill>
                <a:latin typeface="Times New Roman"/>
                <a:ea typeface="+mn-ea"/>
                <a:cs typeface="Times New Roman"/>
              </a:rPr>
              <a:t>Movie Budget (INR) has a negative correlation with Review Rating, i.e., Movie Budget (INR) has a decreasing trend with Review Rating, i.e., as Movie Budget (INR) decreases Review Rating also decreases.</a:t>
            </a:r>
            <a:endParaRPr lang="en-US" b="0" i="0">
              <a:effectLst/>
              <a:latin typeface="Times New Roman"/>
              <a:cs typeface="Times New Roman"/>
            </a:endParaRPr>
          </a:p>
        </p:txBody>
      </p:sp>
      <p:pic>
        <p:nvPicPr>
          <p:cNvPr id="2050" name="Picture 2">
            <a:extLst>
              <a:ext uri="{FF2B5EF4-FFF2-40B4-BE49-F238E27FC236}">
                <a16:creationId xmlns:a16="http://schemas.microsoft.com/office/drawing/2014/main" id="{2ACA6CB7-C9ED-F2B4-55F5-7F32D2AA39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7824" y="1197005"/>
            <a:ext cx="8077018" cy="44100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7FE48821-353E-DFD6-78FA-A1B1AC61881A}"/>
              </a:ext>
            </a:extLst>
          </p:cNvPr>
          <p:cNvSpPr>
            <a:spLocks noGrp="1"/>
          </p:cNvSpPr>
          <p:nvPr>
            <p:ph type="sldNum" sz="quarter" idx="12"/>
          </p:nvPr>
        </p:nvSpPr>
        <p:spPr/>
        <p:txBody>
          <a:bodyPr/>
          <a:lstStyle/>
          <a:p>
            <a:fld id="{55AF49DB-A84B-4C96-AE50-C9BCBCBE2FAD}" type="slidenum">
              <a:rPr lang="en-IN" smtClean="0"/>
              <a:t>7</a:t>
            </a:fld>
            <a:endParaRPr lang="en-IN"/>
          </a:p>
        </p:txBody>
      </p:sp>
    </p:spTree>
    <p:extLst>
      <p:ext uri="{BB962C8B-B14F-4D97-AF65-F5344CB8AC3E}">
        <p14:creationId xmlns:p14="http://schemas.microsoft.com/office/powerpoint/2010/main" val="3877493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8" name="Rectangle 207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9" name="Rectangle 2078">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0" name="Rectangle 2079">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1" name="Rectangle 2080">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2" name="Freeform: Shape 2081">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83" name="Rectangle 2082">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6F6B267-B2C6-751A-F602-196722FFFAC5}"/>
              </a:ext>
            </a:extLst>
          </p:cNvPr>
          <p:cNvSpPr txBox="1"/>
          <p:nvPr/>
        </p:nvSpPr>
        <p:spPr>
          <a:xfrm>
            <a:off x="620115" y="2283554"/>
            <a:ext cx="3115265" cy="2396359"/>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i="1" u="sng" kern="1200">
                <a:solidFill>
                  <a:srgbClr val="FFFFFF"/>
                </a:solidFill>
                <a:latin typeface="+mj-lt"/>
                <a:ea typeface="+mj-ea"/>
                <a:cs typeface="+mj-cs"/>
              </a:rPr>
              <a:t>Exploratory Data Analysis</a:t>
            </a:r>
          </a:p>
        </p:txBody>
      </p:sp>
      <p:sp>
        <p:nvSpPr>
          <p:cNvPr id="3" name="TextBox 2">
            <a:extLst>
              <a:ext uri="{FF2B5EF4-FFF2-40B4-BE49-F238E27FC236}">
                <a16:creationId xmlns:a16="http://schemas.microsoft.com/office/drawing/2014/main" id="{DBEEC094-61AA-9714-28E7-EDD7A3B8504A}"/>
              </a:ext>
            </a:extLst>
          </p:cNvPr>
          <p:cNvSpPr txBox="1"/>
          <p:nvPr/>
        </p:nvSpPr>
        <p:spPr>
          <a:xfrm>
            <a:off x="4037824" y="419177"/>
            <a:ext cx="8154176" cy="523220"/>
          </a:xfrm>
          <a:prstGeom prst="rect">
            <a:avLst/>
          </a:prstGeom>
          <a:noFill/>
        </p:spPr>
        <p:txBody>
          <a:bodyPr wrap="square" rtlCol="0">
            <a:spAutoFit/>
          </a:bodyPr>
          <a:lstStyle/>
          <a:p>
            <a:pPr defTabSz="493776">
              <a:spcAft>
                <a:spcPts val="600"/>
              </a:spcAft>
            </a:pPr>
            <a:r>
              <a:rPr lang="en-US" sz="2800" b="1" i="1" kern="1200">
                <a:solidFill>
                  <a:schemeClr val="tx1"/>
                </a:solidFill>
                <a:latin typeface="Times New Roman" panose="02020603050405020304" pitchFamily="18" charset="0"/>
                <a:ea typeface="+mn-ea"/>
                <a:cs typeface="Times New Roman" panose="02020603050405020304" pitchFamily="18" charset="0"/>
              </a:rPr>
              <a:t>Scatter Plot of Review Rating and Movie </a:t>
            </a:r>
            <a:r>
              <a:rPr lang="en-US" sz="2800" b="1" i="1">
                <a:latin typeface="Times New Roman" panose="02020603050405020304" pitchFamily="18" charset="0"/>
                <a:cs typeface="Times New Roman" panose="02020603050405020304" pitchFamily="18" charset="0"/>
              </a:rPr>
              <a:t>Genre</a:t>
            </a:r>
            <a:endParaRPr lang="en-IN" sz="2800" b="1" i="1">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AE0F8FA-0F60-C691-7C18-383BBD55115C}"/>
              </a:ext>
            </a:extLst>
          </p:cNvPr>
          <p:cNvSpPr txBox="1"/>
          <p:nvPr/>
        </p:nvSpPr>
        <p:spPr>
          <a:xfrm>
            <a:off x="4037824" y="5368412"/>
            <a:ext cx="8154176" cy="923330"/>
          </a:xfrm>
          <a:prstGeom prst="rect">
            <a:avLst/>
          </a:prstGeom>
          <a:noFill/>
        </p:spPr>
        <p:txBody>
          <a:bodyPr wrap="square" lIns="91440" tIns="45720" rIns="91440" bIns="45720" rtlCol="0" anchor="t">
            <a:spAutoFit/>
          </a:bodyPr>
          <a:lstStyle/>
          <a:p>
            <a:pPr defTabSz="493776">
              <a:spcAft>
                <a:spcPts val="600"/>
              </a:spcAft>
            </a:pPr>
            <a:r>
              <a:rPr lang="en-US" kern="1200">
                <a:solidFill>
                  <a:schemeClr val="tx1"/>
                </a:solidFill>
                <a:latin typeface="Times New Roman"/>
                <a:ea typeface="+mn-ea"/>
                <a:cs typeface="Times New Roman"/>
              </a:rPr>
              <a:t>Movie </a:t>
            </a:r>
            <a:r>
              <a:rPr lang="en-US">
                <a:latin typeface="Times New Roman"/>
                <a:cs typeface="Times New Roman"/>
              </a:rPr>
              <a:t>Genre</a:t>
            </a:r>
            <a:r>
              <a:rPr lang="en-US" kern="1200">
                <a:solidFill>
                  <a:schemeClr val="tx1"/>
                </a:solidFill>
                <a:latin typeface="Times New Roman"/>
                <a:ea typeface="+mn-ea"/>
                <a:cs typeface="Times New Roman"/>
              </a:rPr>
              <a:t> has a negative correlation with Review Rating, i.e., Movie </a:t>
            </a:r>
            <a:r>
              <a:rPr lang="en-US">
                <a:latin typeface="Times New Roman"/>
                <a:cs typeface="Times New Roman"/>
              </a:rPr>
              <a:t>Genre</a:t>
            </a:r>
            <a:r>
              <a:rPr lang="en-US" kern="1200">
                <a:solidFill>
                  <a:schemeClr val="tx1"/>
                </a:solidFill>
                <a:latin typeface="Times New Roman"/>
                <a:ea typeface="+mn-ea"/>
                <a:cs typeface="Times New Roman"/>
              </a:rPr>
              <a:t> has a decreasing trend with Review Rating, i.e., as Movie </a:t>
            </a:r>
            <a:r>
              <a:rPr lang="en-US">
                <a:latin typeface="Times New Roman"/>
                <a:cs typeface="Times New Roman"/>
              </a:rPr>
              <a:t>Genre</a:t>
            </a:r>
            <a:r>
              <a:rPr lang="en-US" kern="1200">
                <a:solidFill>
                  <a:schemeClr val="tx1"/>
                </a:solidFill>
                <a:latin typeface="Times New Roman"/>
                <a:ea typeface="+mn-ea"/>
                <a:cs typeface="Times New Roman"/>
              </a:rPr>
              <a:t> decreases Review Rating also decreases.</a:t>
            </a:r>
            <a:endParaRPr lang="en-US" b="0" i="0">
              <a:effectLst/>
              <a:latin typeface="Times New Roman"/>
              <a:cs typeface="Times New Roman"/>
            </a:endParaRPr>
          </a:p>
        </p:txBody>
      </p:sp>
      <p:pic>
        <p:nvPicPr>
          <p:cNvPr id="3076" name="Picture 4">
            <a:extLst>
              <a:ext uri="{FF2B5EF4-FFF2-40B4-BE49-F238E27FC236}">
                <a16:creationId xmlns:a16="http://schemas.microsoft.com/office/drawing/2014/main" id="{B33928AA-62EF-F731-2063-4DF83E7FA8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7824" y="942397"/>
            <a:ext cx="8154176" cy="441007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7D76B063-9602-75C5-4480-4B108C84736F}"/>
              </a:ext>
            </a:extLst>
          </p:cNvPr>
          <p:cNvSpPr>
            <a:spLocks noGrp="1"/>
          </p:cNvSpPr>
          <p:nvPr>
            <p:ph type="sldNum" sz="quarter" idx="12"/>
          </p:nvPr>
        </p:nvSpPr>
        <p:spPr/>
        <p:txBody>
          <a:bodyPr/>
          <a:lstStyle/>
          <a:p>
            <a:fld id="{55AF49DB-A84B-4C96-AE50-C9BCBCBE2FAD}" type="slidenum">
              <a:rPr lang="en-IN" smtClean="0"/>
              <a:t>8</a:t>
            </a:fld>
            <a:endParaRPr lang="en-IN"/>
          </a:p>
        </p:txBody>
      </p:sp>
    </p:spTree>
    <p:extLst>
      <p:ext uri="{BB962C8B-B14F-4D97-AF65-F5344CB8AC3E}">
        <p14:creationId xmlns:p14="http://schemas.microsoft.com/office/powerpoint/2010/main" val="3949344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8" name="Rectangle 207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9" name="Rectangle 2078">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0" name="Rectangle 2079">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1" name="Rectangle 2080">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2" name="Freeform: Shape 2081">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83" name="Rectangle 2082">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6F6B267-B2C6-751A-F602-196722FFFAC5}"/>
              </a:ext>
            </a:extLst>
          </p:cNvPr>
          <p:cNvSpPr txBox="1"/>
          <p:nvPr/>
        </p:nvSpPr>
        <p:spPr>
          <a:xfrm>
            <a:off x="620115" y="2283554"/>
            <a:ext cx="3115265" cy="2396359"/>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i="1" u="sng" kern="1200">
                <a:solidFill>
                  <a:srgbClr val="FFFFFF"/>
                </a:solidFill>
                <a:latin typeface="+mj-lt"/>
                <a:ea typeface="+mj-ea"/>
                <a:cs typeface="+mj-cs"/>
              </a:rPr>
              <a:t>Exploratory Data Analysis</a:t>
            </a:r>
          </a:p>
        </p:txBody>
      </p:sp>
      <p:sp>
        <p:nvSpPr>
          <p:cNvPr id="3" name="TextBox 2">
            <a:extLst>
              <a:ext uri="{FF2B5EF4-FFF2-40B4-BE49-F238E27FC236}">
                <a16:creationId xmlns:a16="http://schemas.microsoft.com/office/drawing/2014/main" id="{DBEEC094-61AA-9714-28E7-EDD7A3B8504A}"/>
              </a:ext>
            </a:extLst>
          </p:cNvPr>
          <p:cNvSpPr txBox="1"/>
          <p:nvPr/>
        </p:nvSpPr>
        <p:spPr>
          <a:xfrm>
            <a:off x="4037824" y="419177"/>
            <a:ext cx="8154176" cy="523220"/>
          </a:xfrm>
          <a:prstGeom prst="rect">
            <a:avLst/>
          </a:prstGeom>
          <a:noFill/>
        </p:spPr>
        <p:txBody>
          <a:bodyPr wrap="square" rtlCol="0">
            <a:spAutoFit/>
          </a:bodyPr>
          <a:lstStyle/>
          <a:p>
            <a:pPr defTabSz="493776">
              <a:spcAft>
                <a:spcPts val="600"/>
              </a:spcAft>
            </a:pPr>
            <a:r>
              <a:rPr lang="en-US" sz="2800" b="1" i="1" kern="1200">
                <a:solidFill>
                  <a:schemeClr val="tx1"/>
                </a:solidFill>
                <a:latin typeface="Times New Roman" panose="02020603050405020304" pitchFamily="18" charset="0"/>
                <a:ea typeface="+mn-ea"/>
                <a:cs typeface="Times New Roman" panose="02020603050405020304" pitchFamily="18" charset="0"/>
              </a:rPr>
              <a:t>Scatter Plot of Review Rating and Movie Name</a:t>
            </a:r>
            <a:endParaRPr lang="en-IN" sz="2800" b="1" i="1">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AE0F8FA-0F60-C691-7C18-383BBD55115C}"/>
              </a:ext>
            </a:extLst>
          </p:cNvPr>
          <p:cNvSpPr txBox="1"/>
          <p:nvPr/>
        </p:nvSpPr>
        <p:spPr>
          <a:xfrm>
            <a:off x="4037824" y="5368412"/>
            <a:ext cx="8154176" cy="923330"/>
          </a:xfrm>
          <a:prstGeom prst="rect">
            <a:avLst/>
          </a:prstGeom>
          <a:noFill/>
        </p:spPr>
        <p:txBody>
          <a:bodyPr wrap="square" lIns="91440" tIns="45720" rIns="91440" bIns="45720" rtlCol="0" anchor="t">
            <a:spAutoFit/>
          </a:bodyPr>
          <a:lstStyle/>
          <a:p>
            <a:pPr defTabSz="493776">
              <a:spcAft>
                <a:spcPts val="600"/>
              </a:spcAft>
            </a:pPr>
            <a:r>
              <a:rPr lang="en-US" kern="1200">
                <a:solidFill>
                  <a:schemeClr val="tx1"/>
                </a:solidFill>
                <a:latin typeface="Times New Roman"/>
                <a:ea typeface="+mn-ea"/>
                <a:cs typeface="Times New Roman"/>
              </a:rPr>
              <a:t>Movie Name has a negative correlation with Review Rating, i.e., Movie Name has a decreasing trend with Review Rating, i.e., as Movie Na</a:t>
            </a:r>
            <a:r>
              <a:rPr lang="en-US">
                <a:latin typeface="Times New Roman"/>
                <a:cs typeface="Times New Roman"/>
              </a:rPr>
              <a:t>me</a:t>
            </a:r>
            <a:r>
              <a:rPr lang="en-US" kern="1200">
                <a:solidFill>
                  <a:schemeClr val="tx1"/>
                </a:solidFill>
                <a:latin typeface="Times New Roman"/>
                <a:ea typeface="+mn-ea"/>
                <a:cs typeface="Times New Roman"/>
              </a:rPr>
              <a:t> decreases Review Rating also decreases.</a:t>
            </a:r>
            <a:endParaRPr lang="en-US" b="0" i="0">
              <a:effectLst/>
              <a:latin typeface="Times New Roman"/>
              <a:cs typeface="Times New Roman"/>
            </a:endParaRPr>
          </a:p>
        </p:txBody>
      </p:sp>
      <p:pic>
        <p:nvPicPr>
          <p:cNvPr id="4098" name="Picture 2">
            <a:extLst>
              <a:ext uri="{FF2B5EF4-FFF2-40B4-BE49-F238E27FC236}">
                <a16:creationId xmlns:a16="http://schemas.microsoft.com/office/drawing/2014/main" id="{FAF962FB-29CD-CF52-1FE4-40E4C8C978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7824" y="958337"/>
            <a:ext cx="8154176" cy="441007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812941EC-0065-94C7-C366-AC8C9B982604}"/>
              </a:ext>
            </a:extLst>
          </p:cNvPr>
          <p:cNvSpPr>
            <a:spLocks noGrp="1"/>
          </p:cNvSpPr>
          <p:nvPr>
            <p:ph type="sldNum" sz="quarter" idx="12"/>
          </p:nvPr>
        </p:nvSpPr>
        <p:spPr/>
        <p:txBody>
          <a:bodyPr/>
          <a:lstStyle/>
          <a:p>
            <a:fld id="{55AF49DB-A84B-4C96-AE50-C9BCBCBE2FAD}" type="slidenum">
              <a:rPr lang="en-IN" smtClean="0"/>
              <a:t>9</a:t>
            </a:fld>
            <a:endParaRPr lang="en-IN"/>
          </a:p>
        </p:txBody>
      </p:sp>
    </p:spTree>
    <p:extLst>
      <p:ext uri="{BB962C8B-B14F-4D97-AF65-F5344CB8AC3E}">
        <p14:creationId xmlns:p14="http://schemas.microsoft.com/office/powerpoint/2010/main" val="40994904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1672</Words>
  <Application>Microsoft Office PowerPoint</Application>
  <PresentationFormat>Widescreen</PresentationFormat>
  <Paragraphs>421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Mini Project Analysis of Movie Review</vt:lpstr>
      <vt:lpstr>Index</vt:lpstr>
      <vt:lpstr>Abstract</vt:lpstr>
      <vt:lpstr>Introduction</vt:lpstr>
      <vt:lpstr>Objective</vt:lpstr>
      <vt:lpstr>Data and Data Cleaning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lpstr>Appendix</vt:lpstr>
      <vt:lpstr>Train and Test Splitting</vt:lpstr>
      <vt:lpstr>Logistic Regression</vt:lpstr>
      <vt:lpstr>K-Nearest Neighbors</vt:lpstr>
      <vt:lpstr>Ridge Logistic Regression</vt:lpstr>
      <vt:lpstr>K-Means Clustering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Analysis of Movie Review</dc:title>
  <dc:creator>Achal Doshi</dc:creator>
  <cp:lastModifiedBy>Achal Doshi</cp:lastModifiedBy>
  <cp:revision>2</cp:revision>
  <dcterms:created xsi:type="dcterms:W3CDTF">2024-04-05T08:51:25Z</dcterms:created>
  <dcterms:modified xsi:type="dcterms:W3CDTF">2024-06-23T02:56:25Z</dcterms:modified>
</cp:coreProperties>
</file>