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crdownload"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71" r:id="rId3"/>
    <p:sldId id="272" r:id="rId4"/>
    <p:sldId id="257" r:id="rId5"/>
    <p:sldId id="260" r:id="rId6"/>
    <p:sldId id="273" r:id="rId7"/>
    <p:sldId id="274" r:id="rId8"/>
    <p:sldId id="275" r:id="rId9"/>
    <p:sldId id="278" r:id="rId10"/>
    <p:sldId id="276" r:id="rId11"/>
    <p:sldId id="277" r:id="rId12"/>
    <p:sldId id="279" r:id="rId13"/>
    <p:sldId id="259" r:id="rId14"/>
    <p:sldId id="280"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BA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9" d="100"/>
          <a:sy n="89" d="100"/>
        </p:scale>
        <p:origin x="432" y="53"/>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646D11-C8CD-4760-99B9-652EBC9AE05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B48275C9-D91D-40AE-A085-B92BB77F30CB}">
      <dgm:prSet phldrT="[Text]"/>
      <dgm:spPr/>
      <dgm:t>
        <a:bodyPr/>
        <a:lstStyle/>
        <a:p>
          <a:r>
            <a:rPr lang="en-US" dirty="0" smtClean="0"/>
            <a:t>Python</a:t>
          </a:r>
          <a:endParaRPr lang="en-IN" dirty="0"/>
        </a:p>
      </dgm:t>
    </dgm:pt>
    <dgm:pt modelId="{814BB5EE-CF82-4135-BBF1-5D7C06604086}" type="parTrans" cxnId="{F8B8976C-484C-49A7-8E9D-219A5DC6DE05}">
      <dgm:prSet/>
      <dgm:spPr/>
      <dgm:t>
        <a:bodyPr/>
        <a:lstStyle/>
        <a:p>
          <a:endParaRPr lang="en-IN"/>
        </a:p>
      </dgm:t>
    </dgm:pt>
    <dgm:pt modelId="{646DC786-CD36-4F5B-BBAE-91BC2D54ED1D}" type="sibTrans" cxnId="{F8B8976C-484C-49A7-8E9D-219A5DC6DE05}">
      <dgm:prSet/>
      <dgm:spPr/>
      <dgm:t>
        <a:bodyPr/>
        <a:lstStyle/>
        <a:p>
          <a:endParaRPr lang="en-IN"/>
        </a:p>
      </dgm:t>
    </dgm:pt>
    <dgm:pt modelId="{6F2299B5-1F07-43A1-9CDA-E0274ABE1AF4}">
      <dgm:prSet phldrT="[Text]"/>
      <dgm:spPr/>
      <dgm:t>
        <a:bodyPr/>
        <a:lstStyle/>
        <a:p>
          <a:r>
            <a:rPr lang="en-US" dirty="0" smtClean="0">
              <a:solidFill>
                <a:schemeClr val="tx1"/>
              </a:solidFill>
            </a:rPr>
            <a:t>Python is an interpreted, object-oriented, high-level programming language with dynamic semantics</a:t>
          </a:r>
          <a:endParaRPr lang="en-IN" dirty="0">
            <a:solidFill>
              <a:schemeClr val="tx1"/>
            </a:solidFill>
          </a:endParaRPr>
        </a:p>
      </dgm:t>
    </dgm:pt>
    <dgm:pt modelId="{5FF74461-E883-41AA-BC47-6BC50EA264CB}" type="parTrans" cxnId="{E4B86B10-C855-4488-8EED-5C5DAD05E7E5}">
      <dgm:prSet/>
      <dgm:spPr/>
      <dgm:t>
        <a:bodyPr/>
        <a:lstStyle/>
        <a:p>
          <a:endParaRPr lang="en-IN"/>
        </a:p>
      </dgm:t>
    </dgm:pt>
    <dgm:pt modelId="{015E488C-D195-4283-8356-B5F2AB325D00}" type="sibTrans" cxnId="{E4B86B10-C855-4488-8EED-5C5DAD05E7E5}">
      <dgm:prSet/>
      <dgm:spPr/>
      <dgm:t>
        <a:bodyPr/>
        <a:lstStyle/>
        <a:p>
          <a:endParaRPr lang="en-IN"/>
        </a:p>
      </dgm:t>
    </dgm:pt>
    <dgm:pt modelId="{27334AFD-0B15-4F17-8095-E934CBA54E59}">
      <dgm:prSet phldrT="[Text]"/>
      <dgm:spPr/>
      <dgm:t>
        <a:bodyPr/>
        <a:lstStyle/>
        <a:p>
          <a:r>
            <a:rPr lang="en-US" dirty="0" smtClean="0"/>
            <a:t>Machine learning</a:t>
          </a:r>
          <a:endParaRPr lang="en-IN" dirty="0"/>
        </a:p>
      </dgm:t>
    </dgm:pt>
    <dgm:pt modelId="{754329C2-C08B-47EC-8C5E-8515BFC0C452}" type="parTrans" cxnId="{63AF8C39-AB47-467A-896E-D525B3EA9C5A}">
      <dgm:prSet/>
      <dgm:spPr/>
      <dgm:t>
        <a:bodyPr/>
        <a:lstStyle/>
        <a:p>
          <a:endParaRPr lang="en-IN"/>
        </a:p>
      </dgm:t>
    </dgm:pt>
    <dgm:pt modelId="{39C285D7-9CCB-4125-B609-1A065E12F007}" type="sibTrans" cxnId="{63AF8C39-AB47-467A-896E-D525B3EA9C5A}">
      <dgm:prSet/>
      <dgm:spPr/>
      <dgm:t>
        <a:bodyPr/>
        <a:lstStyle/>
        <a:p>
          <a:endParaRPr lang="en-IN"/>
        </a:p>
      </dgm:t>
    </dgm:pt>
    <dgm:pt modelId="{5EE1238D-0B52-4B1A-BB58-3A3FA3BD04FD}">
      <dgm:prSet phldrT="[Text]"/>
      <dgm:spPr/>
      <dgm:t>
        <a:bodyPr/>
        <a:lstStyle/>
        <a:p>
          <a:r>
            <a:rPr lang="en-US" b="0" i="0" dirty="0" smtClean="0"/>
            <a:t>Machine learning is an application of artificial intelligence (AI) that provides systems the ability to automatically learn and improve from experience without being explicitly programmed</a:t>
          </a:r>
          <a:endParaRPr lang="en-IN" dirty="0"/>
        </a:p>
      </dgm:t>
    </dgm:pt>
    <dgm:pt modelId="{0DC687C1-855A-48D9-A441-0B85850B8BD9}" type="parTrans" cxnId="{1AD680F2-01DA-41DF-9174-5AD35B41E815}">
      <dgm:prSet/>
      <dgm:spPr/>
      <dgm:t>
        <a:bodyPr/>
        <a:lstStyle/>
        <a:p>
          <a:endParaRPr lang="en-IN"/>
        </a:p>
      </dgm:t>
    </dgm:pt>
    <dgm:pt modelId="{89F9B0F2-BEA9-4697-8FDE-DD88E01DEFC1}" type="sibTrans" cxnId="{1AD680F2-01DA-41DF-9174-5AD35B41E815}">
      <dgm:prSet/>
      <dgm:spPr/>
      <dgm:t>
        <a:bodyPr/>
        <a:lstStyle/>
        <a:p>
          <a:endParaRPr lang="en-IN"/>
        </a:p>
      </dgm:t>
    </dgm:pt>
    <dgm:pt modelId="{FFD6E1C3-9FA7-4F78-B6AC-5291C2277A2E}">
      <dgm:prSet phldrT="[Text]"/>
      <dgm:spPr/>
      <dgm:t>
        <a:bodyPr/>
        <a:lstStyle/>
        <a:p>
          <a:r>
            <a:rPr lang="en-US" dirty="0" smtClean="0"/>
            <a:t>Flask</a:t>
          </a:r>
          <a:endParaRPr lang="en-IN" dirty="0"/>
        </a:p>
      </dgm:t>
    </dgm:pt>
    <dgm:pt modelId="{630F0B1F-4DBD-4BF0-82F6-951D2032CEEC}" type="parTrans" cxnId="{2034C509-EB4A-4AA5-ABD7-BB4FC4BE56B2}">
      <dgm:prSet/>
      <dgm:spPr/>
      <dgm:t>
        <a:bodyPr/>
        <a:lstStyle/>
        <a:p>
          <a:endParaRPr lang="en-IN"/>
        </a:p>
      </dgm:t>
    </dgm:pt>
    <dgm:pt modelId="{58B97CBD-AA74-47C6-A3CD-FC8C8B1420B0}" type="sibTrans" cxnId="{2034C509-EB4A-4AA5-ABD7-BB4FC4BE56B2}">
      <dgm:prSet/>
      <dgm:spPr/>
      <dgm:t>
        <a:bodyPr/>
        <a:lstStyle/>
        <a:p>
          <a:endParaRPr lang="en-IN"/>
        </a:p>
      </dgm:t>
    </dgm:pt>
    <dgm:pt modelId="{A259EFD6-04E0-411A-ABA3-33DB9180D718}">
      <dgm:prSet phldrT="[Text]"/>
      <dgm:spPr/>
      <dgm:t>
        <a:bodyPr/>
        <a:lstStyle/>
        <a:p>
          <a:r>
            <a:rPr lang="en-US" b="0" i="0" dirty="0" smtClean="0"/>
            <a:t>Flask is a web framework, it’s a Python module that lets you develop web applications easily. It’s has a small and easy-to-extend core</a:t>
          </a:r>
          <a:endParaRPr lang="en-IN" dirty="0"/>
        </a:p>
      </dgm:t>
    </dgm:pt>
    <dgm:pt modelId="{46578392-22E7-4969-826B-AF13C483D28A}" type="parTrans" cxnId="{E69E2F26-ED31-4118-9B49-56142928EBF7}">
      <dgm:prSet/>
      <dgm:spPr/>
      <dgm:t>
        <a:bodyPr/>
        <a:lstStyle/>
        <a:p>
          <a:endParaRPr lang="en-IN"/>
        </a:p>
      </dgm:t>
    </dgm:pt>
    <dgm:pt modelId="{E339F962-60DA-43A6-9530-22194A779424}" type="sibTrans" cxnId="{E69E2F26-ED31-4118-9B49-56142928EBF7}">
      <dgm:prSet/>
      <dgm:spPr/>
      <dgm:t>
        <a:bodyPr/>
        <a:lstStyle/>
        <a:p>
          <a:endParaRPr lang="en-IN"/>
        </a:p>
      </dgm:t>
    </dgm:pt>
    <dgm:pt modelId="{A1C2D926-A0BE-4363-8DDE-E9D1F7BF6525}" type="pres">
      <dgm:prSet presAssocID="{AB646D11-C8CD-4760-99B9-652EBC9AE05D}" presName="linearFlow" presStyleCnt="0">
        <dgm:presLayoutVars>
          <dgm:dir/>
          <dgm:animLvl val="lvl"/>
          <dgm:resizeHandles val="exact"/>
        </dgm:presLayoutVars>
      </dgm:prSet>
      <dgm:spPr/>
    </dgm:pt>
    <dgm:pt modelId="{656F6B1A-D0F7-423C-8A29-EA983FC27E33}" type="pres">
      <dgm:prSet presAssocID="{B48275C9-D91D-40AE-A085-B92BB77F30CB}" presName="composite" presStyleCnt="0"/>
      <dgm:spPr/>
    </dgm:pt>
    <dgm:pt modelId="{DCAEF186-87ED-4EB4-8854-2D30BDAA73FA}" type="pres">
      <dgm:prSet presAssocID="{B48275C9-D91D-40AE-A085-B92BB77F30CB}" presName="parentText" presStyleLbl="alignNode1" presStyleIdx="0" presStyleCnt="3">
        <dgm:presLayoutVars>
          <dgm:chMax val="1"/>
          <dgm:bulletEnabled val="1"/>
        </dgm:presLayoutVars>
      </dgm:prSet>
      <dgm:spPr/>
    </dgm:pt>
    <dgm:pt modelId="{2067F710-5494-4623-B648-C8222A5C14F1}" type="pres">
      <dgm:prSet presAssocID="{B48275C9-D91D-40AE-A085-B92BB77F30CB}" presName="descendantText" presStyleLbl="alignAcc1" presStyleIdx="0" presStyleCnt="3">
        <dgm:presLayoutVars>
          <dgm:bulletEnabled val="1"/>
        </dgm:presLayoutVars>
      </dgm:prSet>
      <dgm:spPr/>
      <dgm:t>
        <a:bodyPr/>
        <a:lstStyle/>
        <a:p>
          <a:endParaRPr lang="en-IN"/>
        </a:p>
      </dgm:t>
    </dgm:pt>
    <dgm:pt modelId="{11DC2D92-17A3-4A01-A9AD-D9FED4F5CCF3}" type="pres">
      <dgm:prSet presAssocID="{646DC786-CD36-4F5B-BBAE-91BC2D54ED1D}" presName="sp" presStyleCnt="0"/>
      <dgm:spPr/>
    </dgm:pt>
    <dgm:pt modelId="{E920F1CC-83C4-4A79-925D-FDCE1D7B719A}" type="pres">
      <dgm:prSet presAssocID="{27334AFD-0B15-4F17-8095-E934CBA54E59}" presName="composite" presStyleCnt="0"/>
      <dgm:spPr/>
    </dgm:pt>
    <dgm:pt modelId="{0AE9EB3A-4989-4F95-B21F-34AADCEAE3D3}" type="pres">
      <dgm:prSet presAssocID="{27334AFD-0B15-4F17-8095-E934CBA54E59}" presName="parentText" presStyleLbl="alignNode1" presStyleIdx="1" presStyleCnt="3">
        <dgm:presLayoutVars>
          <dgm:chMax val="1"/>
          <dgm:bulletEnabled val="1"/>
        </dgm:presLayoutVars>
      </dgm:prSet>
      <dgm:spPr/>
      <dgm:t>
        <a:bodyPr/>
        <a:lstStyle/>
        <a:p>
          <a:endParaRPr lang="en-IN"/>
        </a:p>
      </dgm:t>
    </dgm:pt>
    <dgm:pt modelId="{B24B187A-53CA-428E-8BD6-711A832AFA66}" type="pres">
      <dgm:prSet presAssocID="{27334AFD-0B15-4F17-8095-E934CBA54E59}" presName="descendantText" presStyleLbl="alignAcc1" presStyleIdx="1" presStyleCnt="3">
        <dgm:presLayoutVars>
          <dgm:bulletEnabled val="1"/>
        </dgm:presLayoutVars>
      </dgm:prSet>
      <dgm:spPr/>
      <dgm:t>
        <a:bodyPr/>
        <a:lstStyle/>
        <a:p>
          <a:endParaRPr lang="en-IN"/>
        </a:p>
      </dgm:t>
    </dgm:pt>
    <dgm:pt modelId="{04151612-5907-4800-BAFC-100106C4DE0A}" type="pres">
      <dgm:prSet presAssocID="{39C285D7-9CCB-4125-B609-1A065E12F007}" presName="sp" presStyleCnt="0"/>
      <dgm:spPr/>
    </dgm:pt>
    <dgm:pt modelId="{A8BE1FE6-59D0-4E08-ABB7-9710CC879D39}" type="pres">
      <dgm:prSet presAssocID="{FFD6E1C3-9FA7-4F78-B6AC-5291C2277A2E}" presName="composite" presStyleCnt="0"/>
      <dgm:spPr/>
    </dgm:pt>
    <dgm:pt modelId="{042FD9CC-FB52-4E4B-A870-1CEC8FD3ECA3}" type="pres">
      <dgm:prSet presAssocID="{FFD6E1C3-9FA7-4F78-B6AC-5291C2277A2E}" presName="parentText" presStyleLbl="alignNode1" presStyleIdx="2" presStyleCnt="3">
        <dgm:presLayoutVars>
          <dgm:chMax val="1"/>
          <dgm:bulletEnabled val="1"/>
        </dgm:presLayoutVars>
      </dgm:prSet>
      <dgm:spPr/>
    </dgm:pt>
    <dgm:pt modelId="{3A87090C-155F-4CBE-A6D7-9F909F7F4F5D}" type="pres">
      <dgm:prSet presAssocID="{FFD6E1C3-9FA7-4F78-B6AC-5291C2277A2E}" presName="descendantText" presStyleLbl="alignAcc1" presStyleIdx="2" presStyleCnt="3">
        <dgm:presLayoutVars>
          <dgm:bulletEnabled val="1"/>
        </dgm:presLayoutVars>
      </dgm:prSet>
      <dgm:spPr/>
      <dgm:t>
        <a:bodyPr/>
        <a:lstStyle/>
        <a:p>
          <a:endParaRPr lang="en-IN"/>
        </a:p>
      </dgm:t>
    </dgm:pt>
  </dgm:ptLst>
  <dgm:cxnLst>
    <dgm:cxn modelId="{E4B86B10-C855-4488-8EED-5C5DAD05E7E5}" srcId="{B48275C9-D91D-40AE-A085-B92BB77F30CB}" destId="{6F2299B5-1F07-43A1-9CDA-E0274ABE1AF4}" srcOrd="0" destOrd="0" parTransId="{5FF74461-E883-41AA-BC47-6BC50EA264CB}" sibTransId="{015E488C-D195-4283-8356-B5F2AB325D00}"/>
    <dgm:cxn modelId="{C43A7BA9-7EA8-4C0D-89D1-332DFACAB0A2}" type="presOf" srcId="{27334AFD-0B15-4F17-8095-E934CBA54E59}" destId="{0AE9EB3A-4989-4F95-B21F-34AADCEAE3D3}" srcOrd="0" destOrd="0" presId="urn:microsoft.com/office/officeart/2005/8/layout/chevron2"/>
    <dgm:cxn modelId="{FE16DC45-7A83-4E67-ABFC-D759645788FE}" type="presOf" srcId="{6F2299B5-1F07-43A1-9CDA-E0274ABE1AF4}" destId="{2067F710-5494-4623-B648-C8222A5C14F1}" srcOrd="0" destOrd="0" presId="urn:microsoft.com/office/officeart/2005/8/layout/chevron2"/>
    <dgm:cxn modelId="{FA147EA4-AD2C-4E57-9F0B-BE0438208923}" type="presOf" srcId="{FFD6E1C3-9FA7-4F78-B6AC-5291C2277A2E}" destId="{042FD9CC-FB52-4E4B-A870-1CEC8FD3ECA3}" srcOrd="0" destOrd="0" presId="urn:microsoft.com/office/officeart/2005/8/layout/chevron2"/>
    <dgm:cxn modelId="{F8B8976C-484C-49A7-8E9D-219A5DC6DE05}" srcId="{AB646D11-C8CD-4760-99B9-652EBC9AE05D}" destId="{B48275C9-D91D-40AE-A085-B92BB77F30CB}" srcOrd="0" destOrd="0" parTransId="{814BB5EE-CF82-4135-BBF1-5D7C06604086}" sibTransId="{646DC786-CD36-4F5B-BBAE-91BC2D54ED1D}"/>
    <dgm:cxn modelId="{E69E2F26-ED31-4118-9B49-56142928EBF7}" srcId="{FFD6E1C3-9FA7-4F78-B6AC-5291C2277A2E}" destId="{A259EFD6-04E0-411A-ABA3-33DB9180D718}" srcOrd="0" destOrd="0" parTransId="{46578392-22E7-4969-826B-AF13C483D28A}" sibTransId="{E339F962-60DA-43A6-9530-22194A779424}"/>
    <dgm:cxn modelId="{D3D7ECA6-041D-47C1-B639-B136E0CC418E}" type="presOf" srcId="{5EE1238D-0B52-4B1A-BB58-3A3FA3BD04FD}" destId="{B24B187A-53CA-428E-8BD6-711A832AFA66}" srcOrd="0" destOrd="0" presId="urn:microsoft.com/office/officeart/2005/8/layout/chevron2"/>
    <dgm:cxn modelId="{63AF8C39-AB47-467A-896E-D525B3EA9C5A}" srcId="{AB646D11-C8CD-4760-99B9-652EBC9AE05D}" destId="{27334AFD-0B15-4F17-8095-E934CBA54E59}" srcOrd="1" destOrd="0" parTransId="{754329C2-C08B-47EC-8C5E-8515BFC0C452}" sibTransId="{39C285D7-9CCB-4125-B609-1A065E12F007}"/>
    <dgm:cxn modelId="{DC76E793-7572-4AE3-8E2C-D074B377402E}" type="presOf" srcId="{AB646D11-C8CD-4760-99B9-652EBC9AE05D}" destId="{A1C2D926-A0BE-4363-8DDE-E9D1F7BF6525}" srcOrd="0" destOrd="0" presId="urn:microsoft.com/office/officeart/2005/8/layout/chevron2"/>
    <dgm:cxn modelId="{1AD680F2-01DA-41DF-9174-5AD35B41E815}" srcId="{27334AFD-0B15-4F17-8095-E934CBA54E59}" destId="{5EE1238D-0B52-4B1A-BB58-3A3FA3BD04FD}" srcOrd="0" destOrd="0" parTransId="{0DC687C1-855A-48D9-A441-0B85850B8BD9}" sibTransId="{89F9B0F2-BEA9-4697-8FDE-DD88E01DEFC1}"/>
    <dgm:cxn modelId="{71B37D86-6D5C-4B5E-8D3B-6EE5D57C0130}" type="presOf" srcId="{A259EFD6-04E0-411A-ABA3-33DB9180D718}" destId="{3A87090C-155F-4CBE-A6D7-9F909F7F4F5D}" srcOrd="0" destOrd="0" presId="urn:microsoft.com/office/officeart/2005/8/layout/chevron2"/>
    <dgm:cxn modelId="{2034C509-EB4A-4AA5-ABD7-BB4FC4BE56B2}" srcId="{AB646D11-C8CD-4760-99B9-652EBC9AE05D}" destId="{FFD6E1C3-9FA7-4F78-B6AC-5291C2277A2E}" srcOrd="2" destOrd="0" parTransId="{630F0B1F-4DBD-4BF0-82F6-951D2032CEEC}" sibTransId="{58B97CBD-AA74-47C6-A3CD-FC8C8B1420B0}"/>
    <dgm:cxn modelId="{841C2BA8-A960-4F61-B17E-8CB246D06082}" type="presOf" srcId="{B48275C9-D91D-40AE-A085-B92BB77F30CB}" destId="{DCAEF186-87ED-4EB4-8854-2D30BDAA73FA}" srcOrd="0" destOrd="0" presId="urn:microsoft.com/office/officeart/2005/8/layout/chevron2"/>
    <dgm:cxn modelId="{F3D7A18F-56B2-4617-B51C-02CC2D980DFB}" type="presParOf" srcId="{A1C2D926-A0BE-4363-8DDE-E9D1F7BF6525}" destId="{656F6B1A-D0F7-423C-8A29-EA983FC27E33}" srcOrd="0" destOrd="0" presId="urn:microsoft.com/office/officeart/2005/8/layout/chevron2"/>
    <dgm:cxn modelId="{6E5EA850-8F5C-414F-B37D-1216DB1F4190}" type="presParOf" srcId="{656F6B1A-D0F7-423C-8A29-EA983FC27E33}" destId="{DCAEF186-87ED-4EB4-8854-2D30BDAA73FA}" srcOrd="0" destOrd="0" presId="urn:microsoft.com/office/officeart/2005/8/layout/chevron2"/>
    <dgm:cxn modelId="{7F79C25E-9928-4F81-BCA4-B0AEE16CFB22}" type="presParOf" srcId="{656F6B1A-D0F7-423C-8A29-EA983FC27E33}" destId="{2067F710-5494-4623-B648-C8222A5C14F1}" srcOrd="1" destOrd="0" presId="urn:microsoft.com/office/officeart/2005/8/layout/chevron2"/>
    <dgm:cxn modelId="{A8C2DA96-7B5E-42AA-86E1-872A631B1ECB}" type="presParOf" srcId="{A1C2D926-A0BE-4363-8DDE-E9D1F7BF6525}" destId="{11DC2D92-17A3-4A01-A9AD-D9FED4F5CCF3}" srcOrd="1" destOrd="0" presId="urn:microsoft.com/office/officeart/2005/8/layout/chevron2"/>
    <dgm:cxn modelId="{74A17CB7-0947-4530-8BC6-109E29D928FD}" type="presParOf" srcId="{A1C2D926-A0BE-4363-8DDE-E9D1F7BF6525}" destId="{E920F1CC-83C4-4A79-925D-FDCE1D7B719A}" srcOrd="2" destOrd="0" presId="urn:microsoft.com/office/officeart/2005/8/layout/chevron2"/>
    <dgm:cxn modelId="{694CFD58-0026-4CBD-910D-1635A93E46FA}" type="presParOf" srcId="{E920F1CC-83C4-4A79-925D-FDCE1D7B719A}" destId="{0AE9EB3A-4989-4F95-B21F-34AADCEAE3D3}" srcOrd="0" destOrd="0" presId="urn:microsoft.com/office/officeart/2005/8/layout/chevron2"/>
    <dgm:cxn modelId="{FC816CB3-EA84-4DA3-B763-3DF59FEC6AF3}" type="presParOf" srcId="{E920F1CC-83C4-4A79-925D-FDCE1D7B719A}" destId="{B24B187A-53CA-428E-8BD6-711A832AFA66}" srcOrd="1" destOrd="0" presId="urn:microsoft.com/office/officeart/2005/8/layout/chevron2"/>
    <dgm:cxn modelId="{CCE99BCC-FA11-4B28-A1BB-5F849A3FBD3B}" type="presParOf" srcId="{A1C2D926-A0BE-4363-8DDE-E9D1F7BF6525}" destId="{04151612-5907-4800-BAFC-100106C4DE0A}" srcOrd="3" destOrd="0" presId="urn:microsoft.com/office/officeart/2005/8/layout/chevron2"/>
    <dgm:cxn modelId="{D77CF697-2F2D-4337-8187-EDCE4C94883C}" type="presParOf" srcId="{A1C2D926-A0BE-4363-8DDE-E9D1F7BF6525}" destId="{A8BE1FE6-59D0-4E08-ABB7-9710CC879D39}" srcOrd="4" destOrd="0" presId="urn:microsoft.com/office/officeart/2005/8/layout/chevron2"/>
    <dgm:cxn modelId="{89D3D297-A98F-46DA-AA76-7F9F907D86C3}" type="presParOf" srcId="{A8BE1FE6-59D0-4E08-ABB7-9710CC879D39}" destId="{042FD9CC-FB52-4E4B-A870-1CEC8FD3ECA3}" srcOrd="0" destOrd="0" presId="urn:microsoft.com/office/officeart/2005/8/layout/chevron2"/>
    <dgm:cxn modelId="{2491CB7A-E8C4-445E-A6C8-8F7FD256B5C4}" type="presParOf" srcId="{A8BE1FE6-59D0-4E08-ABB7-9710CC879D39}" destId="{3A87090C-155F-4CBE-A6D7-9F909F7F4F5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9BA6EC-DD6E-414B-8791-07E5BDD69495}"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10AE24B1-F271-4A8B-8E6C-AD75533C7512}">
      <dgm:prSet phldrT="[Text]"/>
      <dgm:spPr/>
      <dgm:t>
        <a:bodyPr/>
        <a:lstStyle/>
        <a:p>
          <a:r>
            <a:rPr lang="en-US" dirty="0" err="1" smtClean="0"/>
            <a:t>Jupyter</a:t>
          </a:r>
          <a:endParaRPr lang="en-US" dirty="0" smtClean="0"/>
        </a:p>
        <a:p>
          <a:r>
            <a:rPr lang="en-US" dirty="0" smtClean="0"/>
            <a:t>Notebook</a:t>
          </a:r>
          <a:endParaRPr lang="en-IN" dirty="0"/>
        </a:p>
      </dgm:t>
    </dgm:pt>
    <dgm:pt modelId="{9C95AD45-1B78-41CD-8043-1953D23997A9}" type="parTrans" cxnId="{4E0D0AB0-FCE3-4C0D-8681-F327D77B51B0}">
      <dgm:prSet/>
      <dgm:spPr/>
      <dgm:t>
        <a:bodyPr/>
        <a:lstStyle/>
        <a:p>
          <a:endParaRPr lang="en-IN"/>
        </a:p>
      </dgm:t>
    </dgm:pt>
    <dgm:pt modelId="{21E19FC3-748E-4155-948F-E8BB5324E182}" type="sibTrans" cxnId="{4E0D0AB0-FCE3-4C0D-8681-F327D77B51B0}">
      <dgm:prSet/>
      <dgm:spPr/>
      <dgm:t>
        <a:bodyPr/>
        <a:lstStyle/>
        <a:p>
          <a:endParaRPr lang="en-IN"/>
        </a:p>
      </dgm:t>
    </dgm:pt>
    <dgm:pt modelId="{9FAE4159-E92F-4383-B9A2-75C8E73BE396}">
      <dgm:prSet phldrT="[Text]" custT="1"/>
      <dgm:spPr/>
      <dgm:t>
        <a:bodyPr/>
        <a:lstStyle/>
        <a:p>
          <a:r>
            <a:rPr lang="en-US" sz="1800" dirty="0" smtClean="0">
              <a:solidFill>
                <a:schemeClr val="tx1"/>
              </a:solidFill>
              <a:latin typeface="+mn-lt"/>
            </a:rPr>
            <a:t>It is an open source web application </a:t>
          </a:r>
          <a:endParaRPr lang="en-IN" sz="1800" dirty="0">
            <a:solidFill>
              <a:schemeClr val="tx1"/>
            </a:solidFill>
            <a:latin typeface="+mn-lt"/>
          </a:endParaRPr>
        </a:p>
      </dgm:t>
    </dgm:pt>
    <dgm:pt modelId="{F2F84D87-E088-4612-A25B-17C5C60DC66D}" type="parTrans" cxnId="{39D9E0D1-5333-4CA2-B30D-06B820181304}">
      <dgm:prSet/>
      <dgm:spPr/>
      <dgm:t>
        <a:bodyPr/>
        <a:lstStyle/>
        <a:p>
          <a:endParaRPr lang="en-IN"/>
        </a:p>
      </dgm:t>
    </dgm:pt>
    <dgm:pt modelId="{0D28E295-DD9B-47DB-BC7B-2E64738EDDCB}" type="sibTrans" cxnId="{39D9E0D1-5333-4CA2-B30D-06B820181304}">
      <dgm:prSet/>
      <dgm:spPr/>
      <dgm:t>
        <a:bodyPr/>
        <a:lstStyle/>
        <a:p>
          <a:endParaRPr lang="en-IN"/>
        </a:p>
      </dgm:t>
    </dgm:pt>
    <dgm:pt modelId="{2C373924-0B57-48A7-BA68-DD938FFEB980}">
      <dgm:prSet phldrT="[Text]"/>
      <dgm:spPr/>
      <dgm:t>
        <a:bodyPr/>
        <a:lstStyle/>
        <a:p>
          <a:r>
            <a:rPr lang="en-IN" dirty="0" smtClean="0"/>
            <a:t>Tableau </a:t>
          </a:r>
          <a:endParaRPr lang="en-IN" dirty="0"/>
        </a:p>
      </dgm:t>
    </dgm:pt>
    <dgm:pt modelId="{04D43862-84B3-4067-9616-696709244526}" type="parTrans" cxnId="{1D1512CA-C633-4AD6-AB13-7D63264970A0}">
      <dgm:prSet/>
      <dgm:spPr/>
      <dgm:t>
        <a:bodyPr/>
        <a:lstStyle/>
        <a:p>
          <a:endParaRPr lang="en-IN"/>
        </a:p>
      </dgm:t>
    </dgm:pt>
    <dgm:pt modelId="{1C084A78-DFA8-471D-9844-7A7F45CA6E9F}" type="sibTrans" cxnId="{1D1512CA-C633-4AD6-AB13-7D63264970A0}">
      <dgm:prSet/>
      <dgm:spPr/>
      <dgm:t>
        <a:bodyPr/>
        <a:lstStyle/>
        <a:p>
          <a:endParaRPr lang="en-IN"/>
        </a:p>
      </dgm:t>
    </dgm:pt>
    <dgm:pt modelId="{44BDD229-81FC-4EA2-954A-691FDE490281}">
      <dgm:prSet phldrT="[Text]" custT="1"/>
      <dgm:spPr/>
      <dgm:t>
        <a:bodyPr/>
        <a:lstStyle/>
        <a:p>
          <a:r>
            <a:rPr lang="en-US" sz="1800" b="0" i="0" dirty="0" smtClean="0"/>
            <a:t>Tableau is a powerful and fastest growing data visualization tool used in the Business Intelligence Industry.</a:t>
          </a:r>
          <a:endParaRPr lang="en-IN" sz="1800" dirty="0"/>
        </a:p>
      </dgm:t>
    </dgm:pt>
    <dgm:pt modelId="{3DEECF42-8544-4ECD-92AF-DFF0905B09F8}" type="parTrans" cxnId="{FCFA584B-41E7-49C9-8416-C76F78948969}">
      <dgm:prSet/>
      <dgm:spPr/>
      <dgm:t>
        <a:bodyPr/>
        <a:lstStyle/>
        <a:p>
          <a:endParaRPr lang="en-IN"/>
        </a:p>
      </dgm:t>
    </dgm:pt>
    <dgm:pt modelId="{86A346E1-586E-4A87-BA76-9B9976ECCA8F}" type="sibTrans" cxnId="{FCFA584B-41E7-49C9-8416-C76F78948969}">
      <dgm:prSet/>
      <dgm:spPr/>
      <dgm:t>
        <a:bodyPr/>
        <a:lstStyle/>
        <a:p>
          <a:endParaRPr lang="en-IN"/>
        </a:p>
      </dgm:t>
    </dgm:pt>
    <dgm:pt modelId="{6D0BE9ED-CC5E-491C-9675-E3B60FEEC5FF}">
      <dgm:prSet phldrT="[Text]"/>
      <dgm:spPr/>
      <dgm:t>
        <a:bodyPr/>
        <a:lstStyle/>
        <a:p>
          <a:r>
            <a:rPr lang="en-US" dirty="0" err="1" smtClean="0"/>
            <a:t>Pycharm</a:t>
          </a:r>
          <a:endParaRPr lang="en-IN" dirty="0"/>
        </a:p>
      </dgm:t>
    </dgm:pt>
    <dgm:pt modelId="{C2D620C3-6B3C-4731-A862-7AE62FC2F533}" type="parTrans" cxnId="{E2D5EC51-B4CF-4EB8-B133-422D353CFFFB}">
      <dgm:prSet/>
      <dgm:spPr/>
      <dgm:t>
        <a:bodyPr/>
        <a:lstStyle/>
        <a:p>
          <a:endParaRPr lang="en-IN"/>
        </a:p>
      </dgm:t>
    </dgm:pt>
    <dgm:pt modelId="{AF6864B8-A0D6-4993-A954-6A71D0598C0E}" type="sibTrans" cxnId="{E2D5EC51-B4CF-4EB8-B133-422D353CFFFB}">
      <dgm:prSet/>
      <dgm:spPr/>
      <dgm:t>
        <a:bodyPr/>
        <a:lstStyle/>
        <a:p>
          <a:endParaRPr lang="en-IN"/>
        </a:p>
      </dgm:t>
    </dgm:pt>
    <dgm:pt modelId="{A03C2091-1A4A-45BE-B940-23626A190EF8}">
      <dgm:prSet phldrT="[Text]" custT="1"/>
      <dgm:spPr/>
      <dgm:t>
        <a:bodyPr/>
        <a:lstStyle/>
        <a:p>
          <a:r>
            <a:rPr lang="en-US" sz="1800" b="0" i="0" dirty="0" err="1" smtClean="0"/>
            <a:t>PyCharm</a:t>
          </a:r>
          <a:r>
            <a:rPr lang="en-US" sz="1800" b="0" i="0" dirty="0" smtClean="0"/>
            <a:t> is a dedicated Python Integrated Development Environment (IDE) providing a wide range of essential tools for Python developers, tightly integrated to create a convenient environment for productive Python, web, and data science development</a:t>
          </a:r>
          <a:endParaRPr lang="en-IN" sz="1800" b="0" dirty="0"/>
        </a:p>
      </dgm:t>
    </dgm:pt>
    <dgm:pt modelId="{3C36FC0D-BD72-49AE-AD7A-4CD932968164}" type="parTrans" cxnId="{90E2C06B-EEF7-4AEC-A539-271024C15224}">
      <dgm:prSet/>
      <dgm:spPr/>
      <dgm:t>
        <a:bodyPr/>
        <a:lstStyle/>
        <a:p>
          <a:endParaRPr lang="en-IN"/>
        </a:p>
      </dgm:t>
    </dgm:pt>
    <dgm:pt modelId="{54406ADA-3F67-4906-A16E-D02A479BDF1C}" type="sibTrans" cxnId="{90E2C06B-EEF7-4AEC-A539-271024C15224}">
      <dgm:prSet/>
      <dgm:spPr/>
      <dgm:t>
        <a:bodyPr/>
        <a:lstStyle/>
        <a:p>
          <a:endParaRPr lang="en-IN"/>
        </a:p>
      </dgm:t>
    </dgm:pt>
    <dgm:pt modelId="{55729750-AEE6-4932-AD39-D81EE400C958}">
      <dgm:prSet custT="1"/>
      <dgm:spPr/>
      <dgm:t>
        <a:bodyPr/>
        <a:lstStyle/>
        <a:p>
          <a:r>
            <a:rPr lang="en-US" sz="1800" dirty="0" smtClean="0">
              <a:solidFill>
                <a:schemeClr val="tx1"/>
              </a:solidFill>
              <a:latin typeface="+mn-lt"/>
            </a:rPr>
            <a:t>that allows you to create and share documents that contain live code, equations, visualizations and narrative text</a:t>
          </a:r>
          <a:endParaRPr lang="en-IN" sz="1800" dirty="0">
            <a:solidFill>
              <a:schemeClr val="tx1"/>
            </a:solidFill>
            <a:latin typeface="+mn-lt"/>
          </a:endParaRPr>
        </a:p>
      </dgm:t>
    </dgm:pt>
    <dgm:pt modelId="{E698DC8E-C732-443C-AB03-2348CB7ACD03}" type="parTrans" cxnId="{767BDA59-5338-448F-8203-E41E6772A022}">
      <dgm:prSet/>
      <dgm:spPr/>
      <dgm:t>
        <a:bodyPr/>
        <a:lstStyle/>
        <a:p>
          <a:endParaRPr lang="en-IN"/>
        </a:p>
      </dgm:t>
    </dgm:pt>
    <dgm:pt modelId="{6A719AC1-232D-4B23-8DAE-96DABF019587}" type="sibTrans" cxnId="{767BDA59-5338-448F-8203-E41E6772A022}">
      <dgm:prSet/>
      <dgm:spPr/>
      <dgm:t>
        <a:bodyPr/>
        <a:lstStyle/>
        <a:p>
          <a:endParaRPr lang="en-IN"/>
        </a:p>
      </dgm:t>
    </dgm:pt>
    <dgm:pt modelId="{3B794265-E98A-4911-83CE-A27F3B006F4E}" type="pres">
      <dgm:prSet presAssocID="{C99BA6EC-DD6E-414B-8791-07E5BDD69495}" presName="linearFlow" presStyleCnt="0">
        <dgm:presLayoutVars>
          <dgm:dir/>
          <dgm:animLvl val="lvl"/>
          <dgm:resizeHandles val="exact"/>
        </dgm:presLayoutVars>
      </dgm:prSet>
      <dgm:spPr/>
    </dgm:pt>
    <dgm:pt modelId="{624E2D25-ACCC-4B3F-B763-45B1D2E278AF}" type="pres">
      <dgm:prSet presAssocID="{10AE24B1-F271-4A8B-8E6C-AD75533C7512}" presName="composite" presStyleCnt="0"/>
      <dgm:spPr/>
    </dgm:pt>
    <dgm:pt modelId="{AA0E87C5-C3E1-4A89-B662-228A72D770A0}" type="pres">
      <dgm:prSet presAssocID="{10AE24B1-F271-4A8B-8E6C-AD75533C7512}" presName="parentText" presStyleLbl="alignNode1" presStyleIdx="0" presStyleCnt="3">
        <dgm:presLayoutVars>
          <dgm:chMax val="1"/>
          <dgm:bulletEnabled val="1"/>
        </dgm:presLayoutVars>
      </dgm:prSet>
      <dgm:spPr/>
    </dgm:pt>
    <dgm:pt modelId="{DD674747-320D-449B-A9B3-F51164AE6754}" type="pres">
      <dgm:prSet presAssocID="{10AE24B1-F271-4A8B-8E6C-AD75533C7512}" presName="descendantText" presStyleLbl="alignAcc1" presStyleIdx="0" presStyleCnt="3">
        <dgm:presLayoutVars>
          <dgm:bulletEnabled val="1"/>
        </dgm:presLayoutVars>
      </dgm:prSet>
      <dgm:spPr/>
      <dgm:t>
        <a:bodyPr/>
        <a:lstStyle/>
        <a:p>
          <a:endParaRPr lang="en-IN"/>
        </a:p>
      </dgm:t>
    </dgm:pt>
    <dgm:pt modelId="{914D88F6-6F1C-4D4A-9E79-C9924CEAA768}" type="pres">
      <dgm:prSet presAssocID="{21E19FC3-748E-4155-948F-E8BB5324E182}" presName="sp" presStyleCnt="0"/>
      <dgm:spPr/>
    </dgm:pt>
    <dgm:pt modelId="{805B576D-7519-4BAF-B444-3EC86B2D2B7A}" type="pres">
      <dgm:prSet presAssocID="{2C373924-0B57-48A7-BA68-DD938FFEB980}" presName="composite" presStyleCnt="0"/>
      <dgm:spPr/>
    </dgm:pt>
    <dgm:pt modelId="{849832A1-1C17-440E-BF92-9D840EA5467C}" type="pres">
      <dgm:prSet presAssocID="{2C373924-0B57-48A7-BA68-DD938FFEB980}" presName="parentText" presStyleLbl="alignNode1" presStyleIdx="1" presStyleCnt="3">
        <dgm:presLayoutVars>
          <dgm:chMax val="1"/>
          <dgm:bulletEnabled val="1"/>
        </dgm:presLayoutVars>
      </dgm:prSet>
      <dgm:spPr/>
      <dgm:t>
        <a:bodyPr/>
        <a:lstStyle/>
        <a:p>
          <a:endParaRPr lang="en-IN"/>
        </a:p>
      </dgm:t>
    </dgm:pt>
    <dgm:pt modelId="{0E1C3969-D034-40DD-8B05-1B6BD8EFFB25}" type="pres">
      <dgm:prSet presAssocID="{2C373924-0B57-48A7-BA68-DD938FFEB980}" presName="descendantText" presStyleLbl="alignAcc1" presStyleIdx="1" presStyleCnt="3">
        <dgm:presLayoutVars>
          <dgm:bulletEnabled val="1"/>
        </dgm:presLayoutVars>
      </dgm:prSet>
      <dgm:spPr/>
      <dgm:t>
        <a:bodyPr/>
        <a:lstStyle/>
        <a:p>
          <a:endParaRPr lang="en-IN"/>
        </a:p>
      </dgm:t>
    </dgm:pt>
    <dgm:pt modelId="{FCCF066D-F933-4D4D-B03A-5EA291441906}" type="pres">
      <dgm:prSet presAssocID="{1C084A78-DFA8-471D-9844-7A7F45CA6E9F}" presName="sp" presStyleCnt="0"/>
      <dgm:spPr/>
    </dgm:pt>
    <dgm:pt modelId="{4760A831-5934-450A-AA81-D0BC79488332}" type="pres">
      <dgm:prSet presAssocID="{6D0BE9ED-CC5E-491C-9675-E3B60FEEC5FF}" presName="composite" presStyleCnt="0"/>
      <dgm:spPr/>
    </dgm:pt>
    <dgm:pt modelId="{E66C784B-CEE2-4540-BD61-CB5C200794DC}" type="pres">
      <dgm:prSet presAssocID="{6D0BE9ED-CC5E-491C-9675-E3B60FEEC5FF}" presName="parentText" presStyleLbl="alignNode1" presStyleIdx="2" presStyleCnt="3">
        <dgm:presLayoutVars>
          <dgm:chMax val="1"/>
          <dgm:bulletEnabled val="1"/>
        </dgm:presLayoutVars>
      </dgm:prSet>
      <dgm:spPr/>
    </dgm:pt>
    <dgm:pt modelId="{0B816685-BEE1-4A2F-A3B7-E2A0724D5505}" type="pres">
      <dgm:prSet presAssocID="{6D0BE9ED-CC5E-491C-9675-E3B60FEEC5FF}" presName="descendantText" presStyleLbl="alignAcc1" presStyleIdx="2" presStyleCnt="3">
        <dgm:presLayoutVars>
          <dgm:bulletEnabled val="1"/>
        </dgm:presLayoutVars>
      </dgm:prSet>
      <dgm:spPr/>
      <dgm:t>
        <a:bodyPr/>
        <a:lstStyle/>
        <a:p>
          <a:endParaRPr lang="en-IN"/>
        </a:p>
      </dgm:t>
    </dgm:pt>
  </dgm:ptLst>
  <dgm:cxnLst>
    <dgm:cxn modelId="{FCFA584B-41E7-49C9-8416-C76F78948969}" srcId="{2C373924-0B57-48A7-BA68-DD938FFEB980}" destId="{44BDD229-81FC-4EA2-954A-691FDE490281}" srcOrd="0" destOrd="0" parTransId="{3DEECF42-8544-4ECD-92AF-DFF0905B09F8}" sibTransId="{86A346E1-586E-4A87-BA76-9B9976ECCA8F}"/>
    <dgm:cxn modelId="{39D9E0D1-5333-4CA2-B30D-06B820181304}" srcId="{10AE24B1-F271-4A8B-8E6C-AD75533C7512}" destId="{9FAE4159-E92F-4383-B9A2-75C8E73BE396}" srcOrd="0" destOrd="0" parTransId="{F2F84D87-E088-4612-A25B-17C5C60DC66D}" sibTransId="{0D28E295-DD9B-47DB-BC7B-2E64738EDDCB}"/>
    <dgm:cxn modelId="{3435BB6D-B71B-4EDB-A8AA-682C4632D72B}" type="presOf" srcId="{A03C2091-1A4A-45BE-B940-23626A190EF8}" destId="{0B816685-BEE1-4A2F-A3B7-E2A0724D5505}" srcOrd="0" destOrd="0" presId="urn:microsoft.com/office/officeart/2005/8/layout/chevron2"/>
    <dgm:cxn modelId="{4E0D0AB0-FCE3-4C0D-8681-F327D77B51B0}" srcId="{C99BA6EC-DD6E-414B-8791-07E5BDD69495}" destId="{10AE24B1-F271-4A8B-8E6C-AD75533C7512}" srcOrd="0" destOrd="0" parTransId="{9C95AD45-1B78-41CD-8043-1953D23997A9}" sibTransId="{21E19FC3-748E-4155-948F-E8BB5324E182}"/>
    <dgm:cxn modelId="{767BDA59-5338-448F-8203-E41E6772A022}" srcId="{10AE24B1-F271-4A8B-8E6C-AD75533C7512}" destId="{55729750-AEE6-4932-AD39-D81EE400C958}" srcOrd="1" destOrd="0" parTransId="{E698DC8E-C732-443C-AB03-2348CB7ACD03}" sibTransId="{6A719AC1-232D-4B23-8DAE-96DABF019587}"/>
    <dgm:cxn modelId="{1D1512CA-C633-4AD6-AB13-7D63264970A0}" srcId="{C99BA6EC-DD6E-414B-8791-07E5BDD69495}" destId="{2C373924-0B57-48A7-BA68-DD938FFEB980}" srcOrd="1" destOrd="0" parTransId="{04D43862-84B3-4067-9616-696709244526}" sibTransId="{1C084A78-DFA8-471D-9844-7A7F45CA6E9F}"/>
    <dgm:cxn modelId="{E2D5EC51-B4CF-4EB8-B133-422D353CFFFB}" srcId="{C99BA6EC-DD6E-414B-8791-07E5BDD69495}" destId="{6D0BE9ED-CC5E-491C-9675-E3B60FEEC5FF}" srcOrd="2" destOrd="0" parTransId="{C2D620C3-6B3C-4731-A862-7AE62FC2F533}" sibTransId="{AF6864B8-A0D6-4993-A954-6A71D0598C0E}"/>
    <dgm:cxn modelId="{DDB01CCC-C0A6-4E1B-BB73-614952C393EB}" type="presOf" srcId="{C99BA6EC-DD6E-414B-8791-07E5BDD69495}" destId="{3B794265-E98A-4911-83CE-A27F3B006F4E}" srcOrd="0" destOrd="0" presId="urn:microsoft.com/office/officeart/2005/8/layout/chevron2"/>
    <dgm:cxn modelId="{B95B3D41-7543-49B7-9E43-17C1F852837B}" type="presOf" srcId="{6D0BE9ED-CC5E-491C-9675-E3B60FEEC5FF}" destId="{E66C784B-CEE2-4540-BD61-CB5C200794DC}" srcOrd="0" destOrd="0" presId="urn:microsoft.com/office/officeart/2005/8/layout/chevron2"/>
    <dgm:cxn modelId="{90E2C06B-EEF7-4AEC-A539-271024C15224}" srcId="{6D0BE9ED-CC5E-491C-9675-E3B60FEEC5FF}" destId="{A03C2091-1A4A-45BE-B940-23626A190EF8}" srcOrd="0" destOrd="0" parTransId="{3C36FC0D-BD72-49AE-AD7A-4CD932968164}" sibTransId="{54406ADA-3F67-4906-A16E-D02A479BDF1C}"/>
    <dgm:cxn modelId="{80349DAF-CEC9-4632-9E5E-611853BCE459}" type="presOf" srcId="{2C373924-0B57-48A7-BA68-DD938FFEB980}" destId="{849832A1-1C17-440E-BF92-9D840EA5467C}" srcOrd="0" destOrd="0" presId="urn:microsoft.com/office/officeart/2005/8/layout/chevron2"/>
    <dgm:cxn modelId="{0C393CEE-4A39-4BD8-B269-B7DB233DFC33}" type="presOf" srcId="{44BDD229-81FC-4EA2-954A-691FDE490281}" destId="{0E1C3969-D034-40DD-8B05-1B6BD8EFFB25}" srcOrd="0" destOrd="0" presId="urn:microsoft.com/office/officeart/2005/8/layout/chevron2"/>
    <dgm:cxn modelId="{52B1C855-9AC5-4A6D-9C7D-6093D55DE271}" type="presOf" srcId="{9FAE4159-E92F-4383-B9A2-75C8E73BE396}" destId="{DD674747-320D-449B-A9B3-F51164AE6754}" srcOrd="0" destOrd="0" presId="urn:microsoft.com/office/officeart/2005/8/layout/chevron2"/>
    <dgm:cxn modelId="{A6E52101-643E-45E2-9F1A-A4C2F7645150}" type="presOf" srcId="{55729750-AEE6-4932-AD39-D81EE400C958}" destId="{DD674747-320D-449B-A9B3-F51164AE6754}" srcOrd="0" destOrd="1" presId="urn:microsoft.com/office/officeart/2005/8/layout/chevron2"/>
    <dgm:cxn modelId="{2A6B5018-DEA8-4C0C-93EE-018221A936FA}" type="presOf" srcId="{10AE24B1-F271-4A8B-8E6C-AD75533C7512}" destId="{AA0E87C5-C3E1-4A89-B662-228A72D770A0}" srcOrd="0" destOrd="0" presId="urn:microsoft.com/office/officeart/2005/8/layout/chevron2"/>
    <dgm:cxn modelId="{48E26CAC-8675-474D-AB52-847FCF998081}" type="presParOf" srcId="{3B794265-E98A-4911-83CE-A27F3B006F4E}" destId="{624E2D25-ACCC-4B3F-B763-45B1D2E278AF}" srcOrd="0" destOrd="0" presId="urn:microsoft.com/office/officeart/2005/8/layout/chevron2"/>
    <dgm:cxn modelId="{E60B04E7-CC01-4551-81E1-BF69DF823D22}" type="presParOf" srcId="{624E2D25-ACCC-4B3F-B763-45B1D2E278AF}" destId="{AA0E87C5-C3E1-4A89-B662-228A72D770A0}" srcOrd="0" destOrd="0" presId="urn:microsoft.com/office/officeart/2005/8/layout/chevron2"/>
    <dgm:cxn modelId="{D34CBA30-E7D6-443B-A107-5C8940337E26}" type="presParOf" srcId="{624E2D25-ACCC-4B3F-B763-45B1D2E278AF}" destId="{DD674747-320D-449B-A9B3-F51164AE6754}" srcOrd="1" destOrd="0" presId="urn:microsoft.com/office/officeart/2005/8/layout/chevron2"/>
    <dgm:cxn modelId="{32B41D98-9185-4B90-82B0-96F1001CDBEC}" type="presParOf" srcId="{3B794265-E98A-4911-83CE-A27F3B006F4E}" destId="{914D88F6-6F1C-4D4A-9E79-C9924CEAA768}" srcOrd="1" destOrd="0" presId="urn:microsoft.com/office/officeart/2005/8/layout/chevron2"/>
    <dgm:cxn modelId="{6B593F1A-0AA1-43EE-A8D0-0E1862DC6AAA}" type="presParOf" srcId="{3B794265-E98A-4911-83CE-A27F3B006F4E}" destId="{805B576D-7519-4BAF-B444-3EC86B2D2B7A}" srcOrd="2" destOrd="0" presId="urn:microsoft.com/office/officeart/2005/8/layout/chevron2"/>
    <dgm:cxn modelId="{A6BBE49E-AC20-421A-986E-F2C82D984C8D}" type="presParOf" srcId="{805B576D-7519-4BAF-B444-3EC86B2D2B7A}" destId="{849832A1-1C17-440E-BF92-9D840EA5467C}" srcOrd="0" destOrd="0" presId="urn:microsoft.com/office/officeart/2005/8/layout/chevron2"/>
    <dgm:cxn modelId="{0119D564-B150-4A7A-8C7E-DB87F89A0262}" type="presParOf" srcId="{805B576D-7519-4BAF-B444-3EC86B2D2B7A}" destId="{0E1C3969-D034-40DD-8B05-1B6BD8EFFB25}" srcOrd="1" destOrd="0" presId="urn:microsoft.com/office/officeart/2005/8/layout/chevron2"/>
    <dgm:cxn modelId="{156B5FA6-AE7D-400A-AAA0-77C84B44E023}" type="presParOf" srcId="{3B794265-E98A-4911-83CE-A27F3B006F4E}" destId="{FCCF066D-F933-4D4D-B03A-5EA291441906}" srcOrd="3" destOrd="0" presId="urn:microsoft.com/office/officeart/2005/8/layout/chevron2"/>
    <dgm:cxn modelId="{4B2521B1-393B-430A-A90B-A8E6C78E7A64}" type="presParOf" srcId="{3B794265-E98A-4911-83CE-A27F3B006F4E}" destId="{4760A831-5934-450A-AA81-D0BC79488332}" srcOrd="4" destOrd="0" presId="urn:microsoft.com/office/officeart/2005/8/layout/chevron2"/>
    <dgm:cxn modelId="{D11C518F-B468-4B48-99B6-5741316A2465}" type="presParOf" srcId="{4760A831-5934-450A-AA81-D0BC79488332}" destId="{E66C784B-CEE2-4540-BD61-CB5C200794DC}" srcOrd="0" destOrd="0" presId="urn:microsoft.com/office/officeart/2005/8/layout/chevron2"/>
    <dgm:cxn modelId="{F2DCD51A-C1BD-4A7E-8487-E936C198D147}" type="presParOf" srcId="{4760A831-5934-450A-AA81-D0BC79488332}" destId="{0B816685-BEE1-4A2F-A3B7-E2A0724D55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AEF186-87ED-4EB4-8854-2D30BDAA73FA}">
      <dsp:nvSpPr>
        <dsp:cNvPr id="0" name=""/>
        <dsp:cNvSpPr/>
      </dsp:nvSpPr>
      <dsp:spPr>
        <a:xfrm rot="5400000">
          <a:off x="-289718" y="292805"/>
          <a:ext cx="1931458" cy="13520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Python</a:t>
          </a:r>
          <a:endParaRPr lang="en-IN" sz="2100" kern="1200" dirty="0"/>
        </a:p>
      </dsp:txBody>
      <dsp:txXfrm rot="-5400000">
        <a:off x="1" y="679096"/>
        <a:ext cx="1352020" cy="579438"/>
      </dsp:txXfrm>
    </dsp:sp>
    <dsp:sp modelId="{2067F710-5494-4623-B648-C8222A5C14F1}">
      <dsp:nvSpPr>
        <dsp:cNvPr id="0" name=""/>
        <dsp:cNvSpPr/>
      </dsp:nvSpPr>
      <dsp:spPr>
        <a:xfrm rot="5400000">
          <a:off x="4112286" y="-2757179"/>
          <a:ext cx="1255447" cy="677597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solidFill>
                <a:schemeClr val="tx1"/>
              </a:solidFill>
            </a:rPr>
            <a:t>Python is an interpreted, object-oriented, high-level programming language with dynamic semantics</a:t>
          </a:r>
          <a:endParaRPr lang="en-IN" sz="2100" kern="1200" dirty="0">
            <a:solidFill>
              <a:schemeClr val="tx1"/>
            </a:solidFill>
          </a:endParaRPr>
        </a:p>
      </dsp:txBody>
      <dsp:txXfrm rot="-5400000">
        <a:off x="1352020" y="64373"/>
        <a:ext cx="6714693" cy="1132875"/>
      </dsp:txXfrm>
    </dsp:sp>
    <dsp:sp modelId="{0AE9EB3A-4989-4F95-B21F-34AADCEAE3D3}">
      <dsp:nvSpPr>
        <dsp:cNvPr id="0" name=""/>
        <dsp:cNvSpPr/>
      </dsp:nvSpPr>
      <dsp:spPr>
        <a:xfrm rot="5400000">
          <a:off x="-289718" y="2033323"/>
          <a:ext cx="1931458" cy="13520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Machine learning</a:t>
          </a:r>
          <a:endParaRPr lang="en-IN" sz="2100" kern="1200" dirty="0"/>
        </a:p>
      </dsp:txBody>
      <dsp:txXfrm rot="-5400000">
        <a:off x="1" y="2419614"/>
        <a:ext cx="1352020" cy="579438"/>
      </dsp:txXfrm>
    </dsp:sp>
    <dsp:sp modelId="{B24B187A-53CA-428E-8BD6-711A832AFA66}">
      <dsp:nvSpPr>
        <dsp:cNvPr id="0" name=""/>
        <dsp:cNvSpPr/>
      </dsp:nvSpPr>
      <dsp:spPr>
        <a:xfrm rot="5400000">
          <a:off x="4112286" y="-1016661"/>
          <a:ext cx="1255447" cy="677597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b="0" i="0" kern="1200" dirty="0" smtClean="0"/>
            <a:t>Machine learning is an application of artificial intelligence (AI) that provides systems the ability to automatically learn and improve from experience without being explicitly programmed</a:t>
          </a:r>
          <a:endParaRPr lang="en-IN" sz="2100" kern="1200" dirty="0"/>
        </a:p>
      </dsp:txBody>
      <dsp:txXfrm rot="-5400000">
        <a:off x="1352020" y="1804891"/>
        <a:ext cx="6714693" cy="1132875"/>
      </dsp:txXfrm>
    </dsp:sp>
    <dsp:sp modelId="{042FD9CC-FB52-4E4B-A870-1CEC8FD3ECA3}">
      <dsp:nvSpPr>
        <dsp:cNvPr id="0" name=""/>
        <dsp:cNvSpPr/>
      </dsp:nvSpPr>
      <dsp:spPr>
        <a:xfrm rot="5400000">
          <a:off x="-289718" y="3773840"/>
          <a:ext cx="1931458" cy="13520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Flask</a:t>
          </a:r>
          <a:endParaRPr lang="en-IN" sz="2100" kern="1200" dirty="0"/>
        </a:p>
      </dsp:txBody>
      <dsp:txXfrm rot="-5400000">
        <a:off x="1" y="4160131"/>
        <a:ext cx="1352020" cy="579438"/>
      </dsp:txXfrm>
    </dsp:sp>
    <dsp:sp modelId="{3A87090C-155F-4CBE-A6D7-9F909F7F4F5D}">
      <dsp:nvSpPr>
        <dsp:cNvPr id="0" name=""/>
        <dsp:cNvSpPr/>
      </dsp:nvSpPr>
      <dsp:spPr>
        <a:xfrm rot="5400000">
          <a:off x="4112286" y="723856"/>
          <a:ext cx="1255447" cy="677597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b="0" i="0" kern="1200" dirty="0" smtClean="0"/>
            <a:t>Flask is a web framework, it’s a Python module that lets you develop web applications easily. It’s has a small and easy-to-extend core</a:t>
          </a:r>
          <a:endParaRPr lang="en-IN" sz="2100" kern="1200" dirty="0"/>
        </a:p>
      </dsp:txBody>
      <dsp:txXfrm rot="-5400000">
        <a:off x="1352020" y="3545408"/>
        <a:ext cx="6714693" cy="11328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E87C5-C3E1-4A89-B662-228A72D770A0}">
      <dsp:nvSpPr>
        <dsp:cNvPr id="0" name=""/>
        <dsp:cNvSpPr/>
      </dsp:nvSpPr>
      <dsp:spPr>
        <a:xfrm rot="5400000">
          <a:off x="-289435" y="295165"/>
          <a:ext cx="1929572" cy="135070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err="1" smtClean="0"/>
            <a:t>Jupyter</a:t>
          </a:r>
          <a:endParaRPr lang="en-US" sz="1700" kern="1200" dirty="0" smtClean="0"/>
        </a:p>
        <a:p>
          <a:pPr lvl="0" algn="ctr" defTabSz="755650">
            <a:lnSpc>
              <a:spcPct val="90000"/>
            </a:lnSpc>
            <a:spcBef>
              <a:spcPct val="0"/>
            </a:spcBef>
            <a:spcAft>
              <a:spcPct val="35000"/>
            </a:spcAft>
          </a:pPr>
          <a:r>
            <a:rPr lang="en-US" sz="1700" kern="1200" dirty="0" smtClean="0"/>
            <a:t>Notebook</a:t>
          </a:r>
          <a:endParaRPr lang="en-IN" sz="1700" kern="1200" dirty="0"/>
        </a:p>
      </dsp:txBody>
      <dsp:txXfrm rot="-5400000">
        <a:off x="1" y="681079"/>
        <a:ext cx="1350700" cy="578872"/>
      </dsp:txXfrm>
    </dsp:sp>
    <dsp:sp modelId="{DD674747-320D-449B-A9B3-F51164AE6754}">
      <dsp:nvSpPr>
        <dsp:cNvPr id="0" name=""/>
        <dsp:cNvSpPr/>
      </dsp:nvSpPr>
      <dsp:spPr>
        <a:xfrm rot="5400000">
          <a:off x="4112239" y="-2755809"/>
          <a:ext cx="1254221" cy="677729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solidFill>
                <a:schemeClr val="tx1"/>
              </a:solidFill>
              <a:latin typeface="+mn-lt"/>
            </a:rPr>
            <a:t>It is an open source web application </a:t>
          </a:r>
          <a:endParaRPr lang="en-IN" sz="1800" kern="1200" dirty="0">
            <a:solidFill>
              <a:schemeClr val="tx1"/>
            </a:solidFill>
            <a:latin typeface="+mn-lt"/>
          </a:endParaRPr>
        </a:p>
        <a:p>
          <a:pPr marL="171450" lvl="1" indent="-171450" algn="l" defTabSz="800100">
            <a:lnSpc>
              <a:spcPct val="90000"/>
            </a:lnSpc>
            <a:spcBef>
              <a:spcPct val="0"/>
            </a:spcBef>
            <a:spcAft>
              <a:spcPct val="15000"/>
            </a:spcAft>
            <a:buChar char="••"/>
          </a:pPr>
          <a:r>
            <a:rPr lang="en-US" sz="1800" kern="1200" dirty="0" smtClean="0">
              <a:solidFill>
                <a:schemeClr val="tx1"/>
              </a:solidFill>
              <a:latin typeface="+mn-lt"/>
            </a:rPr>
            <a:t>that allows you to create and share documents that contain live code, equations, visualizations and narrative text</a:t>
          </a:r>
          <a:endParaRPr lang="en-IN" sz="1800" kern="1200" dirty="0">
            <a:solidFill>
              <a:schemeClr val="tx1"/>
            </a:solidFill>
            <a:latin typeface="+mn-lt"/>
          </a:endParaRPr>
        </a:p>
      </dsp:txBody>
      <dsp:txXfrm rot="-5400000">
        <a:off x="1350700" y="66956"/>
        <a:ext cx="6716073" cy="1131769"/>
      </dsp:txXfrm>
    </dsp:sp>
    <dsp:sp modelId="{849832A1-1C17-440E-BF92-9D840EA5467C}">
      <dsp:nvSpPr>
        <dsp:cNvPr id="0" name=""/>
        <dsp:cNvSpPr/>
      </dsp:nvSpPr>
      <dsp:spPr>
        <a:xfrm rot="5400000">
          <a:off x="-289435" y="2033983"/>
          <a:ext cx="1929572" cy="135070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IN" sz="1700" kern="1200" dirty="0" smtClean="0"/>
            <a:t>Tableau </a:t>
          </a:r>
          <a:endParaRPr lang="en-IN" sz="1700" kern="1200" dirty="0"/>
        </a:p>
      </dsp:txBody>
      <dsp:txXfrm rot="-5400000">
        <a:off x="1" y="2419897"/>
        <a:ext cx="1350700" cy="578872"/>
      </dsp:txXfrm>
    </dsp:sp>
    <dsp:sp modelId="{0E1C3969-D034-40DD-8B05-1B6BD8EFFB25}">
      <dsp:nvSpPr>
        <dsp:cNvPr id="0" name=""/>
        <dsp:cNvSpPr/>
      </dsp:nvSpPr>
      <dsp:spPr>
        <a:xfrm rot="5400000">
          <a:off x="4112239" y="-1016991"/>
          <a:ext cx="1254221" cy="677729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smtClean="0"/>
            <a:t>Tableau is a powerful and fastest growing data visualization tool used in the Business Intelligence Industry.</a:t>
          </a:r>
          <a:endParaRPr lang="en-IN" sz="1800" kern="1200" dirty="0"/>
        </a:p>
      </dsp:txBody>
      <dsp:txXfrm rot="-5400000">
        <a:off x="1350700" y="1805774"/>
        <a:ext cx="6716073" cy="1131769"/>
      </dsp:txXfrm>
    </dsp:sp>
    <dsp:sp modelId="{E66C784B-CEE2-4540-BD61-CB5C200794DC}">
      <dsp:nvSpPr>
        <dsp:cNvPr id="0" name=""/>
        <dsp:cNvSpPr/>
      </dsp:nvSpPr>
      <dsp:spPr>
        <a:xfrm rot="5400000">
          <a:off x="-289435" y="3772801"/>
          <a:ext cx="1929572" cy="135070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err="1" smtClean="0"/>
            <a:t>Pycharm</a:t>
          </a:r>
          <a:endParaRPr lang="en-IN" sz="1700" kern="1200" dirty="0"/>
        </a:p>
      </dsp:txBody>
      <dsp:txXfrm rot="-5400000">
        <a:off x="1" y="4158715"/>
        <a:ext cx="1350700" cy="578872"/>
      </dsp:txXfrm>
    </dsp:sp>
    <dsp:sp modelId="{0B816685-BEE1-4A2F-A3B7-E2A0724D5505}">
      <dsp:nvSpPr>
        <dsp:cNvPr id="0" name=""/>
        <dsp:cNvSpPr/>
      </dsp:nvSpPr>
      <dsp:spPr>
        <a:xfrm rot="5400000">
          <a:off x="4112239" y="721826"/>
          <a:ext cx="1254221" cy="677729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err="1" smtClean="0"/>
            <a:t>PyCharm</a:t>
          </a:r>
          <a:r>
            <a:rPr lang="en-US" sz="1800" b="0" i="0" kern="1200" dirty="0" smtClean="0"/>
            <a:t> is a dedicated Python Integrated Development Environment (IDE) providing a wide range of essential tools for Python developers, tightly integrated to create a convenient environment for productive Python, web, and data science development</a:t>
          </a:r>
          <a:endParaRPr lang="en-IN" sz="1800" b="0" kern="1200" dirty="0"/>
        </a:p>
      </dsp:txBody>
      <dsp:txXfrm rot="-5400000">
        <a:off x="1350700" y="3544591"/>
        <a:ext cx="6716073" cy="113176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12/10/2021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12/10/2021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12/10/2021</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12/10/2021</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12/10/2021</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12/10/2021</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12/10/2021</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12/10/2021</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12/10/2021</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12/10/2021</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crdownload"/><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Disease Prediction System</a:t>
            </a:r>
          </a:p>
        </p:txBody>
      </p:sp>
      <p:sp>
        <p:nvSpPr>
          <p:cNvPr id="3" name="Subtitle 2"/>
          <p:cNvSpPr>
            <a:spLocks noGrp="1"/>
          </p:cNvSpPr>
          <p:nvPr>
            <p:ph type="subTitle" idx="1"/>
          </p:nvPr>
        </p:nvSpPr>
        <p:spPr/>
        <p:txBody>
          <a:bodyPr/>
          <a:lstStyle/>
          <a:p>
            <a:r>
              <a:rPr lang="en-US" dirty="0"/>
              <a:t>domain – Machine Learning.</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t>Applications</a:t>
            </a:r>
            <a:endParaRPr lang="en-IN" sz="4000" b="1" dirty="0"/>
          </a:p>
        </p:txBody>
      </p:sp>
      <p:sp>
        <p:nvSpPr>
          <p:cNvPr id="4" name="Content Placeholder 3"/>
          <p:cNvSpPr>
            <a:spLocks noGrp="1"/>
          </p:cNvSpPr>
          <p:nvPr>
            <p:ph sz="half" idx="2"/>
          </p:nvPr>
        </p:nvSpPr>
        <p:spPr>
          <a:xfrm>
            <a:off x="2133600" y="1828800"/>
            <a:ext cx="8382000" cy="4575175"/>
          </a:xfrm>
        </p:spPr>
        <p:txBody>
          <a:bodyPr/>
          <a:lstStyle/>
          <a:p>
            <a:pPr marL="342900" indent="-342900">
              <a:buAutoNum type="arabicPeriod"/>
            </a:pPr>
            <a:r>
              <a:rPr lang="en-US" dirty="0"/>
              <a:t>To contribute towards healthcare  sector so that it ease for Doctors and patients  to get all idea about the disease or cancer.</a:t>
            </a:r>
          </a:p>
          <a:p>
            <a:pPr marL="342900" indent="-342900">
              <a:buAutoNum type="arabicPeriod"/>
            </a:pPr>
            <a:r>
              <a:rPr lang="en-US" dirty="0"/>
              <a:t>The purpose is to utilize the ML algorithm and to save </a:t>
            </a:r>
            <a:r>
              <a:rPr lang="en-US" dirty="0" err="1"/>
              <a:t>onces</a:t>
            </a:r>
            <a:r>
              <a:rPr lang="en-US" dirty="0"/>
              <a:t> life </a:t>
            </a:r>
          </a:p>
          <a:p>
            <a:endParaRPr lang="en-IN" dirty="0"/>
          </a:p>
        </p:txBody>
      </p:sp>
    </p:spTree>
    <p:extLst>
      <p:ext uri="{BB962C8B-B14F-4D97-AF65-F5344CB8AC3E}">
        <p14:creationId xmlns:p14="http://schemas.microsoft.com/office/powerpoint/2010/main" val="35483760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smtClean="0"/>
              <a:t>Advantages  </a:t>
            </a:r>
            <a:endParaRPr lang="en-IN" b="1" dirty="0"/>
          </a:p>
        </p:txBody>
      </p:sp>
      <p:pic>
        <p:nvPicPr>
          <p:cNvPr id="5" name="Picture Placeholder 11"/>
          <p:cNvPicPr>
            <a:picLocks noGrp="1" noChangeAspect="1"/>
          </p:cNvPicPr>
          <p:nvPr>
            <p:ph sz="half" idx="1"/>
          </p:nvPr>
        </p:nvPicPr>
        <p:blipFill>
          <a:blip r:embed="rId2">
            <a:extLst>
              <a:ext uri="{28A0092B-C50C-407E-A947-70E740481C1C}">
                <a14:useLocalDpi xmlns:a14="http://schemas.microsoft.com/office/drawing/2010/main" val="0"/>
              </a:ext>
            </a:extLst>
          </a:blip>
          <a:srcRect l="14618" r="14618"/>
          <a:stretch>
            <a:fillRect/>
          </a:stretch>
        </p:blipFill>
        <p:spPr>
          <a:xfrm>
            <a:off x="1219200" y="1676400"/>
            <a:ext cx="3505200" cy="4953366"/>
          </a:xfrm>
        </p:spPr>
      </p:pic>
      <p:sp>
        <p:nvSpPr>
          <p:cNvPr id="6" name="TextBox 5">
            <a:extLst>
              <a:ext uri="{FF2B5EF4-FFF2-40B4-BE49-F238E27FC236}">
                <a16:creationId xmlns="" xmlns:a16="http://schemas.microsoft.com/office/drawing/2014/main" id="{99106DDE-CF78-4F64-8AEA-C35547A603A3}"/>
              </a:ext>
            </a:extLst>
          </p:cNvPr>
          <p:cNvSpPr txBox="1"/>
          <p:nvPr/>
        </p:nvSpPr>
        <p:spPr>
          <a:xfrm>
            <a:off x="6477000" y="2286000"/>
            <a:ext cx="4450393" cy="3970318"/>
          </a:xfrm>
          <a:prstGeom prst="rect">
            <a:avLst/>
          </a:prstGeom>
          <a:noFill/>
        </p:spPr>
        <p:txBody>
          <a:bodyPr wrap="square" rtlCol="0">
            <a:spAutoFit/>
          </a:bodyPr>
          <a:lstStyle/>
          <a:p>
            <a:pPr marL="285750" indent="-285750">
              <a:buFont typeface="Wingdings" pitchFamily="2" charset="2"/>
              <a:buChar char="Ø"/>
            </a:pPr>
            <a:r>
              <a:rPr lang="en-US" altLang="ko-KR" dirty="0" smtClean="0">
                <a:cs typeface="Arial" pitchFamily="34" charset="0"/>
              </a:rPr>
              <a:t>One place </a:t>
            </a:r>
            <a:r>
              <a:rPr lang="en-US" altLang="ko-KR" dirty="0" smtClean="0">
                <a:cs typeface="Arial" pitchFamily="34" charset="0"/>
              </a:rPr>
              <a:t>prediction</a:t>
            </a:r>
            <a:endParaRPr lang="en-US" altLang="ko-KR" dirty="0" smtClean="0">
              <a:cs typeface="Arial" pitchFamily="34" charset="0"/>
            </a:endParaRPr>
          </a:p>
          <a:p>
            <a:pPr marL="285750" indent="-285750">
              <a:buFont typeface="Wingdings" pitchFamily="2" charset="2"/>
              <a:buChar char="Ø"/>
            </a:pPr>
            <a:endParaRPr lang="en-US" altLang="ko-KR" dirty="0">
              <a:cs typeface="Arial" pitchFamily="34" charset="0"/>
            </a:endParaRPr>
          </a:p>
          <a:p>
            <a:pPr marL="285750" indent="-285750">
              <a:buFont typeface="Wingdings" pitchFamily="2" charset="2"/>
              <a:buChar char="Ø"/>
            </a:pPr>
            <a:r>
              <a:rPr lang="en-US" altLang="ko-KR" dirty="0" smtClean="0">
                <a:cs typeface="Arial" pitchFamily="34" charset="0"/>
              </a:rPr>
              <a:t>No extra hardware needed</a:t>
            </a:r>
          </a:p>
          <a:p>
            <a:pPr marL="285750" indent="-285750">
              <a:buFont typeface="Wingdings" pitchFamily="2" charset="2"/>
              <a:buChar char="Ø"/>
            </a:pPr>
            <a:endParaRPr lang="en-US" altLang="ko-KR" dirty="0">
              <a:cs typeface="Arial" pitchFamily="34" charset="0"/>
            </a:endParaRPr>
          </a:p>
          <a:p>
            <a:pPr marL="285750" indent="-285750">
              <a:buFont typeface="Wingdings" pitchFamily="2" charset="2"/>
              <a:buChar char="Ø"/>
            </a:pPr>
            <a:r>
              <a:rPr lang="en-US" altLang="ko-KR" dirty="0" smtClean="0">
                <a:cs typeface="Arial" pitchFamily="34" charset="0"/>
              </a:rPr>
              <a:t>Received Predicated Report</a:t>
            </a:r>
            <a:endParaRPr lang="en-US" altLang="ko-KR" dirty="0" smtClean="0">
              <a:cs typeface="Arial" pitchFamily="34" charset="0"/>
            </a:endParaRPr>
          </a:p>
          <a:p>
            <a:pPr marL="285750" indent="-285750">
              <a:buFont typeface="Wingdings" pitchFamily="2" charset="2"/>
              <a:buChar char="Ø"/>
            </a:pPr>
            <a:endParaRPr lang="en-US" altLang="ko-KR" dirty="0">
              <a:cs typeface="Arial" pitchFamily="34" charset="0"/>
            </a:endParaRPr>
          </a:p>
          <a:p>
            <a:pPr marL="285750" indent="-285750">
              <a:buFont typeface="Wingdings" pitchFamily="2" charset="2"/>
              <a:buChar char="Ø"/>
            </a:pPr>
            <a:r>
              <a:rPr lang="en-US" altLang="ko-KR" dirty="0" smtClean="0">
                <a:cs typeface="Arial" pitchFamily="34" charset="0"/>
              </a:rPr>
              <a:t>Remote point access</a:t>
            </a:r>
          </a:p>
          <a:p>
            <a:pPr marL="285750" indent="-285750">
              <a:buFont typeface="Wingdings" pitchFamily="2" charset="2"/>
              <a:buChar char="Ø"/>
            </a:pPr>
            <a:endParaRPr lang="en-US" altLang="ko-KR" dirty="0">
              <a:cs typeface="Arial" pitchFamily="34" charset="0"/>
            </a:endParaRPr>
          </a:p>
          <a:p>
            <a:pPr marL="285750" indent="-285750">
              <a:buFont typeface="Wingdings" pitchFamily="2" charset="2"/>
              <a:buChar char="Ø"/>
            </a:pPr>
            <a:r>
              <a:rPr lang="en-US" altLang="ko-KR" dirty="0" smtClean="0">
                <a:cs typeface="Arial" pitchFamily="34" charset="0"/>
              </a:rPr>
              <a:t>Easy </a:t>
            </a:r>
            <a:r>
              <a:rPr lang="en-US" altLang="ko-KR" dirty="0" smtClean="0">
                <a:cs typeface="Arial" pitchFamily="34" charset="0"/>
              </a:rPr>
              <a:t>Access</a:t>
            </a:r>
          </a:p>
          <a:p>
            <a:pPr marL="285750" indent="-285750">
              <a:buFont typeface="Wingdings" pitchFamily="2" charset="2"/>
              <a:buChar char="Ø"/>
            </a:pPr>
            <a:endParaRPr lang="en-US" altLang="ko-KR" dirty="0">
              <a:cs typeface="Arial" pitchFamily="34" charset="0"/>
            </a:endParaRPr>
          </a:p>
          <a:p>
            <a:pPr marL="285750" indent="-285750">
              <a:buFont typeface="Wingdings" pitchFamily="2" charset="2"/>
              <a:buChar char="Ø"/>
            </a:pPr>
            <a:r>
              <a:rPr lang="en-US" altLang="ko-KR" dirty="0" smtClean="0">
                <a:cs typeface="Arial" pitchFamily="34" charset="0"/>
              </a:rPr>
              <a:t>User Friendly </a:t>
            </a:r>
            <a:endParaRPr lang="en-US" altLang="ko-KR" dirty="0">
              <a:cs typeface="Arial" pitchFamily="34" charset="0"/>
            </a:endParaRPr>
          </a:p>
          <a:p>
            <a:pPr marL="285750" indent="-285750">
              <a:buFont typeface="Wingdings" pitchFamily="2" charset="2"/>
              <a:buChar char="Ø"/>
            </a:pPr>
            <a:endParaRPr lang="en-US" altLang="ko-KR" dirty="0" smtClean="0">
              <a:cs typeface="Arial" pitchFamily="34" charset="0"/>
            </a:endParaRPr>
          </a:p>
          <a:p>
            <a:pPr marL="285750" indent="-285750">
              <a:buFont typeface="Wingdings" pitchFamily="2" charset="2"/>
              <a:buChar char="Ø"/>
            </a:pPr>
            <a:r>
              <a:rPr lang="en-US" altLang="ko-KR" dirty="0">
                <a:cs typeface="Arial" pitchFamily="34" charset="0"/>
              </a:rPr>
              <a:t>Time Saving Prediction System</a:t>
            </a:r>
          </a:p>
          <a:p>
            <a:pPr marL="285750" indent="-285750">
              <a:buFont typeface="Wingdings" pitchFamily="2" charset="2"/>
              <a:buChar char="Ø"/>
            </a:pPr>
            <a:endParaRPr lang="en-US" altLang="ko-KR" dirty="0">
              <a:cs typeface="Arial" pitchFamily="34" charset="0"/>
            </a:endParaRPr>
          </a:p>
        </p:txBody>
      </p:sp>
    </p:spTree>
    <p:extLst>
      <p:ext uri="{BB962C8B-B14F-4D97-AF65-F5344CB8AC3E}">
        <p14:creationId xmlns:p14="http://schemas.microsoft.com/office/powerpoint/2010/main" val="11535898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t>Disadvantages </a:t>
            </a:r>
            <a:endParaRPr lang="en-IN" sz="4800" b="1" dirty="0"/>
          </a:p>
        </p:txBody>
      </p:sp>
      <p:pic>
        <p:nvPicPr>
          <p:cNvPr id="5" name="Picture Placeholder 1"/>
          <p:cNvPicPr>
            <a:picLocks noChangeAspect="1"/>
          </p:cNvPicPr>
          <p:nvPr/>
        </p:nvPicPr>
        <p:blipFill>
          <a:blip r:embed="rId2">
            <a:extLst>
              <a:ext uri="{28A0092B-C50C-407E-A947-70E740481C1C}">
                <a14:useLocalDpi xmlns:a14="http://schemas.microsoft.com/office/drawing/2010/main" val="0"/>
              </a:ext>
            </a:extLst>
          </a:blip>
          <a:srcRect l="14707" r="14707"/>
          <a:stretch>
            <a:fillRect/>
          </a:stretch>
        </p:blipFill>
        <p:spPr>
          <a:xfrm>
            <a:off x="1295400" y="1799274"/>
            <a:ext cx="3418242" cy="4830126"/>
          </a:xfrm>
          <a:prstGeom prst="rect">
            <a:avLst/>
          </a:prstGeom>
        </p:spPr>
      </p:pic>
      <p:sp>
        <p:nvSpPr>
          <p:cNvPr id="6" name="TextBox 5">
            <a:extLst>
              <a:ext uri="{FF2B5EF4-FFF2-40B4-BE49-F238E27FC236}">
                <a16:creationId xmlns="" xmlns:a16="http://schemas.microsoft.com/office/drawing/2014/main" id="{99106DDE-CF78-4F64-8AEA-C35547A603A3}"/>
              </a:ext>
            </a:extLst>
          </p:cNvPr>
          <p:cNvSpPr txBox="1"/>
          <p:nvPr/>
        </p:nvSpPr>
        <p:spPr>
          <a:xfrm>
            <a:off x="6248400" y="2286000"/>
            <a:ext cx="4450393" cy="2031325"/>
          </a:xfrm>
          <a:prstGeom prst="rect">
            <a:avLst/>
          </a:prstGeom>
          <a:noFill/>
        </p:spPr>
        <p:txBody>
          <a:bodyPr wrap="square" rtlCol="0">
            <a:spAutoFit/>
          </a:bodyPr>
          <a:lstStyle/>
          <a:p>
            <a:endParaRPr lang="en-US" altLang="ko-KR" dirty="0">
              <a:cs typeface="Arial" pitchFamily="34" charset="0"/>
            </a:endParaRPr>
          </a:p>
          <a:p>
            <a:pPr marL="285750" indent="-285750">
              <a:buFont typeface="Wingdings" pitchFamily="2" charset="2"/>
              <a:buChar char="Ø"/>
            </a:pPr>
            <a:r>
              <a:rPr lang="en-US" altLang="ko-KR" dirty="0" smtClean="0">
                <a:cs typeface="Arial" pitchFamily="34" charset="0"/>
              </a:rPr>
              <a:t>Required </a:t>
            </a:r>
            <a:r>
              <a:rPr lang="en-US" altLang="ko-KR" dirty="0" smtClean="0">
                <a:cs typeface="Arial" pitchFamily="34" charset="0"/>
              </a:rPr>
              <a:t>Internet Access</a:t>
            </a:r>
            <a:r>
              <a:rPr lang="en-US" altLang="ko-KR" dirty="0" smtClean="0">
                <a:cs typeface="Arial" pitchFamily="34" charset="0"/>
              </a:rPr>
              <a:t>	</a:t>
            </a:r>
          </a:p>
          <a:p>
            <a:pPr marL="285750" indent="-285750">
              <a:buFont typeface="Wingdings" pitchFamily="2" charset="2"/>
              <a:buChar char="Ø"/>
            </a:pPr>
            <a:endParaRPr lang="en-US" altLang="ko-KR" dirty="0" smtClean="0">
              <a:cs typeface="Arial" pitchFamily="34" charset="0"/>
            </a:endParaRPr>
          </a:p>
          <a:p>
            <a:pPr marL="285750" indent="-285750">
              <a:buFont typeface="Wingdings" pitchFamily="2" charset="2"/>
              <a:buChar char="Ø"/>
            </a:pPr>
            <a:r>
              <a:rPr lang="en-US" altLang="ko-KR" dirty="0" smtClean="0">
                <a:cs typeface="Arial" pitchFamily="34" charset="0"/>
              </a:rPr>
              <a:t>User need to enter proper symptom</a:t>
            </a:r>
          </a:p>
          <a:p>
            <a:pPr marL="285750" indent="-285750">
              <a:buFont typeface="Wingdings" pitchFamily="2" charset="2"/>
              <a:buChar char="Ø"/>
            </a:pPr>
            <a:endParaRPr lang="en-US" altLang="ko-KR" dirty="0">
              <a:solidFill>
                <a:schemeClr val="tx1">
                  <a:lumMod val="75000"/>
                  <a:lumOff val="25000"/>
                </a:schemeClr>
              </a:solidFill>
              <a:cs typeface="Arial" pitchFamily="34" charset="0"/>
            </a:endParaRPr>
          </a:p>
          <a:p>
            <a:endParaRPr lang="en-US" altLang="ko-KR" dirty="0" smtClean="0">
              <a:solidFill>
                <a:schemeClr val="tx1">
                  <a:lumMod val="75000"/>
                  <a:lumOff val="25000"/>
                </a:schemeClr>
              </a:solidFill>
              <a:cs typeface="Arial" pitchFamily="34" charset="0"/>
            </a:endParaRPr>
          </a:p>
          <a:p>
            <a:endParaRPr lang="en-US" altLang="ko-KR"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2954258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Scope of project </a:t>
            </a:r>
          </a:p>
        </p:txBody>
      </p:sp>
      <p:sp>
        <p:nvSpPr>
          <p:cNvPr id="3" name="Content Placeholder 2"/>
          <p:cNvSpPr>
            <a:spLocks noGrp="1"/>
          </p:cNvSpPr>
          <p:nvPr>
            <p:ph sz="half" idx="1"/>
          </p:nvPr>
        </p:nvSpPr>
        <p:spPr>
          <a:xfrm>
            <a:off x="1066800" y="1825624"/>
            <a:ext cx="10134600" cy="4575175"/>
          </a:xfrm>
        </p:spPr>
        <p:txBody>
          <a:bodyPr/>
          <a:lstStyle/>
          <a:p>
            <a:r>
              <a:rPr lang="en-US" dirty="0"/>
              <a:t>This project helps in medical field.</a:t>
            </a:r>
          </a:p>
          <a:p>
            <a:r>
              <a:rPr lang="en-US" dirty="0"/>
              <a:t>It helps Patients and doctors to get ease understanding about what issue or disease a patient is facing and how to treat that disease.</a:t>
            </a:r>
          </a:p>
          <a:p>
            <a:r>
              <a:rPr lang="en-US" dirty="0"/>
              <a:t>As it is ML </a:t>
            </a:r>
            <a:r>
              <a:rPr lang="en-US" dirty="0" smtClean="0"/>
              <a:t>based </a:t>
            </a:r>
            <a:r>
              <a:rPr lang="en-US" dirty="0"/>
              <a:t>project it also help to predict which types of disease it if the disease have several types.</a:t>
            </a:r>
          </a:p>
        </p:txBody>
      </p:sp>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Future Scope of Disease Prediction System</a:t>
            </a:r>
            <a:endParaRPr lang="en-IN" b="1" dirty="0"/>
          </a:p>
        </p:txBody>
      </p:sp>
      <p:pic>
        <p:nvPicPr>
          <p:cNvPr id="5" name="Picture 4" descr="F:\mit 3rd sem\miniprojsem3\images (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2057400"/>
            <a:ext cx="3672408" cy="446449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62000" y="2057400"/>
            <a:ext cx="5548250" cy="2031325"/>
          </a:xfrm>
          <a:prstGeom prst="rect">
            <a:avLst/>
          </a:prstGeom>
          <a:noFill/>
        </p:spPr>
        <p:txBody>
          <a:bodyPr wrap="none" rtlCol="0">
            <a:spAutoFit/>
          </a:bodyPr>
          <a:lstStyle/>
          <a:p>
            <a:r>
              <a:rPr lang="en-US" dirty="0" smtClean="0"/>
              <a:t>Doctor authentication will apply to the web application</a:t>
            </a:r>
          </a:p>
          <a:p>
            <a:r>
              <a:rPr lang="en-US" dirty="0" smtClean="0"/>
              <a:t>So Doctor Login will be also provide to application</a:t>
            </a:r>
          </a:p>
          <a:p>
            <a:endParaRPr lang="en-US" dirty="0"/>
          </a:p>
          <a:p>
            <a:r>
              <a:rPr lang="en-US" dirty="0" smtClean="0"/>
              <a:t>Patient can take doctor appointment.</a:t>
            </a:r>
          </a:p>
          <a:p>
            <a:endParaRPr lang="en-US" dirty="0"/>
          </a:p>
          <a:p>
            <a:r>
              <a:rPr lang="en-US" dirty="0" smtClean="0"/>
              <a:t>More Diseases can be added for Prediction</a:t>
            </a:r>
          </a:p>
          <a:p>
            <a:endParaRPr lang="en-IN" dirty="0"/>
          </a:p>
        </p:txBody>
      </p:sp>
    </p:spTree>
    <p:extLst>
      <p:ext uri="{BB962C8B-B14F-4D97-AF65-F5344CB8AC3E}">
        <p14:creationId xmlns:p14="http://schemas.microsoft.com/office/powerpoint/2010/main" val="4958739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a:t>Question and </a:t>
            </a:r>
            <a:r>
              <a:rPr lang="en-US" sz="4800" b="1" dirty="0" smtClean="0"/>
              <a:t>Answer</a:t>
            </a:r>
            <a:endParaRPr lang="en-IN" sz="4800" b="1" dirty="0"/>
          </a:p>
        </p:txBody>
      </p:sp>
      <p:grpSp>
        <p:nvGrpSpPr>
          <p:cNvPr id="5" name="Group 4">
            <a:extLst>
              <a:ext uri="{FF2B5EF4-FFF2-40B4-BE49-F238E27FC236}">
                <a16:creationId xmlns="" xmlns:a16="http://schemas.microsoft.com/office/drawing/2014/main" id="{56876195-E054-4432-A774-7E2BB9D10397}"/>
              </a:ext>
            </a:extLst>
          </p:cNvPr>
          <p:cNvGrpSpPr/>
          <p:nvPr/>
        </p:nvGrpSpPr>
        <p:grpSpPr>
          <a:xfrm>
            <a:off x="4226167" y="1894285"/>
            <a:ext cx="3880338" cy="4261848"/>
            <a:chOff x="5369718" y="2683668"/>
            <a:chExt cx="1452563" cy="1595377"/>
          </a:xfrm>
        </p:grpSpPr>
        <p:sp>
          <p:nvSpPr>
            <p:cNvPr id="6" name="Freeform: Shape 7">
              <a:extLst>
                <a:ext uri="{FF2B5EF4-FFF2-40B4-BE49-F238E27FC236}">
                  <a16:creationId xmlns="" xmlns:a16="http://schemas.microsoft.com/office/drawing/2014/main" id="{C9241BD8-6556-4E2C-B895-FCE53BD2AED0}"/>
                </a:ext>
              </a:extLst>
            </p:cNvPr>
            <p:cNvSpPr/>
            <p:nvPr/>
          </p:nvSpPr>
          <p:spPr>
            <a:xfrm>
              <a:off x="6075509" y="4015008"/>
              <a:ext cx="264037" cy="264037"/>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dirty="0"/>
            </a:p>
          </p:txBody>
        </p:sp>
        <p:sp>
          <p:nvSpPr>
            <p:cNvPr id="7" name="Freeform: Shape 8">
              <a:extLst>
                <a:ext uri="{FF2B5EF4-FFF2-40B4-BE49-F238E27FC236}">
                  <a16:creationId xmlns="" xmlns:a16="http://schemas.microsoft.com/office/drawing/2014/main" id="{52A1169D-927F-46FE-BC59-386CC21D789D}"/>
                </a:ext>
              </a:extLst>
            </p:cNvPr>
            <p:cNvSpPr/>
            <p:nvPr/>
          </p:nvSpPr>
          <p:spPr>
            <a:xfrm>
              <a:off x="5820521" y="4015008"/>
              <a:ext cx="264037" cy="264037"/>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8" name="Freeform: Shape 9">
              <a:extLst>
                <a:ext uri="{FF2B5EF4-FFF2-40B4-BE49-F238E27FC236}">
                  <a16:creationId xmlns="" xmlns:a16="http://schemas.microsoft.com/office/drawing/2014/main" id="{E42DD6F4-9229-4F09-89D2-AE61AA686A8C}"/>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a:p>
          </p:txBody>
        </p:sp>
        <p:sp>
          <p:nvSpPr>
            <p:cNvPr id="9" name="Freeform: Shape 10">
              <a:extLst>
                <a:ext uri="{FF2B5EF4-FFF2-40B4-BE49-F238E27FC236}">
                  <a16:creationId xmlns="" xmlns:a16="http://schemas.microsoft.com/office/drawing/2014/main" id="{62C28B7F-E812-4E85-9254-D8AFCE57AD4F}"/>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10" name="Freeform: Shape 11">
              <a:extLst>
                <a:ext uri="{FF2B5EF4-FFF2-40B4-BE49-F238E27FC236}">
                  <a16:creationId xmlns="" xmlns:a16="http://schemas.microsoft.com/office/drawing/2014/main" id="{9EDF585F-51B6-460C-9639-6F654869D21E}"/>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11" name="Freeform: Shape 12">
              <a:extLst>
                <a:ext uri="{FF2B5EF4-FFF2-40B4-BE49-F238E27FC236}">
                  <a16:creationId xmlns="" xmlns:a16="http://schemas.microsoft.com/office/drawing/2014/main" id="{84BFF45F-3123-46B5-8BAB-66EEFF74854D}"/>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12" name="Freeform: Shape 13">
              <a:extLst>
                <a:ext uri="{FF2B5EF4-FFF2-40B4-BE49-F238E27FC236}">
                  <a16:creationId xmlns="" xmlns:a16="http://schemas.microsoft.com/office/drawing/2014/main" id="{1CE4215C-F238-4074-8566-066F4BB5499A}"/>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13" name="Freeform: Shape 14">
              <a:extLst>
                <a:ext uri="{FF2B5EF4-FFF2-40B4-BE49-F238E27FC236}">
                  <a16:creationId xmlns="" xmlns:a16="http://schemas.microsoft.com/office/drawing/2014/main" id="{5452315B-BF12-46F9-9CB7-88BF733DBDBC}"/>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14" name="Freeform: Shape 15">
              <a:extLst>
                <a:ext uri="{FF2B5EF4-FFF2-40B4-BE49-F238E27FC236}">
                  <a16:creationId xmlns="" xmlns:a16="http://schemas.microsoft.com/office/drawing/2014/main" id="{9C7FEAB0-01AF-4BB5-B68D-C312D06F6193}"/>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15" name="Freeform: Shape 16">
              <a:extLst>
                <a:ext uri="{FF2B5EF4-FFF2-40B4-BE49-F238E27FC236}">
                  <a16:creationId xmlns="" xmlns:a16="http://schemas.microsoft.com/office/drawing/2014/main" id="{300F6227-1FD1-49E1-BC0D-7F773CAFA52B}"/>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16" name="Freeform: Shape 17">
              <a:extLst>
                <a:ext uri="{FF2B5EF4-FFF2-40B4-BE49-F238E27FC236}">
                  <a16:creationId xmlns="" xmlns:a16="http://schemas.microsoft.com/office/drawing/2014/main" id="{C53492B7-4E2F-44BE-BED4-66FBF7CB9E5B}"/>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7" name="Freeform: Shape 18">
              <a:extLst>
                <a:ext uri="{FF2B5EF4-FFF2-40B4-BE49-F238E27FC236}">
                  <a16:creationId xmlns="" xmlns:a16="http://schemas.microsoft.com/office/drawing/2014/main" id="{44536104-7164-4358-9D90-8A4E16515F29}"/>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8" name="Freeform: Shape 19">
              <a:extLst>
                <a:ext uri="{FF2B5EF4-FFF2-40B4-BE49-F238E27FC236}">
                  <a16:creationId xmlns="" xmlns:a16="http://schemas.microsoft.com/office/drawing/2014/main" id="{31AB1D94-074A-4C6B-93C2-777DAD2C5FEA}"/>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19" name="Freeform: Shape 20">
              <a:extLst>
                <a:ext uri="{FF2B5EF4-FFF2-40B4-BE49-F238E27FC236}">
                  <a16:creationId xmlns="" xmlns:a16="http://schemas.microsoft.com/office/drawing/2014/main" id="{5D9FCD37-8F8E-4B06-A3A4-7C68D84421DD}"/>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20" name="Freeform: Shape 21">
              <a:extLst>
                <a:ext uri="{FF2B5EF4-FFF2-40B4-BE49-F238E27FC236}">
                  <a16:creationId xmlns="" xmlns:a16="http://schemas.microsoft.com/office/drawing/2014/main" id="{3D9526B5-9BE8-4E09-A91A-B72E56E25927}"/>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1" name="Freeform: Shape 22">
              <a:extLst>
                <a:ext uri="{FF2B5EF4-FFF2-40B4-BE49-F238E27FC236}">
                  <a16:creationId xmlns="" xmlns:a16="http://schemas.microsoft.com/office/drawing/2014/main" id="{8E6E10C0-13B9-41B9-B50A-27F0F16144EC}"/>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22" name="Freeform: Shape 23">
              <a:extLst>
                <a:ext uri="{FF2B5EF4-FFF2-40B4-BE49-F238E27FC236}">
                  <a16:creationId xmlns="" xmlns:a16="http://schemas.microsoft.com/office/drawing/2014/main" id="{21AE99C5-BD87-45B9-9CB8-68ECDF4356F9}"/>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23" name="Freeform: Shape 24">
              <a:extLst>
                <a:ext uri="{FF2B5EF4-FFF2-40B4-BE49-F238E27FC236}">
                  <a16:creationId xmlns="" xmlns:a16="http://schemas.microsoft.com/office/drawing/2014/main" id="{A325DCB3-D5B0-4BC1-B216-EBDAD79759CB}"/>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4" name="Freeform: Shape 25">
              <a:extLst>
                <a:ext uri="{FF2B5EF4-FFF2-40B4-BE49-F238E27FC236}">
                  <a16:creationId xmlns="" xmlns:a16="http://schemas.microsoft.com/office/drawing/2014/main" id="{ACFB5E71-AD5B-4955-9ABD-C527A3BC5124}"/>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5" name="Freeform: Shape 26">
              <a:extLst>
                <a:ext uri="{FF2B5EF4-FFF2-40B4-BE49-F238E27FC236}">
                  <a16:creationId xmlns="" xmlns:a16="http://schemas.microsoft.com/office/drawing/2014/main" id="{39B7EB1D-CDB7-4B0F-959B-463731427B20}"/>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6" name="Freeform: Shape 27">
              <a:extLst>
                <a:ext uri="{FF2B5EF4-FFF2-40B4-BE49-F238E27FC236}">
                  <a16:creationId xmlns="" xmlns:a16="http://schemas.microsoft.com/office/drawing/2014/main" id="{7FD3780D-7D85-4A55-9081-7CAA313564B1}"/>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7" name="Freeform: Shape 28">
              <a:extLst>
                <a:ext uri="{FF2B5EF4-FFF2-40B4-BE49-F238E27FC236}">
                  <a16:creationId xmlns="" xmlns:a16="http://schemas.microsoft.com/office/drawing/2014/main" id="{19A00F5A-29BF-4BE8-9981-002BC0FA48C8}"/>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28" name="Freeform: Shape 29">
              <a:extLst>
                <a:ext uri="{FF2B5EF4-FFF2-40B4-BE49-F238E27FC236}">
                  <a16:creationId xmlns="" xmlns:a16="http://schemas.microsoft.com/office/drawing/2014/main" id="{A025F13D-DA21-40A9-8EC5-76362F59C6F9}"/>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29" name="Freeform: Shape 30">
              <a:extLst>
                <a:ext uri="{FF2B5EF4-FFF2-40B4-BE49-F238E27FC236}">
                  <a16:creationId xmlns="" xmlns:a16="http://schemas.microsoft.com/office/drawing/2014/main" id="{47D241EF-D072-477B-847D-B9D7812A2062}"/>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30" name="Freeform: Shape 31">
              <a:extLst>
                <a:ext uri="{FF2B5EF4-FFF2-40B4-BE49-F238E27FC236}">
                  <a16:creationId xmlns="" xmlns:a16="http://schemas.microsoft.com/office/drawing/2014/main" id="{1AD90D11-4718-49AA-A45E-BB32DCB8285E}"/>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31" name="Freeform: Shape 32">
              <a:extLst>
                <a:ext uri="{FF2B5EF4-FFF2-40B4-BE49-F238E27FC236}">
                  <a16:creationId xmlns="" xmlns:a16="http://schemas.microsoft.com/office/drawing/2014/main" id="{7E17D256-B342-4E37-9406-2AA05E8DA6E7}"/>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sp>
        <p:nvSpPr>
          <p:cNvPr id="32" name="Freeform 13">
            <a:extLst>
              <a:ext uri="{FF2B5EF4-FFF2-40B4-BE49-F238E27FC236}">
                <a16:creationId xmlns="" xmlns:a16="http://schemas.microsoft.com/office/drawing/2014/main" id="{D20AA7F7-2723-4B5C-B109-F66EC3D7DE60}"/>
              </a:ext>
            </a:extLst>
          </p:cNvPr>
          <p:cNvSpPr/>
          <p:nvPr/>
        </p:nvSpPr>
        <p:spPr>
          <a:xfrm flipV="1">
            <a:off x="7826612" y="5082010"/>
            <a:ext cx="2631058" cy="936000"/>
          </a:xfrm>
          <a:custGeom>
            <a:avLst/>
            <a:gdLst>
              <a:gd name="connsiteX0" fmla="*/ 0 w 2631057"/>
              <a:gd name="connsiteY0" fmla="*/ 793631 h 793631"/>
              <a:gd name="connsiteX1" fmla="*/ 603849 w 2631057"/>
              <a:gd name="connsiteY1" fmla="*/ 0 h 793631"/>
              <a:gd name="connsiteX2" fmla="*/ 2631057 w 2631057"/>
              <a:gd name="connsiteY2" fmla="*/ 0 h 793631"/>
            </a:gdLst>
            <a:ahLst/>
            <a:cxnLst>
              <a:cxn ang="0">
                <a:pos x="connsiteX0" y="connsiteY0"/>
              </a:cxn>
              <a:cxn ang="0">
                <a:pos x="connsiteX1" y="connsiteY1"/>
              </a:cxn>
              <a:cxn ang="0">
                <a:pos x="connsiteX2" y="connsiteY2"/>
              </a:cxn>
            </a:cxnLst>
            <a:rect l="l" t="t" r="r" b="b"/>
            <a:pathLst>
              <a:path w="2631057" h="793631">
                <a:moveTo>
                  <a:pt x="0" y="793631"/>
                </a:moveTo>
                <a:lnTo>
                  <a:pt x="603849" y="0"/>
                </a:lnTo>
                <a:lnTo>
                  <a:pt x="2631057" y="0"/>
                </a:lnTo>
              </a:path>
            </a:pathLst>
          </a:custGeom>
          <a:ln w="4762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p>
        </p:txBody>
      </p:sp>
      <p:sp>
        <p:nvSpPr>
          <p:cNvPr id="33" name="TextBox 32">
            <a:extLst>
              <a:ext uri="{FF2B5EF4-FFF2-40B4-BE49-F238E27FC236}">
                <a16:creationId xmlns="" xmlns:a16="http://schemas.microsoft.com/office/drawing/2014/main" id="{8C42B32B-E769-4FF0-A4C9-DF77AAEBE5CA}"/>
              </a:ext>
            </a:extLst>
          </p:cNvPr>
          <p:cNvSpPr txBox="1"/>
          <p:nvPr/>
        </p:nvSpPr>
        <p:spPr>
          <a:xfrm>
            <a:off x="8526212" y="5619099"/>
            <a:ext cx="2808000" cy="307777"/>
          </a:xfrm>
          <a:prstGeom prst="rect">
            <a:avLst/>
          </a:prstGeom>
          <a:noFill/>
        </p:spPr>
        <p:txBody>
          <a:bodyPr wrap="square" rtlCol="0" anchor="ctr">
            <a:spAutoFit/>
          </a:bodyPr>
          <a:lstStyle/>
          <a:p>
            <a:r>
              <a:rPr lang="en-US" altLang="ko-KR" sz="1400" b="1" dirty="0" smtClean="0">
                <a:solidFill>
                  <a:schemeClr val="tx1">
                    <a:lumMod val="75000"/>
                    <a:lumOff val="25000"/>
                  </a:schemeClr>
                </a:solidFill>
                <a:cs typeface="Arial" pitchFamily="34" charset="0"/>
              </a:rPr>
              <a:t>Answers</a:t>
            </a:r>
            <a:endParaRPr lang="ko-KR" altLang="en-US" sz="1400" b="1" dirty="0">
              <a:solidFill>
                <a:schemeClr val="tx1">
                  <a:lumMod val="75000"/>
                  <a:lumOff val="25000"/>
                </a:schemeClr>
              </a:solidFill>
              <a:cs typeface="Arial" pitchFamily="34" charset="0"/>
            </a:endParaRPr>
          </a:p>
        </p:txBody>
      </p:sp>
      <p:sp>
        <p:nvSpPr>
          <p:cNvPr id="34" name="Freeform 14">
            <a:extLst>
              <a:ext uri="{FF2B5EF4-FFF2-40B4-BE49-F238E27FC236}">
                <a16:creationId xmlns="" xmlns:a16="http://schemas.microsoft.com/office/drawing/2014/main" id="{2E11B857-74CB-4115-9CDF-C2D1BCC2F6A5}"/>
              </a:ext>
            </a:extLst>
          </p:cNvPr>
          <p:cNvSpPr/>
          <p:nvPr/>
        </p:nvSpPr>
        <p:spPr>
          <a:xfrm flipV="1">
            <a:off x="1697305" y="2044925"/>
            <a:ext cx="2812211" cy="940280"/>
          </a:xfrm>
          <a:custGeom>
            <a:avLst/>
            <a:gdLst>
              <a:gd name="connsiteX0" fmla="*/ 2812211 w 2812211"/>
              <a:gd name="connsiteY0" fmla="*/ 0 h 940280"/>
              <a:gd name="connsiteX1" fmla="*/ 1949570 w 2812211"/>
              <a:gd name="connsiteY1" fmla="*/ 940280 h 940280"/>
              <a:gd name="connsiteX2" fmla="*/ 0 w 2812211"/>
              <a:gd name="connsiteY2" fmla="*/ 940280 h 940280"/>
            </a:gdLst>
            <a:ahLst/>
            <a:cxnLst>
              <a:cxn ang="0">
                <a:pos x="connsiteX0" y="connsiteY0"/>
              </a:cxn>
              <a:cxn ang="0">
                <a:pos x="connsiteX1" y="connsiteY1"/>
              </a:cxn>
              <a:cxn ang="0">
                <a:pos x="connsiteX2" y="connsiteY2"/>
              </a:cxn>
            </a:cxnLst>
            <a:rect l="l" t="t" r="r" b="b"/>
            <a:pathLst>
              <a:path w="2812211" h="940280">
                <a:moveTo>
                  <a:pt x="2812211" y="0"/>
                </a:moveTo>
                <a:lnTo>
                  <a:pt x="1949570" y="940280"/>
                </a:lnTo>
                <a:lnTo>
                  <a:pt x="0" y="940280"/>
                </a:lnTo>
              </a:path>
            </a:pathLst>
          </a:custGeom>
          <a:ln w="508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p>
        </p:txBody>
      </p:sp>
      <p:sp>
        <p:nvSpPr>
          <p:cNvPr id="35" name="TextBox 34">
            <a:extLst>
              <a:ext uri="{FF2B5EF4-FFF2-40B4-BE49-F238E27FC236}">
                <a16:creationId xmlns="" xmlns:a16="http://schemas.microsoft.com/office/drawing/2014/main" id="{60FC366F-CDC4-4B27-A518-215C6BA19ED9}"/>
              </a:ext>
            </a:extLst>
          </p:cNvPr>
          <p:cNvSpPr txBox="1"/>
          <p:nvPr/>
        </p:nvSpPr>
        <p:spPr>
          <a:xfrm>
            <a:off x="777559" y="2126666"/>
            <a:ext cx="2812211" cy="307777"/>
          </a:xfrm>
          <a:prstGeom prst="rect">
            <a:avLst/>
          </a:prstGeom>
          <a:noFill/>
        </p:spPr>
        <p:txBody>
          <a:bodyPr wrap="square" rtlCol="0" anchor="ctr">
            <a:spAutoFit/>
          </a:bodyPr>
          <a:lstStyle/>
          <a:p>
            <a:pPr algn="r"/>
            <a:r>
              <a:rPr lang="en-US" altLang="ko-KR" sz="1400" b="1" dirty="0" smtClean="0">
                <a:solidFill>
                  <a:schemeClr val="tx1">
                    <a:lumMod val="75000"/>
                    <a:lumOff val="25000"/>
                  </a:schemeClr>
                </a:solidFill>
                <a:cs typeface="Arial" pitchFamily="34" charset="0"/>
              </a:rPr>
              <a:t>Questions</a:t>
            </a:r>
            <a:endParaRPr lang="ko-KR" altLang="en-US" sz="1400" b="1" dirty="0">
              <a:solidFill>
                <a:schemeClr val="tx1">
                  <a:lumMod val="75000"/>
                  <a:lumOff val="25000"/>
                </a:schemeClr>
              </a:solidFill>
              <a:cs typeface="Arial" pitchFamily="34" charset="0"/>
            </a:endParaRPr>
          </a:p>
        </p:txBody>
      </p:sp>
      <p:sp>
        <p:nvSpPr>
          <p:cNvPr id="36" name="TextBox 35">
            <a:extLst>
              <a:ext uri="{FF2B5EF4-FFF2-40B4-BE49-F238E27FC236}">
                <a16:creationId xmlns="" xmlns:a16="http://schemas.microsoft.com/office/drawing/2014/main" id="{8C42B32B-E769-4FF0-A4C9-DF77AAEBE5CA}"/>
              </a:ext>
            </a:extLst>
          </p:cNvPr>
          <p:cNvSpPr txBox="1"/>
          <p:nvPr/>
        </p:nvSpPr>
        <p:spPr>
          <a:xfrm>
            <a:off x="5549173" y="4466363"/>
            <a:ext cx="1233961" cy="738664"/>
          </a:xfrm>
          <a:prstGeom prst="rect">
            <a:avLst/>
          </a:prstGeom>
          <a:noFill/>
        </p:spPr>
        <p:txBody>
          <a:bodyPr wrap="square" rtlCol="0" anchor="ctr">
            <a:spAutoFit/>
          </a:bodyPr>
          <a:lstStyle/>
          <a:p>
            <a:r>
              <a:rPr lang="en-US" altLang="ko-KR" sz="1400" b="1" dirty="0" smtClean="0">
                <a:solidFill>
                  <a:schemeClr val="bg1"/>
                </a:solidFill>
                <a:cs typeface="Arial" pitchFamily="34" charset="0"/>
              </a:rPr>
              <a:t>Processing</a:t>
            </a:r>
          </a:p>
          <a:p>
            <a:r>
              <a:rPr lang="en-US" altLang="ko-KR" sz="1400" b="1" dirty="0" smtClean="0">
                <a:solidFill>
                  <a:schemeClr val="bg1"/>
                </a:solidFill>
                <a:cs typeface="Arial" pitchFamily="34" charset="0"/>
              </a:rPr>
              <a:t>Your</a:t>
            </a:r>
          </a:p>
          <a:p>
            <a:r>
              <a:rPr lang="en-US" altLang="ko-KR" sz="1400" b="1" dirty="0" smtClean="0">
                <a:solidFill>
                  <a:schemeClr val="bg1"/>
                </a:solidFill>
                <a:cs typeface="Arial" pitchFamily="34" charset="0"/>
              </a:rPr>
              <a:t>Question</a:t>
            </a:r>
            <a:endParaRPr lang="ko-KR" altLang="en-US" sz="1400" b="1" dirty="0">
              <a:solidFill>
                <a:schemeClr val="bg1"/>
              </a:solidFill>
              <a:cs typeface="Arial" pitchFamily="34" charset="0"/>
            </a:endParaRPr>
          </a:p>
        </p:txBody>
      </p:sp>
    </p:spTree>
    <p:extLst>
      <p:ext uri="{BB962C8B-B14F-4D97-AF65-F5344CB8AC3E}">
        <p14:creationId xmlns:p14="http://schemas.microsoft.com/office/powerpoint/2010/main" val="3603073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 xmlns:a16="http://schemas.microsoft.com/office/drawing/2014/main" xmlns:lc="http://schemas.openxmlformats.org/drawingml/2006/lockedCanvas" id="{42A4FC2C-047E-45A5-965D-8E1E3BF09BC6}"/>
              </a:ext>
              <a:ext uri="{C183D7F6-B498-43B3-948B-1728B52AA6E4}">
                <adec:decorative xmlns="" xmlns:adec="http://schemas.microsoft.com/office/drawing/2017/decorative" xmlns:lc="http://schemas.openxmlformats.org/drawingml/2006/lockedCanvas" val="1"/>
              </a:ext>
            </a:extLst>
          </p:cNvPr>
          <p:cNvSpPr>
            <a:spLocks noGrp="1" noRot="1" noChangeAspect="1" noMove="1" noResize="1" noEditPoints="1" noAdjustHandles="1" noChangeArrowheads="1" noChangeShapeType="1" noTextEdit="1"/>
          </p:cNvSpPr>
          <p:nvPr/>
        </p:nvSpPr>
        <p:spPr bwMode="white">
          <a:xfrm>
            <a:off x="1525135"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3" name="Picture 42" descr="A computer sitting on top of a table&#10;&#10;Description automatically generated">
            <a:extLst>
              <a:ext uri="{FF2B5EF4-FFF2-40B4-BE49-F238E27FC236}">
                <a16:creationId xmlns="" xmlns:a16="http://schemas.microsoft.com/office/drawing/2014/main" xmlns:lc="http://schemas.openxmlformats.org/drawingml/2006/lockedCanvas" id="{28937885-AE7E-49B7-A1A9-709177AEABA2}"/>
              </a:ext>
            </a:extLst>
          </p:cNvPr>
          <p:cNvPicPr>
            <a:picLocks noChangeAspect="1"/>
          </p:cNvPicPr>
          <p:nvPr/>
        </p:nvPicPr>
        <p:blipFill rotWithShape="1">
          <a:blip r:embed="rId2">
            <a:extLst>
              <a:ext uri="{28A0092B-C50C-407E-A947-70E740481C1C}">
                <a14:useLocalDpi xmlns:a14="http://schemas.microsoft.com/office/drawing/2010/main" val="0"/>
              </a:ext>
            </a:extLst>
          </a:blip>
          <a:srcRect t="14346" b="764"/>
          <a:stretch/>
        </p:blipFill>
        <p:spPr>
          <a:xfrm>
            <a:off x="0" y="1282"/>
            <a:ext cx="12191999" cy="6856718"/>
          </a:xfrm>
          <a:prstGeom prst="rect">
            <a:avLst/>
          </a:prstGeom>
        </p:spPr>
      </p:pic>
      <p:sp>
        <p:nvSpPr>
          <p:cNvPr id="44" name="Rectangle 43">
            <a:extLst>
              <a:ext uri="{FF2B5EF4-FFF2-40B4-BE49-F238E27FC236}">
                <a16:creationId xmlns="" xmlns:a16="http://schemas.microsoft.com/office/drawing/2014/main" xmlns:lc="http://schemas.openxmlformats.org/drawingml/2006/lockedCanvas" id="{5EFB3B8D-4266-4133-932C-74FFDED25F04}"/>
              </a:ext>
            </a:extLst>
          </p:cNvPr>
          <p:cNvSpPr/>
          <p:nvPr/>
        </p:nvSpPr>
        <p:spPr>
          <a:xfrm>
            <a:off x="5416914" y="0"/>
            <a:ext cx="6775070" cy="6858000"/>
          </a:xfrm>
          <a:prstGeom prst="rect">
            <a:avLst/>
          </a:prstGeom>
          <a:solidFill>
            <a:srgbClr val="C00000">
              <a:alpha val="81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45" name="Group 44">
            <a:extLst>
              <a:ext uri="{FF2B5EF4-FFF2-40B4-BE49-F238E27FC236}">
                <a16:creationId xmlns="" xmlns:a16="http://schemas.microsoft.com/office/drawing/2014/main" xmlns:lc="http://schemas.openxmlformats.org/drawingml/2006/lockedCanvas" id="{3A8B79DF-2C41-4812-B756-DB9FD876A114}"/>
              </a:ext>
            </a:extLst>
          </p:cNvPr>
          <p:cNvGrpSpPr/>
          <p:nvPr/>
        </p:nvGrpSpPr>
        <p:grpSpPr>
          <a:xfrm>
            <a:off x="5005254" y="1280079"/>
            <a:ext cx="4280876" cy="1283429"/>
            <a:chOff x="4760259" y="1021976"/>
            <a:chExt cx="4689432" cy="1283429"/>
          </a:xfrm>
        </p:grpSpPr>
        <p:grpSp>
          <p:nvGrpSpPr>
            <p:cNvPr id="77" name="Group 76">
              <a:extLst>
                <a:ext uri="{FF2B5EF4-FFF2-40B4-BE49-F238E27FC236}">
                  <a16:creationId xmlns="" xmlns:a16="http://schemas.microsoft.com/office/drawing/2014/main" xmlns:lc="http://schemas.openxmlformats.org/drawingml/2006/lockedCanvas" id="{E366C6C0-9AD0-4758-A2F6-39460125FB98}"/>
                </a:ext>
              </a:extLst>
            </p:cNvPr>
            <p:cNvGrpSpPr/>
            <p:nvPr/>
          </p:nvGrpSpPr>
          <p:grpSpPr>
            <a:xfrm>
              <a:off x="5857674" y="1140531"/>
              <a:ext cx="3592017" cy="1164874"/>
              <a:chOff x="199335" y="4701648"/>
              <a:chExt cx="3592017" cy="1164874"/>
            </a:xfrm>
          </p:grpSpPr>
          <p:sp>
            <p:nvSpPr>
              <p:cNvPr id="81" name="TextBox 8">
                <a:extLst>
                  <a:ext uri="{FF2B5EF4-FFF2-40B4-BE49-F238E27FC236}">
                    <a16:creationId xmlns="" xmlns:a16="http://schemas.microsoft.com/office/drawing/2014/main" xmlns:lc="http://schemas.openxmlformats.org/drawingml/2006/lockedCanvas" id="{DDFB255A-087E-4139-9390-0A07CC08B383}"/>
                  </a:ext>
                </a:extLst>
              </p:cNvPr>
              <p:cNvSpPr txBox="1"/>
              <p:nvPr/>
            </p:nvSpPr>
            <p:spPr>
              <a:xfrm>
                <a:off x="199335" y="5035525"/>
                <a:ext cx="3592017"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b="1" dirty="0" smtClean="0">
                    <a:solidFill>
                      <a:schemeClr val="bg1"/>
                    </a:solidFill>
                    <a:cs typeface="Arial" pitchFamily="34" charset="0"/>
                  </a:rPr>
                  <a:t>Introduction to Project Concept</a:t>
                </a:r>
                <a:endParaRPr lang="ko-KR" altLang="en-US" b="1" dirty="0" smtClean="0">
                  <a:solidFill>
                    <a:schemeClr val="bg1"/>
                  </a:solidFill>
                  <a:cs typeface="Arial" pitchFamily="34" charset="0"/>
                </a:endParaRPr>
              </a:p>
              <a:p>
                <a:r>
                  <a:rPr lang="en-US" altLang="ko-KR" sz="1400" dirty="0" smtClean="0">
                    <a:solidFill>
                      <a:schemeClr val="bg1"/>
                    </a:solidFill>
                    <a:cs typeface="Arial" pitchFamily="34" charset="0"/>
                  </a:rPr>
                  <a:t>Topic  Concept  || Tools and Technology</a:t>
                </a:r>
              </a:p>
              <a:p>
                <a:pPr lvl="0"/>
                <a:endParaRPr lang="en-US" sz="1600" dirty="0">
                  <a:solidFill>
                    <a:schemeClr val="bg1"/>
                  </a:solidFill>
                  <a:latin typeface="Georgia Pro Light" panose="02040302050405020303" pitchFamily="18" charset="0"/>
                </a:endParaRPr>
              </a:p>
            </p:txBody>
          </p:sp>
          <p:sp>
            <p:nvSpPr>
              <p:cNvPr id="82" name="TextBox 10">
                <a:extLst>
                  <a:ext uri="{FF2B5EF4-FFF2-40B4-BE49-F238E27FC236}">
                    <a16:creationId xmlns="" xmlns:a16="http://schemas.microsoft.com/office/drawing/2014/main" xmlns:lc="http://schemas.openxmlformats.org/drawingml/2006/lockedCanvas" id="{0EDC6B51-A6DF-44A9-A37C-806133A5AB04}"/>
                  </a:ext>
                </a:extLst>
              </p:cNvPr>
              <p:cNvSpPr txBox="1"/>
              <p:nvPr/>
            </p:nvSpPr>
            <p:spPr>
              <a:xfrm>
                <a:off x="350992" y="4701648"/>
                <a:ext cx="3397956"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1600" b="1" dirty="0">
                    <a:solidFill>
                      <a:srgbClr val="FFC000"/>
                    </a:solidFill>
                    <a:latin typeface="Georgia" panose="02040502050405020303" pitchFamily="18" charset="0"/>
                  </a:rPr>
                  <a:t>Agenda 1</a:t>
                </a:r>
              </a:p>
            </p:txBody>
          </p:sp>
        </p:grpSp>
        <p:grpSp>
          <p:nvGrpSpPr>
            <p:cNvPr id="78" name="Group 77">
              <a:extLst>
                <a:ext uri="{FF2B5EF4-FFF2-40B4-BE49-F238E27FC236}">
                  <a16:creationId xmlns="" xmlns:a16="http://schemas.microsoft.com/office/drawing/2014/main" xmlns:lc="http://schemas.openxmlformats.org/drawingml/2006/lockedCanvas" id="{AA346BE3-989C-477C-8A3A-92C0F76B79A1}"/>
                </a:ext>
              </a:extLst>
            </p:cNvPr>
            <p:cNvGrpSpPr/>
            <p:nvPr/>
          </p:nvGrpSpPr>
          <p:grpSpPr>
            <a:xfrm>
              <a:off x="4760259" y="1021976"/>
              <a:ext cx="914400" cy="914400"/>
              <a:chOff x="4760259" y="1021976"/>
              <a:chExt cx="914400" cy="914400"/>
            </a:xfrm>
          </p:grpSpPr>
          <p:sp>
            <p:nvSpPr>
              <p:cNvPr id="79" name="Oval 78">
                <a:extLst>
                  <a:ext uri="{FF2B5EF4-FFF2-40B4-BE49-F238E27FC236}">
                    <a16:creationId xmlns="" xmlns:a16="http://schemas.microsoft.com/office/drawing/2014/main" xmlns:lc="http://schemas.openxmlformats.org/drawingml/2006/lockedCanvas" id="{ECFE6766-14DC-4A56-AF47-65406F385ABE}"/>
                  </a:ext>
                </a:extLst>
              </p:cNvPr>
              <p:cNvSpPr/>
              <p:nvPr/>
            </p:nvSpPr>
            <p:spPr>
              <a:xfrm>
                <a:off x="4760259" y="1021976"/>
                <a:ext cx="914400" cy="914400"/>
              </a:xfrm>
              <a:prstGeom prst="ellipse">
                <a:avLst/>
              </a:prstGeom>
              <a:solidFill>
                <a:schemeClr val="tx1">
                  <a:lumMod val="85000"/>
                  <a:lumOff val="1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bg1"/>
                  </a:solidFill>
                </a:endParaRPr>
              </a:p>
            </p:txBody>
          </p:sp>
          <p:sp>
            <p:nvSpPr>
              <p:cNvPr id="80" name="TextBox 11">
                <a:extLst>
                  <a:ext uri="{FF2B5EF4-FFF2-40B4-BE49-F238E27FC236}">
                    <a16:creationId xmlns="" xmlns:a16="http://schemas.microsoft.com/office/drawing/2014/main" xmlns:lc="http://schemas.openxmlformats.org/drawingml/2006/lockedCanvas" id="{C0F12825-0E69-4BFD-A1F2-2CD01BF786A2}"/>
                  </a:ext>
                </a:extLst>
              </p:cNvPr>
              <p:cNvSpPr txBox="1"/>
              <p:nvPr/>
            </p:nvSpPr>
            <p:spPr>
              <a:xfrm>
                <a:off x="4808076" y="1248344"/>
                <a:ext cx="743743"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accent1">
                        <a:lumMod val="60000"/>
                        <a:lumOff val="40000"/>
                      </a:schemeClr>
                    </a:solidFill>
                    <a:latin typeface="Georgia Pro Cond" panose="02040506050405020303" pitchFamily="18" charset="0"/>
                  </a:rPr>
                  <a:t>01</a:t>
                </a:r>
              </a:p>
            </p:txBody>
          </p:sp>
        </p:grpSp>
      </p:grpSp>
      <p:grpSp>
        <p:nvGrpSpPr>
          <p:cNvPr id="47" name="Group 46">
            <a:extLst>
              <a:ext uri="{FF2B5EF4-FFF2-40B4-BE49-F238E27FC236}">
                <a16:creationId xmlns="" xmlns:a16="http://schemas.microsoft.com/office/drawing/2014/main" xmlns:lc="http://schemas.openxmlformats.org/drawingml/2006/lockedCanvas" id="{987E4716-978B-466E-BC80-F4A65613EF6E}"/>
              </a:ext>
            </a:extLst>
          </p:cNvPr>
          <p:cNvGrpSpPr/>
          <p:nvPr/>
        </p:nvGrpSpPr>
        <p:grpSpPr>
          <a:xfrm>
            <a:off x="5030679" y="2923274"/>
            <a:ext cx="4386183" cy="1289296"/>
            <a:chOff x="4760259" y="1021976"/>
            <a:chExt cx="4647028" cy="1198721"/>
          </a:xfrm>
        </p:grpSpPr>
        <p:grpSp>
          <p:nvGrpSpPr>
            <p:cNvPr id="65" name="Group 64">
              <a:extLst>
                <a:ext uri="{FF2B5EF4-FFF2-40B4-BE49-F238E27FC236}">
                  <a16:creationId xmlns="" xmlns:a16="http://schemas.microsoft.com/office/drawing/2014/main" xmlns:lc="http://schemas.openxmlformats.org/drawingml/2006/lockedCanvas" id="{E7583020-4278-481C-B471-B963FFA1844D}"/>
                </a:ext>
              </a:extLst>
            </p:cNvPr>
            <p:cNvGrpSpPr/>
            <p:nvPr/>
          </p:nvGrpSpPr>
          <p:grpSpPr>
            <a:xfrm>
              <a:off x="5870176" y="1140531"/>
              <a:ext cx="3537111" cy="1080166"/>
              <a:chOff x="211837" y="4701648"/>
              <a:chExt cx="3537111" cy="1080166"/>
            </a:xfrm>
          </p:grpSpPr>
          <p:sp>
            <p:nvSpPr>
              <p:cNvPr id="69" name="TextBox 27">
                <a:extLst>
                  <a:ext uri="{FF2B5EF4-FFF2-40B4-BE49-F238E27FC236}">
                    <a16:creationId xmlns="" xmlns:a16="http://schemas.microsoft.com/office/drawing/2014/main" xmlns:lc="http://schemas.openxmlformats.org/drawingml/2006/lockedCanvas" id="{E30BB6A5-0384-4AA4-BCF7-1517BEB0441E}"/>
                  </a:ext>
                </a:extLst>
              </p:cNvPr>
              <p:cNvSpPr txBox="1"/>
              <p:nvPr/>
            </p:nvSpPr>
            <p:spPr>
              <a:xfrm>
                <a:off x="211837" y="5009196"/>
                <a:ext cx="3438968" cy="7726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1600" b="1" dirty="0" smtClean="0">
                    <a:solidFill>
                      <a:schemeClr val="bg1"/>
                    </a:solidFill>
                    <a:cs typeface="Arial" pitchFamily="34" charset="0"/>
                  </a:rPr>
                  <a:t>Project Flow and Working</a:t>
                </a:r>
              </a:p>
              <a:p>
                <a:r>
                  <a:rPr lang="en-US" altLang="ko-KR" sz="1400" dirty="0" smtClean="0">
                    <a:solidFill>
                      <a:schemeClr val="bg1"/>
                    </a:solidFill>
                    <a:cs typeface="Arial" pitchFamily="34" charset="0"/>
                  </a:rPr>
                  <a:t>Flow  ||  Working  ||  Output  </a:t>
                </a:r>
              </a:p>
              <a:p>
                <a:endParaRPr lang="ko-KR" altLang="en-US" sz="1600" b="1" dirty="0">
                  <a:solidFill>
                    <a:schemeClr val="bg1"/>
                  </a:solidFill>
                  <a:cs typeface="Arial" pitchFamily="34" charset="0"/>
                </a:endParaRPr>
              </a:p>
            </p:txBody>
          </p:sp>
          <p:sp>
            <p:nvSpPr>
              <p:cNvPr id="70" name="TextBox 28">
                <a:extLst>
                  <a:ext uri="{FF2B5EF4-FFF2-40B4-BE49-F238E27FC236}">
                    <a16:creationId xmlns="" xmlns:a16="http://schemas.microsoft.com/office/drawing/2014/main" xmlns:lc="http://schemas.openxmlformats.org/drawingml/2006/lockedCanvas" id="{938AD893-E1E4-456B-B061-48B090A82825}"/>
                  </a:ext>
                </a:extLst>
              </p:cNvPr>
              <p:cNvSpPr txBox="1"/>
              <p:nvPr/>
            </p:nvSpPr>
            <p:spPr>
              <a:xfrm>
                <a:off x="350992" y="4701648"/>
                <a:ext cx="3397956" cy="31477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1600" b="1" dirty="0">
                    <a:solidFill>
                      <a:srgbClr val="FFC000"/>
                    </a:solidFill>
                    <a:latin typeface="Georgia" panose="02040502050405020303" pitchFamily="18" charset="0"/>
                  </a:rPr>
                  <a:t>Agenda 3</a:t>
                </a:r>
              </a:p>
            </p:txBody>
          </p:sp>
        </p:grpSp>
        <p:grpSp>
          <p:nvGrpSpPr>
            <p:cNvPr id="66" name="Group 65">
              <a:extLst>
                <a:ext uri="{FF2B5EF4-FFF2-40B4-BE49-F238E27FC236}">
                  <a16:creationId xmlns="" xmlns:a16="http://schemas.microsoft.com/office/drawing/2014/main" xmlns:lc="http://schemas.openxmlformats.org/drawingml/2006/lockedCanvas" id="{F49F2B83-7655-4233-A67F-6C643960D3AF}"/>
                </a:ext>
              </a:extLst>
            </p:cNvPr>
            <p:cNvGrpSpPr/>
            <p:nvPr/>
          </p:nvGrpSpPr>
          <p:grpSpPr>
            <a:xfrm>
              <a:off x="4760259" y="1021976"/>
              <a:ext cx="914400" cy="914400"/>
              <a:chOff x="4760259" y="1021976"/>
              <a:chExt cx="914400" cy="914400"/>
            </a:xfrm>
          </p:grpSpPr>
          <p:sp>
            <p:nvSpPr>
              <p:cNvPr id="67" name="Oval 66">
                <a:extLst>
                  <a:ext uri="{FF2B5EF4-FFF2-40B4-BE49-F238E27FC236}">
                    <a16:creationId xmlns="" xmlns:a16="http://schemas.microsoft.com/office/drawing/2014/main" xmlns:lc="http://schemas.openxmlformats.org/drawingml/2006/lockedCanvas" id="{1B1393C2-989B-40F3-946D-F4E698C1F6AC}"/>
                  </a:ext>
                </a:extLst>
              </p:cNvPr>
              <p:cNvSpPr/>
              <p:nvPr/>
            </p:nvSpPr>
            <p:spPr>
              <a:xfrm>
                <a:off x="4760259" y="1021976"/>
                <a:ext cx="914400" cy="914400"/>
              </a:xfrm>
              <a:prstGeom prst="ellipse">
                <a:avLst/>
              </a:prstGeom>
              <a:solidFill>
                <a:schemeClr val="tx1">
                  <a:lumMod val="85000"/>
                  <a:lumOff val="1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bg1"/>
                  </a:solidFill>
                </a:endParaRPr>
              </a:p>
            </p:txBody>
          </p:sp>
          <p:sp>
            <p:nvSpPr>
              <p:cNvPr id="68" name="TextBox 26">
                <a:extLst>
                  <a:ext uri="{FF2B5EF4-FFF2-40B4-BE49-F238E27FC236}">
                    <a16:creationId xmlns="" xmlns:a16="http://schemas.microsoft.com/office/drawing/2014/main" xmlns:lc="http://schemas.openxmlformats.org/drawingml/2006/lockedCanvas" id="{A192776B-A4F1-4D8E-B40B-7B3ADA316A03}"/>
                  </a:ext>
                </a:extLst>
              </p:cNvPr>
              <p:cNvSpPr txBox="1"/>
              <p:nvPr/>
            </p:nvSpPr>
            <p:spPr>
              <a:xfrm>
                <a:off x="4808076" y="1248344"/>
                <a:ext cx="818766" cy="4292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accent1">
                        <a:lumMod val="60000"/>
                        <a:lumOff val="40000"/>
                      </a:schemeClr>
                    </a:solidFill>
                    <a:latin typeface="Georgia Pro Cond" panose="02040506050405020303" pitchFamily="18" charset="0"/>
                  </a:rPr>
                  <a:t>03</a:t>
                </a:r>
              </a:p>
            </p:txBody>
          </p:sp>
        </p:grpSp>
      </p:grpSp>
      <p:grpSp>
        <p:nvGrpSpPr>
          <p:cNvPr id="48" name="Group 47">
            <a:extLst>
              <a:ext uri="{FF2B5EF4-FFF2-40B4-BE49-F238E27FC236}">
                <a16:creationId xmlns="" xmlns:a16="http://schemas.microsoft.com/office/drawing/2014/main" xmlns:lc="http://schemas.openxmlformats.org/drawingml/2006/lockedCanvas" id="{442423BB-96CE-4619-8131-362ECC64FFCB}"/>
              </a:ext>
            </a:extLst>
          </p:cNvPr>
          <p:cNvGrpSpPr/>
          <p:nvPr/>
        </p:nvGrpSpPr>
        <p:grpSpPr>
          <a:xfrm>
            <a:off x="5005254" y="4724831"/>
            <a:ext cx="4390735" cy="1378814"/>
            <a:chOff x="4760259" y="1021976"/>
            <a:chExt cx="4651852" cy="1257640"/>
          </a:xfrm>
        </p:grpSpPr>
        <p:grpSp>
          <p:nvGrpSpPr>
            <p:cNvPr id="59" name="Group 58">
              <a:extLst>
                <a:ext uri="{FF2B5EF4-FFF2-40B4-BE49-F238E27FC236}">
                  <a16:creationId xmlns="" xmlns:a16="http://schemas.microsoft.com/office/drawing/2014/main" xmlns:lc="http://schemas.openxmlformats.org/drawingml/2006/lockedCanvas" id="{42BC3EE7-2261-4CCE-A61F-86E4D728428E}"/>
                </a:ext>
              </a:extLst>
            </p:cNvPr>
            <p:cNvGrpSpPr/>
            <p:nvPr/>
          </p:nvGrpSpPr>
          <p:grpSpPr>
            <a:xfrm>
              <a:off x="5826474" y="1061848"/>
              <a:ext cx="3585637" cy="1217768"/>
              <a:chOff x="168135" y="4622965"/>
              <a:chExt cx="3585637" cy="1217768"/>
            </a:xfrm>
          </p:grpSpPr>
          <p:sp>
            <p:nvSpPr>
              <p:cNvPr id="63" name="TextBox 34">
                <a:extLst>
                  <a:ext uri="{FF2B5EF4-FFF2-40B4-BE49-F238E27FC236}">
                    <a16:creationId xmlns="" xmlns:a16="http://schemas.microsoft.com/office/drawing/2014/main" xmlns:lc="http://schemas.openxmlformats.org/drawingml/2006/lockedCanvas" id="{98484450-1BB6-4650-AA96-7F5424E1F218}"/>
                  </a:ext>
                </a:extLst>
              </p:cNvPr>
              <p:cNvSpPr txBox="1"/>
              <p:nvPr/>
            </p:nvSpPr>
            <p:spPr>
              <a:xfrm>
                <a:off x="168135" y="4886257"/>
                <a:ext cx="3585637" cy="95447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1600" b="1" dirty="0" smtClean="0">
                    <a:solidFill>
                      <a:schemeClr val="bg1"/>
                    </a:solidFill>
                    <a:cs typeface="Arial" pitchFamily="34" charset="0"/>
                  </a:rPr>
                  <a:t>Application , Future Scope </a:t>
                </a:r>
                <a:r>
                  <a:rPr lang="en-US" altLang="ko-KR" sz="1400" dirty="0" smtClean="0">
                    <a:solidFill>
                      <a:schemeClr val="bg1"/>
                    </a:solidFill>
                    <a:cs typeface="Arial" pitchFamily="34" charset="0"/>
                  </a:rPr>
                  <a:t>Advantages </a:t>
                </a:r>
                <a:r>
                  <a:rPr lang="en-US" altLang="ko-KR" sz="1400" dirty="0" smtClean="0">
                    <a:solidFill>
                      <a:schemeClr val="bg1"/>
                    </a:solidFill>
                    <a:cs typeface="Arial" pitchFamily="34" charset="0"/>
                  </a:rPr>
                  <a:t>||disadvantages ||  Application|| Future Scope</a:t>
                </a:r>
                <a:endParaRPr lang="en-US" altLang="ko-KR" sz="1400" dirty="0">
                  <a:solidFill>
                    <a:schemeClr val="bg1"/>
                  </a:solidFill>
                  <a:cs typeface="Arial" pitchFamily="34" charset="0"/>
                </a:endParaRPr>
              </a:p>
              <a:p>
                <a:endParaRPr lang="ko-KR" altLang="en-US" sz="1600" b="1" dirty="0">
                  <a:solidFill>
                    <a:schemeClr val="bg1"/>
                  </a:solidFill>
                  <a:cs typeface="Arial" pitchFamily="34" charset="0"/>
                </a:endParaRPr>
              </a:p>
            </p:txBody>
          </p:sp>
          <p:sp>
            <p:nvSpPr>
              <p:cNvPr id="64" name="TextBox 35">
                <a:extLst>
                  <a:ext uri="{FF2B5EF4-FFF2-40B4-BE49-F238E27FC236}">
                    <a16:creationId xmlns="" xmlns:a16="http://schemas.microsoft.com/office/drawing/2014/main" xmlns:lc="http://schemas.openxmlformats.org/drawingml/2006/lockedCanvas" id="{2C3CE121-0E81-41A7-AE6C-A50D910DE202}"/>
                  </a:ext>
                </a:extLst>
              </p:cNvPr>
              <p:cNvSpPr txBox="1"/>
              <p:nvPr/>
            </p:nvSpPr>
            <p:spPr>
              <a:xfrm>
                <a:off x="241318" y="4622965"/>
                <a:ext cx="3397956" cy="30880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1600" b="1" dirty="0">
                    <a:solidFill>
                      <a:srgbClr val="FFC000"/>
                    </a:solidFill>
                    <a:latin typeface="Georgia" panose="02040502050405020303" pitchFamily="18" charset="0"/>
                  </a:rPr>
                  <a:t>Agenda 4</a:t>
                </a:r>
              </a:p>
            </p:txBody>
          </p:sp>
        </p:grpSp>
        <p:grpSp>
          <p:nvGrpSpPr>
            <p:cNvPr id="60" name="Group 59">
              <a:extLst>
                <a:ext uri="{FF2B5EF4-FFF2-40B4-BE49-F238E27FC236}">
                  <a16:creationId xmlns="" xmlns:a16="http://schemas.microsoft.com/office/drawing/2014/main" xmlns:lc="http://schemas.openxmlformats.org/drawingml/2006/lockedCanvas" id="{1579E99F-33E0-44BC-966F-0DBBB06581DC}"/>
                </a:ext>
              </a:extLst>
            </p:cNvPr>
            <p:cNvGrpSpPr/>
            <p:nvPr/>
          </p:nvGrpSpPr>
          <p:grpSpPr>
            <a:xfrm>
              <a:off x="4760259" y="1021976"/>
              <a:ext cx="914400" cy="914400"/>
              <a:chOff x="4760259" y="1021976"/>
              <a:chExt cx="914400" cy="914400"/>
            </a:xfrm>
          </p:grpSpPr>
          <p:sp>
            <p:nvSpPr>
              <p:cNvPr id="61" name="Oval 60">
                <a:extLst>
                  <a:ext uri="{FF2B5EF4-FFF2-40B4-BE49-F238E27FC236}">
                    <a16:creationId xmlns="" xmlns:a16="http://schemas.microsoft.com/office/drawing/2014/main" xmlns:lc="http://schemas.openxmlformats.org/drawingml/2006/lockedCanvas" id="{30960CBE-C7B4-48B6-BD6D-3768CEB0DB94}"/>
                  </a:ext>
                </a:extLst>
              </p:cNvPr>
              <p:cNvSpPr/>
              <p:nvPr/>
            </p:nvSpPr>
            <p:spPr>
              <a:xfrm>
                <a:off x="4760259" y="1021976"/>
                <a:ext cx="914400" cy="914400"/>
              </a:xfrm>
              <a:prstGeom prst="ellipse">
                <a:avLst/>
              </a:prstGeom>
              <a:solidFill>
                <a:schemeClr val="tx1">
                  <a:lumMod val="85000"/>
                  <a:lumOff val="1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bg1"/>
                  </a:solidFill>
                </a:endParaRPr>
              </a:p>
            </p:txBody>
          </p:sp>
          <p:sp>
            <p:nvSpPr>
              <p:cNvPr id="62" name="TextBox 33">
                <a:extLst>
                  <a:ext uri="{FF2B5EF4-FFF2-40B4-BE49-F238E27FC236}">
                    <a16:creationId xmlns="" xmlns:a16="http://schemas.microsoft.com/office/drawing/2014/main" xmlns:lc="http://schemas.openxmlformats.org/drawingml/2006/lockedCanvas" id="{59DA63B6-B0A2-4228-BE8F-7D118F62F691}"/>
                  </a:ext>
                </a:extLst>
              </p:cNvPr>
              <p:cNvSpPr txBox="1"/>
              <p:nvPr/>
            </p:nvSpPr>
            <p:spPr>
              <a:xfrm>
                <a:off x="4808076" y="1248344"/>
                <a:ext cx="818766" cy="42109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accent1">
                        <a:lumMod val="60000"/>
                        <a:lumOff val="40000"/>
                      </a:schemeClr>
                    </a:solidFill>
                    <a:latin typeface="Georgia Pro Cond" panose="02040506050405020303" pitchFamily="18" charset="0"/>
                  </a:rPr>
                  <a:t>04</a:t>
                </a:r>
              </a:p>
            </p:txBody>
          </p:sp>
        </p:grpSp>
      </p:grpSp>
      <p:sp>
        <p:nvSpPr>
          <p:cNvPr id="49" name="TextBox 36">
            <a:extLst>
              <a:ext uri="{FF2B5EF4-FFF2-40B4-BE49-F238E27FC236}">
                <a16:creationId xmlns="" xmlns:a16="http://schemas.microsoft.com/office/drawing/2014/main" xmlns:lc="http://schemas.openxmlformats.org/drawingml/2006/lockedCanvas" id="{E82D71CF-2BFF-4AD2-83AD-D8E21E1AB19F}"/>
              </a:ext>
            </a:extLst>
          </p:cNvPr>
          <p:cNvSpPr txBox="1"/>
          <p:nvPr/>
        </p:nvSpPr>
        <p:spPr>
          <a:xfrm>
            <a:off x="1523992" y="2490922"/>
            <a:ext cx="3004026" cy="206210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b="1" dirty="0" smtClean="0">
                <a:latin typeface="Georgia" panose="02040502050405020303" pitchFamily="18" charset="0"/>
              </a:rPr>
              <a:t>Agenda</a:t>
            </a:r>
          </a:p>
          <a:p>
            <a:r>
              <a:rPr lang="en-US" sz="3200" b="1" dirty="0" smtClean="0">
                <a:latin typeface="Georgia" panose="02040502050405020303" pitchFamily="18" charset="0"/>
              </a:rPr>
              <a:t>For </a:t>
            </a:r>
          </a:p>
          <a:p>
            <a:r>
              <a:rPr lang="en-US" sz="3200" b="1" dirty="0" smtClean="0">
                <a:latin typeface="Georgia" panose="02040502050405020303" pitchFamily="18" charset="0"/>
              </a:rPr>
              <a:t>Presentation</a:t>
            </a:r>
            <a:endParaRPr lang="en-US" sz="3600" b="1" dirty="0" smtClean="0">
              <a:latin typeface="Georgia" panose="02040502050405020303" pitchFamily="18" charset="0"/>
            </a:endParaRPr>
          </a:p>
          <a:p>
            <a:endParaRPr lang="en-US" sz="3200" b="1" dirty="0">
              <a:latin typeface="Georgia" panose="02040502050405020303" pitchFamily="18" charset="0"/>
            </a:endParaRPr>
          </a:p>
        </p:txBody>
      </p:sp>
      <p:grpSp>
        <p:nvGrpSpPr>
          <p:cNvPr id="50" name="Group 49">
            <a:extLst>
              <a:ext uri="{FF2B5EF4-FFF2-40B4-BE49-F238E27FC236}">
                <a16:creationId xmlns="" xmlns:a16="http://schemas.microsoft.com/office/drawing/2014/main" xmlns:lc="http://schemas.openxmlformats.org/drawingml/2006/lockedCanvas" id="{357D0957-86CA-4944-BC72-F35D33A8CA7D}"/>
              </a:ext>
            </a:extLst>
          </p:cNvPr>
          <p:cNvGrpSpPr/>
          <p:nvPr/>
        </p:nvGrpSpPr>
        <p:grpSpPr>
          <a:xfrm>
            <a:off x="1939607" y="4152810"/>
            <a:ext cx="913361" cy="91440"/>
            <a:chOff x="6575457" y="1351721"/>
            <a:chExt cx="1217817" cy="91440"/>
          </a:xfrm>
        </p:grpSpPr>
        <p:sp>
          <p:nvSpPr>
            <p:cNvPr id="51" name="Oval 50">
              <a:extLst>
                <a:ext uri="{FF2B5EF4-FFF2-40B4-BE49-F238E27FC236}">
                  <a16:creationId xmlns="" xmlns:a16="http://schemas.microsoft.com/office/drawing/2014/main" xmlns:lc="http://schemas.openxmlformats.org/drawingml/2006/lockedCanvas" id="{B24F1040-9556-42BD-B697-FAAEE6080F83}"/>
                </a:ext>
              </a:extLst>
            </p:cNvPr>
            <p:cNvSpPr/>
            <p:nvPr/>
          </p:nvSpPr>
          <p:spPr>
            <a:xfrm flipV="1">
              <a:off x="6575457" y="1351721"/>
              <a:ext cx="91440" cy="9144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2" name="Oval 51">
              <a:extLst>
                <a:ext uri="{FF2B5EF4-FFF2-40B4-BE49-F238E27FC236}">
                  <a16:creationId xmlns="" xmlns:a16="http://schemas.microsoft.com/office/drawing/2014/main" xmlns:lc="http://schemas.openxmlformats.org/drawingml/2006/lockedCanvas" id="{FA2AA5AC-085D-4692-B6C2-13C41965C4C0}"/>
                </a:ext>
              </a:extLst>
            </p:cNvPr>
            <p:cNvSpPr/>
            <p:nvPr/>
          </p:nvSpPr>
          <p:spPr>
            <a:xfrm flipV="1">
              <a:off x="6736368" y="1351721"/>
              <a:ext cx="91440" cy="9144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3" name="Oval 52">
              <a:extLst>
                <a:ext uri="{FF2B5EF4-FFF2-40B4-BE49-F238E27FC236}">
                  <a16:creationId xmlns="" xmlns:a16="http://schemas.microsoft.com/office/drawing/2014/main" xmlns:lc="http://schemas.openxmlformats.org/drawingml/2006/lockedCanvas" id="{D315C6E3-D343-4F3B-9DC8-BB31D2830BC2}"/>
                </a:ext>
              </a:extLst>
            </p:cNvPr>
            <p:cNvSpPr/>
            <p:nvPr/>
          </p:nvSpPr>
          <p:spPr>
            <a:xfrm flipV="1">
              <a:off x="6897279" y="1351721"/>
              <a:ext cx="91440" cy="9144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4" name="Oval 53">
              <a:extLst>
                <a:ext uri="{FF2B5EF4-FFF2-40B4-BE49-F238E27FC236}">
                  <a16:creationId xmlns="" xmlns:a16="http://schemas.microsoft.com/office/drawing/2014/main" xmlns:lc="http://schemas.openxmlformats.org/drawingml/2006/lockedCanvas" id="{3586848C-EDF0-4497-BDAB-D45E97964AA8}"/>
                </a:ext>
              </a:extLst>
            </p:cNvPr>
            <p:cNvSpPr/>
            <p:nvPr/>
          </p:nvSpPr>
          <p:spPr>
            <a:xfrm flipV="1">
              <a:off x="7058190" y="1351721"/>
              <a:ext cx="91440" cy="9144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5" name="Oval 54">
              <a:extLst>
                <a:ext uri="{FF2B5EF4-FFF2-40B4-BE49-F238E27FC236}">
                  <a16:creationId xmlns="" xmlns:a16="http://schemas.microsoft.com/office/drawing/2014/main" xmlns:lc="http://schemas.openxmlformats.org/drawingml/2006/lockedCanvas" id="{35C825E5-D1EA-401C-A148-9C4631B56C9F}"/>
                </a:ext>
              </a:extLst>
            </p:cNvPr>
            <p:cNvSpPr/>
            <p:nvPr/>
          </p:nvSpPr>
          <p:spPr>
            <a:xfrm flipV="1">
              <a:off x="7219101" y="1351721"/>
              <a:ext cx="91440" cy="9144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6" name="Oval 55">
              <a:extLst>
                <a:ext uri="{FF2B5EF4-FFF2-40B4-BE49-F238E27FC236}">
                  <a16:creationId xmlns="" xmlns:a16="http://schemas.microsoft.com/office/drawing/2014/main" xmlns:lc="http://schemas.openxmlformats.org/drawingml/2006/lockedCanvas" id="{3C960711-6AC5-4848-BD7C-52459276AA21}"/>
                </a:ext>
              </a:extLst>
            </p:cNvPr>
            <p:cNvSpPr/>
            <p:nvPr/>
          </p:nvSpPr>
          <p:spPr>
            <a:xfrm flipV="1">
              <a:off x="7380012" y="1351721"/>
              <a:ext cx="91440" cy="9144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7" name="Oval 56">
              <a:extLst>
                <a:ext uri="{FF2B5EF4-FFF2-40B4-BE49-F238E27FC236}">
                  <a16:creationId xmlns="" xmlns:a16="http://schemas.microsoft.com/office/drawing/2014/main" xmlns:lc="http://schemas.openxmlformats.org/drawingml/2006/lockedCanvas" id="{C4DD29F2-75F0-44AD-9E12-BF8825002F63}"/>
                </a:ext>
              </a:extLst>
            </p:cNvPr>
            <p:cNvSpPr/>
            <p:nvPr/>
          </p:nvSpPr>
          <p:spPr>
            <a:xfrm flipV="1">
              <a:off x="7540923" y="1351721"/>
              <a:ext cx="91440" cy="9144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8" name="Oval 57">
              <a:extLst>
                <a:ext uri="{FF2B5EF4-FFF2-40B4-BE49-F238E27FC236}">
                  <a16:creationId xmlns="" xmlns:a16="http://schemas.microsoft.com/office/drawing/2014/main" xmlns:lc="http://schemas.openxmlformats.org/drawingml/2006/lockedCanvas" id="{553E07A5-10BC-4283-8E06-53276D8B102D}"/>
                </a:ext>
              </a:extLst>
            </p:cNvPr>
            <p:cNvSpPr/>
            <p:nvPr/>
          </p:nvSpPr>
          <p:spPr>
            <a:xfrm flipV="1">
              <a:off x="7701834" y="1351721"/>
              <a:ext cx="91440" cy="9144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Tree>
    <p:extLst>
      <p:ext uri="{BB962C8B-B14F-4D97-AF65-F5344CB8AC3E}">
        <p14:creationId xmlns:p14="http://schemas.microsoft.com/office/powerpoint/2010/main" val="30555610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xmlns:lc="http://schemas.openxmlformats.org/drawingml/2006/lockedCanvas" id="{B5CB40EE-856F-439D-9B72-930236BECFD5}"/>
              </a:ext>
            </a:extLst>
          </p:cNvPr>
          <p:cNvSpPr/>
          <p:nvPr/>
        </p:nvSpPr>
        <p:spPr>
          <a:xfrm>
            <a:off x="6183068" y="2032039"/>
            <a:ext cx="34289" cy="34205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7" name="Group 6"/>
          <p:cNvGrpSpPr/>
          <p:nvPr/>
        </p:nvGrpSpPr>
        <p:grpSpPr>
          <a:xfrm>
            <a:off x="1701975" y="1931336"/>
            <a:ext cx="4289589" cy="674370"/>
            <a:chOff x="5904315" y="3055882"/>
            <a:chExt cx="5719452" cy="674370"/>
          </a:xfrm>
        </p:grpSpPr>
        <p:sp>
          <p:nvSpPr>
            <p:cNvPr id="31" name="Text Placeholder 27">
              <a:extLst>
                <a:ext uri="{FF2B5EF4-FFF2-40B4-BE49-F238E27FC236}">
                  <a16:creationId xmlns:a16="http://schemas.microsoft.com/office/drawing/2014/main" xmlns="" xmlns:lc="http://schemas.openxmlformats.org/drawingml/2006/lockedCanvas" id="{7D748DF4-F747-4160-923A-D01255962922}"/>
                </a:ext>
              </a:extLst>
            </p:cNvPr>
            <p:cNvSpPr txBox="1">
              <a:spLocks/>
            </p:cNvSpPr>
            <p:nvPr/>
          </p:nvSpPr>
          <p:spPr>
            <a:xfrm>
              <a:off x="5904315" y="3055882"/>
              <a:ext cx="5719452" cy="432048"/>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2400" b="0" dirty="0" err="1" smtClean="0">
                  <a:solidFill>
                    <a:schemeClr val="tx1"/>
                  </a:solidFill>
                  <a:latin typeface="Times New Roman" pitchFamily="18" charset="0"/>
                  <a:cs typeface="Times New Roman" pitchFamily="18" charset="0"/>
                </a:rPr>
                <a:t>Achal</a:t>
              </a:r>
              <a:r>
                <a:rPr lang="en-US" altLang="ko-KR" sz="2400" b="0" dirty="0" smtClean="0">
                  <a:solidFill>
                    <a:schemeClr val="tx1"/>
                  </a:solidFill>
                  <a:latin typeface="Times New Roman" pitchFamily="18" charset="0"/>
                  <a:cs typeface="Times New Roman" pitchFamily="18" charset="0"/>
                </a:rPr>
                <a:t> Rajesh Mate</a:t>
              </a:r>
              <a:endParaRPr lang="en-US" altLang="ko-KR" sz="2400" b="0" dirty="0">
                <a:solidFill>
                  <a:schemeClr val="tx1"/>
                </a:solidFill>
                <a:latin typeface="Times New Roman" pitchFamily="18" charset="0"/>
                <a:cs typeface="Times New Roman" pitchFamily="18" charset="0"/>
              </a:endParaRPr>
            </a:p>
          </p:txBody>
        </p:sp>
        <p:sp>
          <p:nvSpPr>
            <p:cNvPr id="32" name="직사각형 1">
              <a:extLst>
                <a:ext uri="{FF2B5EF4-FFF2-40B4-BE49-F238E27FC236}">
                  <a16:creationId xmlns:a16="http://schemas.microsoft.com/office/drawing/2014/main" xmlns="" xmlns:lc="http://schemas.openxmlformats.org/drawingml/2006/lockedCanvas" id="{340FA510-1236-492F-9E36-C54A8107DD30}"/>
                </a:ext>
              </a:extLst>
            </p:cNvPr>
            <p:cNvSpPr/>
            <p:nvPr/>
          </p:nvSpPr>
          <p:spPr>
            <a:xfrm>
              <a:off x="5904315" y="3453253"/>
              <a:ext cx="5719452"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1200" dirty="0" smtClean="0">
                  <a:solidFill>
                    <a:schemeClr val="tx1">
                      <a:lumMod val="75000"/>
                      <a:lumOff val="25000"/>
                    </a:schemeClr>
                  </a:solidFill>
                </a:rPr>
                <a:t>TY CSE IS-3</a:t>
              </a:r>
              <a:endParaRPr lang="ko-KR" altLang="en-US" sz="1200" dirty="0">
                <a:solidFill>
                  <a:schemeClr val="tx1">
                    <a:lumMod val="75000"/>
                    <a:lumOff val="25000"/>
                  </a:schemeClr>
                </a:solidFill>
              </a:endParaRPr>
            </a:p>
          </p:txBody>
        </p:sp>
      </p:grpSp>
      <p:sp>
        <p:nvSpPr>
          <p:cNvPr id="8" name="TextBox 22">
            <a:extLst>
              <a:ext uri="{FF2B5EF4-FFF2-40B4-BE49-F238E27FC236}">
                <a16:creationId xmlns:a16="http://schemas.microsoft.com/office/drawing/2014/main" xmlns="" xmlns:lc="http://schemas.openxmlformats.org/drawingml/2006/lockedCanvas" id="{893EEBEF-9B1C-45ED-9D19-78380313D9C8}"/>
              </a:ext>
            </a:extLst>
          </p:cNvPr>
          <p:cNvSpPr txBox="1"/>
          <p:nvPr/>
        </p:nvSpPr>
        <p:spPr>
          <a:xfrm>
            <a:off x="990600" y="906628"/>
            <a:ext cx="4643755" cy="584775"/>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3200" dirty="0" smtClean="0">
                <a:solidFill>
                  <a:srgbClr val="FFFF00"/>
                </a:solidFill>
                <a:cs typeface="Arial" pitchFamily="34" charset="0"/>
              </a:rPr>
              <a:t>Project Team</a:t>
            </a:r>
            <a:endParaRPr lang="ko-KR" altLang="en-US" sz="3200" dirty="0">
              <a:solidFill>
                <a:srgbClr val="FFFF00"/>
              </a:solidFill>
              <a:cs typeface="Arial" pitchFamily="34" charset="0"/>
            </a:endParaRPr>
          </a:p>
        </p:txBody>
      </p:sp>
      <p:sp>
        <p:nvSpPr>
          <p:cNvPr id="9" name="직사각형 5">
            <a:extLst>
              <a:ext uri="{FF2B5EF4-FFF2-40B4-BE49-F238E27FC236}">
                <a16:creationId xmlns:a16="http://schemas.microsoft.com/office/drawing/2014/main" xmlns="" xmlns:lc="http://schemas.openxmlformats.org/drawingml/2006/lockedCanvas" id="{DECC6871-A2CD-4606-993D-57EE8FBD488F}"/>
              </a:ext>
            </a:extLst>
          </p:cNvPr>
          <p:cNvSpPr/>
          <p:nvPr/>
        </p:nvSpPr>
        <p:spPr>
          <a:xfrm>
            <a:off x="6543290" y="2451248"/>
            <a:ext cx="274345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b="1" dirty="0" smtClean="0">
                <a:solidFill>
                  <a:schemeClr val="bg1"/>
                </a:solidFill>
              </a:rPr>
              <a:t>DEEP </a:t>
            </a:r>
            <a:r>
              <a:rPr lang="en-US" b="1" dirty="0">
                <a:solidFill>
                  <a:schemeClr val="bg1"/>
                </a:solidFill>
              </a:rPr>
              <a:t>LEARNING</a:t>
            </a:r>
          </a:p>
        </p:txBody>
      </p:sp>
      <p:grpSp>
        <p:nvGrpSpPr>
          <p:cNvPr id="10" name="Group 9"/>
          <p:cNvGrpSpPr/>
          <p:nvPr/>
        </p:nvGrpSpPr>
        <p:grpSpPr>
          <a:xfrm>
            <a:off x="1089227" y="2959153"/>
            <a:ext cx="4911641" cy="802119"/>
            <a:chOff x="5094595" y="4019212"/>
            <a:chExt cx="6548855" cy="802119"/>
          </a:xfrm>
        </p:grpSpPr>
        <p:sp>
          <p:nvSpPr>
            <p:cNvPr id="28" name="Text Placeholder 27">
              <a:extLst>
                <a:ext uri="{FF2B5EF4-FFF2-40B4-BE49-F238E27FC236}">
                  <a16:creationId xmlns:a16="http://schemas.microsoft.com/office/drawing/2014/main" xmlns="" xmlns:lc="http://schemas.openxmlformats.org/drawingml/2006/lockedCanvas" id="{7D748DF4-F747-4160-923A-D01255962922}"/>
                </a:ext>
              </a:extLst>
            </p:cNvPr>
            <p:cNvSpPr txBox="1">
              <a:spLocks/>
            </p:cNvSpPr>
            <p:nvPr/>
          </p:nvSpPr>
          <p:spPr>
            <a:xfrm>
              <a:off x="5923998" y="4019212"/>
              <a:ext cx="5719452" cy="432048"/>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b="0" dirty="0" err="1" smtClean="0">
                  <a:solidFill>
                    <a:schemeClr val="tx1"/>
                  </a:solidFill>
                  <a:latin typeface="Times New Roman" pitchFamily="18" charset="0"/>
                  <a:cs typeface="Times New Roman" pitchFamily="18" charset="0"/>
                </a:rPr>
                <a:t>Pushkar</a:t>
              </a:r>
              <a:r>
                <a:rPr lang="en-IN" sz="2400" b="0" dirty="0" smtClean="0">
                  <a:solidFill>
                    <a:schemeClr val="tx1"/>
                  </a:solidFill>
                  <a:latin typeface="Times New Roman" pitchFamily="18" charset="0"/>
                  <a:cs typeface="Times New Roman" pitchFamily="18" charset="0"/>
                </a:rPr>
                <a:t> Ashok </a:t>
              </a:r>
              <a:r>
                <a:rPr lang="en-IN" sz="2400" b="0" dirty="0" err="1" smtClean="0">
                  <a:solidFill>
                    <a:schemeClr val="tx1"/>
                  </a:solidFill>
                  <a:latin typeface="Times New Roman" pitchFamily="18" charset="0"/>
                  <a:cs typeface="Times New Roman" pitchFamily="18" charset="0"/>
                </a:rPr>
                <a:t>Narkhede</a:t>
              </a:r>
              <a:endParaRPr lang="en-IN" sz="2400" b="0" dirty="0">
                <a:solidFill>
                  <a:schemeClr val="tx1"/>
                </a:solidFill>
                <a:latin typeface="Times New Roman" pitchFamily="18" charset="0"/>
                <a:cs typeface="Times New Roman" pitchFamily="18" charset="0"/>
              </a:endParaRPr>
            </a:p>
          </p:txBody>
        </p:sp>
        <p:sp>
          <p:nvSpPr>
            <p:cNvPr id="29" name="직사각형 1">
              <a:extLst>
                <a:ext uri="{FF2B5EF4-FFF2-40B4-BE49-F238E27FC236}">
                  <a16:creationId xmlns:a16="http://schemas.microsoft.com/office/drawing/2014/main" xmlns="" xmlns:lc="http://schemas.openxmlformats.org/drawingml/2006/lockedCanvas" id="{340FA510-1236-492F-9E36-C54A8107DD30}"/>
                </a:ext>
              </a:extLst>
            </p:cNvPr>
            <p:cNvSpPr/>
            <p:nvPr/>
          </p:nvSpPr>
          <p:spPr>
            <a:xfrm>
              <a:off x="5923998" y="4433921"/>
              <a:ext cx="5719452"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1200" dirty="0" smtClean="0">
                  <a:solidFill>
                    <a:schemeClr val="tx1">
                      <a:lumMod val="75000"/>
                      <a:lumOff val="25000"/>
                    </a:schemeClr>
                  </a:solidFill>
                </a:rPr>
                <a:t>TY CSE IS -3 </a:t>
              </a:r>
              <a:endParaRPr lang="ko-KR" altLang="en-US" sz="1200" dirty="0">
                <a:solidFill>
                  <a:schemeClr val="tx1">
                    <a:lumMod val="75000"/>
                    <a:lumOff val="25000"/>
                  </a:schemeClr>
                </a:solidFill>
              </a:endParaRPr>
            </a:p>
          </p:txBody>
        </p:sp>
        <p:sp>
          <p:nvSpPr>
            <p:cNvPr id="30" name="Oval 29">
              <a:extLst>
                <a:ext uri="{FF2B5EF4-FFF2-40B4-BE49-F238E27FC236}">
                  <a16:creationId xmlns:a16="http://schemas.microsoft.com/office/drawing/2014/main" xmlns="" xmlns:lc="http://schemas.openxmlformats.org/drawingml/2006/lockedCanvas" id="{859F97B7-CF2E-49C8-B600-423428AF4DD6}"/>
                </a:ext>
              </a:extLst>
            </p:cNvPr>
            <p:cNvSpPr/>
            <p:nvPr/>
          </p:nvSpPr>
          <p:spPr>
            <a:xfrm>
              <a:off x="5094595" y="4124645"/>
              <a:ext cx="696686" cy="6966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11" name="Group 10"/>
          <p:cNvGrpSpPr/>
          <p:nvPr/>
        </p:nvGrpSpPr>
        <p:grpSpPr>
          <a:xfrm>
            <a:off x="1100101" y="3982096"/>
            <a:ext cx="4916658" cy="696686"/>
            <a:chOff x="5094595" y="5353129"/>
            <a:chExt cx="6555544" cy="696686"/>
          </a:xfrm>
        </p:grpSpPr>
        <p:sp>
          <p:nvSpPr>
            <p:cNvPr id="26" name="직사각형 1">
              <a:extLst>
                <a:ext uri="{FF2B5EF4-FFF2-40B4-BE49-F238E27FC236}">
                  <a16:creationId xmlns:a16="http://schemas.microsoft.com/office/drawing/2014/main" xmlns="" xmlns:lc="http://schemas.openxmlformats.org/drawingml/2006/lockedCanvas" id="{340FA510-1236-492F-9E36-C54A8107DD30}"/>
                </a:ext>
              </a:extLst>
            </p:cNvPr>
            <p:cNvSpPr/>
            <p:nvPr/>
          </p:nvSpPr>
          <p:spPr>
            <a:xfrm>
              <a:off x="5930687" y="5696059"/>
              <a:ext cx="5719452"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1200" dirty="0" smtClean="0">
                  <a:solidFill>
                    <a:schemeClr val="tx1">
                      <a:lumMod val="75000"/>
                      <a:lumOff val="25000"/>
                    </a:schemeClr>
                  </a:solidFill>
                </a:rPr>
                <a:t>TY CSE IS - 3</a:t>
              </a:r>
              <a:endParaRPr lang="ko-KR" altLang="en-US" sz="1200" dirty="0">
                <a:solidFill>
                  <a:schemeClr val="tx1">
                    <a:lumMod val="75000"/>
                    <a:lumOff val="25000"/>
                  </a:schemeClr>
                </a:solidFill>
              </a:endParaRPr>
            </a:p>
          </p:txBody>
        </p:sp>
        <p:sp>
          <p:nvSpPr>
            <p:cNvPr id="27" name="Oval 26">
              <a:extLst>
                <a:ext uri="{FF2B5EF4-FFF2-40B4-BE49-F238E27FC236}">
                  <a16:creationId xmlns:a16="http://schemas.microsoft.com/office/drawing/2014/main" xmlns="" xmlns:lc="http://schemas.openxmlformats.org/drawingml/2006/lockedCanvas" id="{859F97B7-CF2E-49C8-B600-423428AF4DD6}"/>
                </a:ext>
              </a:extLst>
            </p:cNvPr>
            <p:cNvSpPr/>
            <p:nvPr/>
          </p:nvSpPr>
          <p:spPr>
            <a:xfrm>
              <a:off x="5094595" y="5353129"/>
              <a:ext cx="696686" cy="6966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pic>
        <p:nvPicPr>
          <p:cNvPr id="13" name="Picture 12"/>
          <p:cNvPicPr>
            <a:picLocks noChangeAspect="1"/>
          </p:cNvPicPr>
          <p:nvPr/>
        </p:nvPicPr>
        <p:blipFill>
          <a:blip r:embed="rId2">
            <a:extLst>
              <a:ext uri="{28A0092B-C50C-407E-A947-70E740481C1C}">
                <a14:useLocalDpi xmlns:a14="http://schemas.microsoft.com/office/drawing/2010/main" val="0"/>
              </a:ext>
            </a:extLst>
          </a:blip>
          <a:srcRect l="12500" r="12500"/>
          <a:stretch>
            <a:fillRect/>
          </a:stretch>
        </p:blipFill>
        <p:spPr>
          <a:xfrm>
            <a:off x="6955227" y="1772449"/>
            <a:ext cx="1858098" cy="2048026"/>
          </a:xfrm>
          <a:prstGeom prst="ellipse">
            <a:avLst/>
          </a:prstGeom>
          <a:solidFill>
            <a:schemeClr val="bg1">
              <a:lumMod val="95000"/>
            </a:schemeClr>
          </a:solidFill>
          <a:ln w="15875">
            <a:noFill/>
          </a:ln>
          <a:effectLst>
            <a:innerShdw blurRad="114300">
              <a:schemeClr val="bg1"/>
            </a:innerShdw>
          </a:effectLst>
        </p:spPr>
      </p:pic>
      <p:sp>
        <p:nvSpPr>
          <p:cNvPr id="14" name="TextBox 9"/>
          <p:cNvSpPr txBox="1"/>
          <p:nvPr/>
        </p:nvSpPr>
        <p:spPr>
          <a:xfrm>
            <a:off x="7229148" y="533400"/>
            <a:ext cx="4658052" cy="9541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800" b="1" dirty="0" smtClean="0">
                <a:solidFill>
                  <a:srgbClr val="FFFF00"/>
                </a:solidFill>
                <a:latin typeface="Times New Roman" pitchFamily="18" charset="0"/>
                <a:cs typeface="Times New Roman" pitchFamily="18" charset="0"/>
              </a:rPr>
              <a:t> Disease Prediction </a:t>
            </a:r>
            <a:r>
              <a:rPr lang="en-US" sz="2800" b="1" dirty="0" smtClean="0">
                <a:solidFill>
                  <a:srgbClr val="FFFF00"/>
                </a:solidFill>
                <a:latin typeface="Times New Roman" pitchFamily="18" charset="0"/>
                <a:cs typeface="Times New Roman" pitchFamily="18" charset="0"/>
              </a:rPr>
              <a:t>System</a:t>
            </a:r>
          </a:p>
          <a:p>
            <a:pPr algn="just"/>
            <a:endParaRPr lang="en-US" sz="2800" b="1" dirty="0">
              <a:latin typeface="Times New Roman" pitchFamily="18" charset="0"/>
              <a:cs typeface="Times New Roman" pitchFamily="18" charset="0"/>
            </a:endParaRPr>
          </a:p>
        </p:txBody>
      </p:sp>
      <p:sp>
        <p:nvSpPr>
          <p:cNvPr id="15" name="TextBox 11"/>
          <p:cNvSpPr txBox="1"/>
          <p:nvPr/>
        </p:nvSpPr>
        <p:spPr>
          <a:xfrm>
            <a:off x="762000" y="134369"/>
            <a:ext cx="339401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smtClean="0">
                <a:solidFill>
                  <a:schemeClr val="bg1"/>
                </a:solidFill>
                <a:latin typeface="Arial Black" pitchFamily="34" charset="0"/>
              </a:rPr>
              <a:t>Meet Our Team</a:t>
            </a:r>
            <a:endParaRPr lang="en-IN" sz="2400" b="1" dirty="0">
              <a:solidFill>
                <a:schemeClr val="bg1"/>
              </a:solidFill>
              <a:latin typeface="Arial Black" pitchFamily="34" charset="0"/>
            </a:endParaRPr>
          </a:p>
        </p:txBody>
      </p:sp>
      <p:sp>
        <p:nvSpPr>
          <p:cNvPr id="16" name="직사각형 1">
            <a:extLst>
              <a:ext uri="{FF2B5EF4-FFF2-40B4-BE49-F238E27FC236}">
                <a16:creationId xmlns:a16="http://schemas.microsoft.com/office/drawing/2014/main" xmlns="" xmlns:lc="http://schemas.openxmlformats.org/drawingml/2006/lockedCanvas" id="{695FF6C9-3C79-4772-9B16-A1341FB2DA05}"/>
              </a:ext>
            </a:extLst>
          </p:cNvPr>
          <p:cNvSpPr/>
          <p:nvPr/>
        </p:nvSpPr>
        <p:spPr>
          <a:xfrm>
            <a:off x="6358392" y="4932242"/>
            <a:ext cx="3408363" cy="33855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1600" dirty="0" smtClean="0">
                <a:solidFill>
                  <a:schemeClr val="tx1">
                    <a:lumMod val="75000"/>
                    <a:lumOff val="25000"/>
                  </a:schemeClr>
                </a:solidFill>
              </a:rPr>
              <a:t>Guide 1 : Prof. </a:t>
            </a:r>
            <a:r>
              <a:rPr lang="en-US" altLang="ko-KR" sz="1600" dirty="0" err="1" smtClean="0">
                <a:solidFill>
                  <a:schemeClr val="tx1">
                    <a:lumMod val="75000"/>
                    <a:lumOff val="25000"/>
                  </a:schemeClr>
                </a:solidFill>
              </a:rPr>
              <a:t>Rajeshree</a:t>
            </a:r>
            <a:r>
              <a:rPr lang="en-US" altLang="ko-KR" sz="1600" dirty="0" smtClean="0">
                <a:solidFill>
                  <a:schemeClr val="tx1">
                    <a:lumMod val="75000"/>
                    <a:lumOff val="25000"/>
                  </a:schemeClr>
                </a:solidFill>
              </a:rPr>
              <a:t> </a:t>
            </a:r>
            <a:r>
              <a:rPr lang="en-US" altLang="ko-KR" sz="1600" dirty="0" err="1" smtClean="0">
                <a:solidFill>
                  <a:schemeClr val="tx1">
                    <a:lumMod val="75000"/>
                    <a:lumOff val="25000"/>
                  </a:schemeClr>
                </a:solidFill>
              </a:rPr>
              <a:t>Nayak</a:t>
            </a:r>
            <a:endParaRPr lang="en-US" altLang="ko-KR" sz="1600" dirty="0">
              <a:solidFill>
                <a:schemeClr val="tx1">
                  <a:lumMod val="75000"/>
                  <a:lumOff val="25000"/>
                </a:schemeClr>
              </a:solidFill>
            </a:endParaRPr>
          </a:p>
        </p:txBody>
      </p:sp>
      <p:sp>
        <p:nvSpPr>
          <p:cNvPr id="17" name="직사각형 5">
            <a:extLst>
              <a:ext uri="{FF2B5EF4-FFF2-40B4-BE49-F238E27FC236}">
                <a16:creationId xmlns:a16="http://schemas.microsoft.com/office/drawing/2014/main" xmlns="" xmlns:lc="http://schemas.openxmlformats.org/drawingml/2006/lockedCanvas" id="{9B12EB73-F04B-4CAA-BAC8-3F7549A6FD09}"/>
              </a:ext>
            </a:extLst>
          </p:cNvPr>
          <p:cNvSpPr/>
          <p:nvPr/>
        </p:nvSpPr>
        <p:spPr>
          <a:xfrm>
            <a:off x="6358391" y="4561535"/>
            <a:ext cx="1035476" cy="338554"/>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1600" dirty="0" smtClean="0"/>
              <a:t>Guided By</a:t>
            </a:r>
            <a:endParaRPr lang="ko-KR" altLang="en-US" sz="1600" dirty="0"/>
          </a:p>
        </p:txBody>
      </p:sp>
      <p:pic>
        <p:nvPicPr>
          <p:cNvPr id="18" name="Picture 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776" y="1922768"/>
            <a:ext cx="581410" cy="7057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7134" y="3045640"/>
            <a:ext cx="581410" cy="705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776" y="3991322"/>
            <a:ext cx="581410" cy="705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 Placeholder 27">
            <a:extLst>
              <a:ext uri="{FF2B5EF4-FFF2-40B4-BE49-F238E27FC236}">
                <a16:creationId xmlns:a16="http://schemas.microsoft.com/office/drawing/2014/main" xmlns="" xmlns:lc="http://schemas.openxmlformats.org/drawingml/2006/lockedCanvas" id="{7D748DF4-F747-4160-923A-D01255962922}"/>
              </a:ext>
            </a:extLst>
          </p:cNvPr>
          <p:cNvSpPr txBox="1">
            <a:spLocks/>
          </p:cNvSpPr>
          <p:nvPr/>
        </p:nvSpPr>
        <p:spPr>
          <a:xfrm>
            <a:off x="1696950" y="3912142"/>
            <a:ext cx="4289589" cy="432048"/>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b="0" dirty="0" err="1" smtClean="0">
                <a:solidFill>
                  <a:schemeClr val="tx1"/>
                </a:solidFill>
                <a:latin typeface="Times New Roman" pitchFamily="18" charset="0"/>
                <a:cs typeface="Times New Roman" pitchFamily="18" charset="0"/>
              </a:rPr>
              <a:t>Ritu</a:t>
            </a:r>
            <a:r>
              <a:rPr lang="en-IN" sz="2400" b="0" dirty="0" smtClean="0">
                <a:solidFill>
                  <a:schemeClr val="tx1"/>
                </a:solidFill>
                <a:latin typeface="Times New Roman" pitchFamily="18" charset="0"/>
                <a:cs typeface="Times New Roman" pitchFamily="18" charset="0"/>
              </a:rPr>
              <a:t> </a:t>
            </a:r>
            <a:r>
              <a:rPr lang="en-IN" sz="2400" b="0" dirty="0" err="1" smtClean="0">
                <a:solidFill>
                  <a:schemeClr val="tx1"/>
                </a:solidFill>
                <a:latin typeface="Times New Roman" pitchFamily="18" charset="0"/>
                <a:cs typeface="Times New Roman" pitchFamily="18" charset="0"/>
              </a:rPr>
              <a:t>Kumari</a:t>
            </a:r>
            <a:endParaRPr lang="en-IN" sz="2400" b="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2051816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smtClean="0"/>
              <a:t>Introduction</a:t>
            </a:r>
            <a:endParaRPr lang="en-US" sz="4400" b="1" dirty="0"/>
          </a:p>
        </p:txBody>
      </p:sp>
      <p:sp>
        <p:nvSpPr>
          <p:cNvPr id="3" name="Content Placeholder 2"/>
          <p:cNvSpPr>
            <a:spLocks noGrp="1"/>
          </p:cNvSpPr>
          <p:nvPr>
            <p:ph idx="1"/>
          </p:nvPr>
        </p:nvSpPr>
        <p:spPr/>
        <p:txBody>
          <a:bodyPr>
            <a:normAutofit fontScale="77500" lnSpcReduction="20000"/>
          </a:bodyPr>
          <a:lstStyle/>
          <a:p>
            <a:r>
              <a:rPr lang="en-US" dirty="0" smtClean="0">
                <a:solidFill>
                  <a:schemeClr val="accent1">
                    <a:lumMod val="50000"/>
                  </a:schemeClr>
                </a:solidFill>
              </a:rPr>
              <a:t>Diseases are most common medical issue all over world, many disease such as cancer, heart disease and so on cause to death if they are not predicted at the earlier stage.</a:t>
            </a:r>
          </a:p>
          <a:p>
            <a:r>
              <a:rPr lang="en-US" dirty="0" smtClean="0">
                <a:solidFill>
                  <a:schemeClr val="accent1">
                    <a:lumMod val="50000"/>
                  </a:schemeClr>
                </a:solidFill>
              </a:rPr>
              <a:t>The aim of this project is to built a system where the system predict variety of disease</a:t>
            </a:r>
            <a:endParaRPr lang="en-US" dirty="0"/>
          </a:p>
          <a:p>
            <a:r>
              <a:rPr lang="en-US" dirty="0" smtClean="0">
                <a:solidFill>
                  <a:schemeClr val="accent1">
                    <a:lumMod val="50000"/>
                  </a:schemeClr>
                </a:solidFill>
              </a:rPr>
              <a:t>Disease </a:t>
            </a:r>
            <a:r>
              <a:rPr lang="en-US" dirty="0">
                <a:solidFill>
                  <a:schemeClr val="accent1">
                    <a:lumMod val="50000"/>
                  </a:schemeClr>
                </a:solidFill>
              </a:rPr>
              <a:t>Prediction System is a web-application based on Machine Learning and Flask which helps user to check if they are suffering of any kind of disease or </a:t>
            </a:r>
            <a:r>
              <a:rPr lang="en-US" dirty="0" smtClean="0">
                <a:solidFill>
                  <a:schemeClr val="accent1">
                    <a:lumMod val="50000"/>
                  </a:schemeClr>
                </a:solidFill>
              </a:rPr>
              <a:t>not.</a:t>
            </a:r>
            <a:endParaRPr lang="en-US" dirty="0">
              <a:solidFill>
                <a:schemeClr val="accent1">
                  <a:lumMod val="50000"/>
                </a:schemeClr>
              </a:solidFill>
            </a:endParaRPr>
          </a:p>
          <a:p>
            <a:r>
              <a:rPr lang="en-US" dirty="0" smtClean="0">
                <a:solidFill>
                  <a:schemeClr val="accent1">
                    <a:lumMod val="50000"/>
                  </a:schemeClr>
                </a:solidFill>
              </a:rPr>
              <a:t>In this system we provide different options to user to predict if they have disease or not.</a:t>
            </a:r>
          </a:p>
          <a:p>
            <a:r>
              <a:rPr lang="en-US" dirty="0" smtClean="0">
                <a:solidFill>
                  <a:schemeClr val="accent1">
                    <a:lumMod val="50000"/>
                  </a:schemeClr>
                </a:solidFill>
              </a:rPr>
              <a:t>Build the system which can predict</a:t>
            </a:r>
          </a:p>
          <a:p>
            <a:pPr marL="457200" indent="-457200">
              <a:buAutoNum type="arabicPeriod"/>
            </a:pPr>
            <a:r>
              <a:rPr lang="en-US" dirty="0" smtClean="0">
                <a:solidFill>
                  <a:schemeClr val="accent1">
                    <a:lumMod val="50000"/>
                  </a:schemeClr>
                </a:solidFill>
              </a:rPr>
              <a:t>Breast cancer.</a:t>
            </a:r>
          </a:p>
          <a:p>
            <a:pPr marL="457200" indent="-457200">
              <a:buAutoNum type="arabicPeriod"/>
            </a:pPr>
            <a:r>
              <a:rPr lang="en-US" dirty="0" smtClean="0">
                <a:solidFill>
                  <a:schemeClr val="accent1">
                    <a:lumMod val="50000"/>
                  </a:schemeClr>
                </a:solidFill>
              </a:rPr>
              <a:t>Heart disease.</a:t>
            </a:r>
          </a:p>
          <a:p>
            <a:pPr marL="457200" indent="-457200">
              <a:buAutoNum type="arabicPeriod"/>
            </a:pPr>
            <a:r>
              <a:rPr lang="en-US" dirty="0" err="1" smtClean="0">
                <a:solidFill>
                  <a:schemeClr val="accent1">
                    <a:lumMod val="50000"/>
                  </a:schemeClr>
                </a:solidFill>
              </a:rPr>
              <a:t>Covid</a:t>
            </a:r>
            <a:r>
              <a:rPr lang="en-US" dirty="0" smtClean="0">
                <a:solidFill>
                  <a:schemeClr val="accent1">
                    <a:lumMod val="50000"/>
                  </a:schemeClr>
                </a:solidFill>
              </a:rPr>
              <a:t> 19 .</a:t>
            </a:r>
            <a:endParaRPr lang="en-US" dirty="0">
              <a:solidFill>
                <a:schemeClr val="accent1">
                  <a:lumMod val="50000"/>
                </a:schemeClr>
              </a:solidFill>
            </a:endParaRP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Technology Used</a:t>
            </a:r>
            <a:endParaRPr lang="en-US" b="1" dirty="0"/>
          </a:p>
        </p:txBody>
      </p:sp>
      <p:graphicFrame>
        <p:nvGraphicFramePr>
          <p:cNvPr id="3" name="Diagram 2"/>
          <p:cNvGraphicFramePr/>
          <p:nvPr>
            <p:extLst>
              <p:ext uri="{D42A27DB-BD31-4B8C-83A1-F6EECF244321}">
                <p14:modId xmlns:p14="http://schemas.microsoft.com/office/powerpoint/2010/main" val="2331214392"/>
              </p:ext>
            </p:extLst>
          </p:nvPr>
        </p:nvGraphicFramePr>
        <p:xfrm>
          <a:off x="1828800" y="160020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Tools Used </a:t>
            </a:r>
            <a:endParaRPr lang="en-IN" b="1" dirty="0"/>
          </a:p>
        </p:txBody>
      </p:sp>
      <p:graphicFrame>
        <p:nvGraphicFramePr>
          <p:cNvPr id="5" name="Diagram 4"/>
          <p:cNvGraphicFramePr/>
          <p:nvPr>
            <p:extLst>
              <p:ext uri="{D42A27DB-BD31-4B8C-83A1-F6EECF244321}">
                <p14:modId xmlns:p14="http://schemas.microsoft.com/office/powerpoint/2010/main" val="3980746845"/>
              </p:ext>
            </p:extLst>
          </p:nvPr>
        </p:nvGraphicFramePr>
        <p:xfrm>
          <a:off x="1981200" y="160020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11082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Project Flow and Working</a:t>
            </a:r>
            <a:endParaRPr lang="en-IN" b="1" dirty="0"/>
          </a:p>
        </p:txBody>
      </p:sp>
      <p:pic>
        <p:nvPicPr>
          <p:cNvPr id="5" name="Picture 4" descr="Graphical user interface, diagram, text&#10;&#10;Description automatically generated">
            <a:extLst>
              <a:ext uri="{FF2B5EF4-FFF2-40B4-BE49-F238E27FC236}">
                <a16:creationId xmlns:a16="http://schemas.microsoft.com/office/drawing/2014/main" xmlns="" id="{0575AC42-4836-49AF-8FBE-C5022E404757}"/>
              </a:ext>
            </a:extLst>
          </p:cNvPr>
          <p:cNvPicPr>
            <a:picLocks noChangeAspect="1"/>
          </p:cNvPicPr>
          <p:nvPr/>
        </p:nvPicPr>
        <p:blipFill>
          <a:blip r:embed="rId2"/>
          <a:stretch>
            <a:fillRect/>
          </a:stretch>
        </p:blipFill>
        <p:spPr>
          <a:xfrm>
            <a:off x="1295400" y="1600200"/>
            <a:ext cx="8991600" cy="5193130"/>
          </a:xfrm>
          <a:prstGeom prst="rect">
            <a:avLst/>
          </a:prstGeom>
        </p:spPr>
      </p:pic>
      <p:sp>
        <p:nvSpPr>
          <p:cNvPr id="6" name="TextBox 5">
            <a:extLst>
              <a:ext uri="{FF2B5EF4-FFF2-40B4-BE49-F238E27FC236}">
                <a16:creationId xmlns:a16="http://schemas.microsoft.com/office/drawing/2014/main" xmlns="" id="{7AF9FD94-8960-41B9-9570-A266E391969F}"/>
              </a:ext>
            </a:extLst>
          </p:cNvPr>
          <p:cNvSpPr txBox="1"/>
          <p:nvPr/>
        </p:nvSpPr>
        <p:spPr>
          <a:xfrm>
            <a:off x="4151885" y="1828800"/>
            <a:ext cx="388823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Machine Learning Process</a:t>
            </a:r>
          </a:p>
        </p:txBody>
      </p:sp>
    </p:spTree>
    <p:extLst>
      <p:ext uri="{BB962C8B-B14F-4D97-AF65-F5344CB8AC3E}">
        <p14:creationId xmlns:p14="http://schemas.microsoft.com/office/powerpoint/2010/main" val="13774586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Table&#10;&#10;Description automatically generated">
            <a:extLst>
              <a:ext uri="{FF2B5EF4-FFF2-40B4-BE49-F238E27FC236}">
                <a16:creationId xmlns:a16="http://schemas.microsoft.com/office/drawing/2014/main" xmlns="" id="{6B1136E8-DFB3-47CC-9CD8-EA625AA9CCAB}"/>
              </a:ext>
            </a:extLst>
          </p:cNvPr>
          <p:cNvPicPr>
            <a:picLocks noChangeAspect="1"/>
          </p:cNvPicPr>
          <p:nvPr/>
        </p:nvPicPr>
        <p:blipFill>
          <a:blip r:embed="rId2"/>
          <a:stretch>
            <a:fillRect/>
          </a:stretch>
        </p:blipFill>
        <p:spPr>
          <a:xfrm>
            <a:off x="685800" y="0"/>
            <a:ext cx="11049000" cy="6553200"/>
          </a:xfrm>
          <a:prstGeom prst="rect">
            <a:avLst/>
          </a:prstGeom>
        </p:spPr>
      </p:pic>
    </p:spTree>
    <p:extLst>
      <p:ext uri="{BB962C8B-B14F-4D97-AF65-F5344CB8AC3E}">
        <p14:creationId xmlns:p14="http://schemas.microsoft.com/office/powerpoint/2010/main" val="33000243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t>Web App working Flow</a:t>
            </a:r>
            <a:endParaRPr lang="en-IN" sz="4800" b="1" dirty="0"/>
          </a:p>
        </p:txBody>
      </p:sp>
      <p:sp>
        <p:nvSpPr>
          <p:cNvPr id="5" name="Text Placeholder 1">
            <a:extLst>
              <a:ext uri="{FF2B5EF4-FFF2-40B4-BE49-F238E27FC236}">
                <a16:creationId xmlns="" xmlns:a16="http://schemas.microsoft.com/office/drawing/2014/main" id="{E44D4C23-81FB-460B-A16B-715818231E42}"/>
              </a:ext>
            </a:extLst>
          </p:cNvPr>
          <p:cNvSpPr txBox="1">
            <a:spLocks/>
          </p:cNvSpPr>
          <p:nvPr/>
        </p:nvSpPr>
        <p:spPr>
          <a:xfrm>
            <a:off x="1" y="339509"/>
            <a:ext cx="12192000" cy="79260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Oval 5">
            <a:extLst>
              <a:ext uri="{FF2B5EF4-FFF2-40B4-BE49-F238E27FC236}">
                <a16:creationId xmlns="" xmlns:a16="http://schemas.microsoft.com/office/drawing/2014/main" id="{133B0E7B-0E58-43A0-88FC-794C043EB0DF}"/>
              </a:ext>
            </a:extLst>
          </p:cNvPr>
          <p:cNvSpPr/>
          <p:nvPr/>
        </p:nvSpPr>
        <p:spPr>
          <a:xfrm>
            <a:off x="4889314" y="5115611"/>
            <a:ext cx="748982" cy="748982"/>
          </a:xfrm>
          <a:prstGeom prst="ellipse">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altLang="ko-KR" sz="27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Arial" pitchFamily="34" charset="0"/>
              </a:rPr>
              <a:t>1</a:t>
            </a:r>
            <a:endParaRPr lang="ko-KR" altLang="en-US" sz="27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Arial" pitchFamily="34" charset="0"/>
            </a:endParaRPr>
          </a:p>
        </p:txBody>
      </p:sp>
      <p:sp>
        <p:nvSpPr>
          <p:cNvPr id="7" name="Oval 6">
            <a:extLst>
              <a:ext uri="{FF2B5EF4-FFF2-40B4-BE49-F238E27FC236}">
                <a16:creationId xmlns="" xmlns:a16="http://schemas.microsoft.com/office/drawing/2014/main" id="{D92ED873-13CE-4E55-BCC5-5AB15A39B02E}"/>
              </a:ext>
            </a:extLst>
          </p:cNvPr>
          <p:cNvSpPr/>
          <p:nvPr/>
        </p:nvSpPr>
        <p:spPr>
          <a:xfrm>
            <a:off x="6231814" y="4254899"/>
            <a:ext cx="748982" cy="748982"/>
          </a:xfrm>
          <a:prstGeom prst="ellipse">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altLang="ko-KR" sz="27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Arial" pitchFamily="34" charset="0"/>
              </a:rPr>
              <a:t>2</a:t>
            </a:r>
            <a:endParaRPr lang="ko-KR" altLang="en-US" sz="27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Arial" pitchFamily="34" charset="0"/>
            </a:endParaRPr>
          </a:p>
        </p:txBody>
      </p:sp>
      <p:sp>
        <p:nvSpPr>
          <p:cNvPr id="8" name="Oval 7">
            <a:extLst>
              <a:ext uri="{FF2B5EF4-FFF2-40B4-BE49-F238E27FC236}">
                <a16:creationId xmlns="" xmlns:a16="http://schemas.microsoft.com/office/drawing/2014/main" id="{F277E4A7-CCA3-4C64-B89F-9487147317F8}"/>
              </a:ext>
            </a:extLst>
          </p:cNvPr>
          <p:cNvSpPr/>
          <p:nvPr/>
        </p:nvSpPr>
        <p:spPr>
          <a:xfrm>
            <a:off x="4889314" y="3394185"/>
            <a:ext cx="748982" cy="748982"/>
          </a:xfrm>
          <a:prstGeom prst="ellipse">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altLang="ko-KR" sz="27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Arial" pitchFamily="34" charset="0"/>
              </a:rPr>
              <a:t>3</a:t>
            </a:r>
            <a:endParaRPr lang="ko-KR" altLang="en-US" sz="27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Arial" pitchFamily="34" charset="0"/>
            </a:endParaRPr>
          </a:p>
        </p:txBody>
      </p:sp>
      <p:sp>
        <p:nvSpPr>
          <p:cNvPr id="9" name="Oval 8">
            <a:extLst>
              <a:ext uri="{FF2B5EF4-FFF2-40B4-BE49-F238E27FC236}">
                <a16:creationId xmlns="" xmlns:a16="http://schemas.microsoft.com/office/drawing/2014/main" id="{1F0A2FB5-174C-4E55-84D6-DA857A6D71BC}"/>
              </a:ext>
            </a:extLst>
          </p:cNvPr>
          <p:cNvSpPr/>
          <p:nvPr/>
        </p:nvSpPr>
        <p:spPr>
          <a:xfrm>
            <a:off x="6231814" y="2533473"/>
            <a:ext cx="748982" cy="748982"/>
          </a:xfrm>
          <a:prstGeom prst="ellipse">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altLang="ko-KR" sz="27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Arial" pitchFamily="34" charset="0"/>
              </a:rPr>
              <a:t>4</a:t>
            </a:r>
            <a:endParaRPr lang="ko-KR" altLang="en-US" sz="27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Arial" pitchFamily="34" charset="0"/>
            </a:endParaRPr>
          </a:p>
        </p:txBody>
      </p:sp>
      <p:sp>
        <p:nvSpPr>
          <p:cNvPr id="10" name="Oval 9">
            <a:extLst>
              <a:ext uri="{FF2B5EF4-FFF2-40B4-BE49-F238E27FC236}">
                <a16:creationId xmlns="" xmlns:a16="http://schemas.microsoft.com/office/drawing/2014/main" id="{13EFBC72-1C81-44DC-BF8B-10C03C43E42C}"/>
              </a:ext>
            </a:extLst>
          </p:cNvPr>
          <p:cNvSpPr/>
          <p:nvPr/>
        </p:nvSpPr>
        <p:spPr>
          <a:xfrm>
            <a:off x="4889314" y="1672759"/>
            <a:ext cx="748982" cy="748982"/>
          </a:xfrm>
          <a:prstGeom prst="ellipse">
            <a:avLst/>
          </a:prstGeom>
          <a:solidFill>
            <a:schemeClr val="bg1"/>
          </a:solidFill>
          <a:ln w="63500">
            <a:solidFill>
              <a:schemeClr val="accent4"/>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altLang="ko-KR" sz="27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cs typeface="Arial" pitchFamily="34" charset="0"/>
              </a:rPr>
              <a:t>5</a:t>
            </a:r>
            <a:endParaRPr lang="ko-KR" altLang="en-US" sz="27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cs typeface="Arial" pitchFamily="34" charset="0"/>
            </a:endParaRPr>
          </a:p>
        </p:txBody>
      </p:sp>
      <p:sp>
        <p:nvSpPr>
          <p:cNvPr id="11" name="Freeform 65">
            <a:extLst>
              <a:ext uri="{FF2B5EF4-FFF2-40B4-BE49-F238E27FC236}">
                <a16:creationId xmlns="" xmlns:a16="http://schemas.microsoft.com/office/drawing/2014/main" id="{47D1EAA2-836C-4FC8-A189-4DE0B1C3BD0A}"/>
              </a:ext>
            </a:extLst>
          </p:cNvPr>
          <p:cNvSpPr/>
          <p:nvPr/>
        </p:nvSpPr>
        <p:spPr>
          <a:xfrm>
            <a:off x="5761564" y="2007581"/>
            <a:ext cx="1800000" cy="892628"/>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12" name="Freeform 66">
            <a:extLst>
              <a:ext uri="{FF2B5EF4-FFF2-40B4-BE49-F238E27FC236}">
                <a16:creationId xmlns="" xmlns:a16="http://schemas.microsoft.com/office/drawing/2014/main" id="{2F587C56-2D1F-454D-9D36-3B981D9948F3}"/>
              </a:ext>
            </a:extLst>
          </p:cNvPr>
          <p:cNvSpPr/>
          <p:nvPr/>
        </p:nvSpPr>
        <p:spPr>
          <a:xfrm flipH="1">
            <a:off x="4267163" y="2875305"/>
            <a:ext cx="1800000" cy="892628"/>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13" name="Freeform 67">
            <a:extLst>
              <a:ext uri="{FF2B5EF4-FFF2-40B4-BE49-F238E27FC236}">
                <a16:creationId xmlns="" xmlns:a16="http://schemas.microsoft.com/office/drawing/2014/main" id="{7FE3E602-CF2F-47FB-B50E-FEA01A03AC37}"/>
              </a:ext>
            </a:extLst>
          </p:cNvPr>
          <p:cNvSpPr/>
          <p:nvPr/>
        </p:nvSpPr>
        <p:spPr>
          <a:xfrm>
            <a:off x="5761564" y="3768676"/>
            <a:ext cx="1800000" cy="892628"/>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14" name="Freeform 68">
            <a:extLst>
              <a:ext uri="{FF2B5EF4-FFF2-40B4-BE49-F238E27FC236}">
                <a16:creationId xmlns="" xmlns:a16="http://schemas.microsoft.com/office/drawing/2014/main" id="{E8982959-F5BB-4826-B860-9F9E247CC240}"/>
              </a:ext>
            </a:extLst>
          </p:cNvPr>
          <p:cNvSpPr/>
          <p:nvPr/>
        </p:nvSpPr>
        <p:spPr>
          <a:xfrm flipH="1">
            <a:off x="4267163" y="4636400"/>
            <a:ext cx="1800000" cy="892628"/>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grpSp>
        <p:nvGrpSpPr>
          <p:cNvPr id="15" name="Group 14">
            <a:extLst>
              <a:ext uri="{FF2B5EF4-FFF2-40B4-BE49-F238E27FC236}">
                <a16:creationId xmlns="" xmlns:a16="http://schemas.microsoft.com/office/drawing/2014/main" id="{3940249F-63B3-4739-AEB1-560499F62BE2}"/>
              </a:ext>
            </a:extLst>
          </p:cNvPr>
          <p:cNvGrpSpPr/>
          <p:nvPr/>
        </p:nvGrpSpPr>
        <p:grpSpPr>
          <a:xfrm>
            <a:off x="7719310" y="2246654"/>
            <a:ext cx="4299969" cy="523220"/>
            <a:chOff x="1715369" y="1766707"/>
            <a:chExt cx="1783314" cy="523220"/>
          </a:xfrm>
        </p:grpSpPr>
        <p:sp>
          <p:nvSpPr>
            <p:cNvPr id="16" name="TextBox 15">
              <a:extLst>
                <a:ext uri="{FF2B5EF4-FFF2-40B4-BE49-F238E27FC236}">
                  <a16:creationId xmlns="" xmlns:a16="http://schemas.microsoft.com/office/drawing/2014/main" id="{3F911A16-F9D2-4278-9CFD-6A83E02B4571}"/>
                </a:ext>
              </a:extLst>
            </p:cNvPr>
            <p:cNvSpPr txBox="1"/>
            <p:nvPr/>
          </p:nvSpPr>
          <p:spPr>
            <a:xfrm>
              <a:off x="1724503" y="2012928"/>
              <a:ext cx="1774180"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17" name="TextBox 16">
              <a:extLst>
                <a:ext uri="{FF2B5EF4-FFF2-40B4-BE49-F238E27FC236}">
                  <a16:creationId xmlns="" xmlns:a16="http://schemas.microsoft.com/office/drawing/2014/main" id="{CD6A5CAC-D092-4CFE-9191-F023ACE1131B}"/>
                </a:ext>
              </a:extLst>
            </p:cNvPr>
            <p:cNvSpPr txBox="1"/>
            <p:nvPr/>
          </p:nvSpPr>
          <p:spPr>
            <a:xfrm>
              <a:off x="1715369" y="1766707"/>
              <a:ext cx="1780544" cy="307777"/>
            </a:xfrm>
            <a:prstGeom prst="rect">
              <a:avLst/>
            </a:prstGeom>
            <a:noFill/>
          </p:spPr>
          <p:txBody>
            <a:bodyPr wrap="square" lIns="108000" rIns="108000" rtlCol="0">
              <a:spAutoFit/>
            </a:bodyPr>
            <a:lstStyle/>
            <a:p>
              <a:r>
                <a:rPr lang="en-US" altLang="ko-KR" sz="1400" b="1" dirty="0" smtClean="0">
                  <a:solidFill>
                    <a:schemeClr val="tx1">
                      <a:lumMod val="75000"/>
                      <a:lumOff val="25000"/>
                    </a:schemeClr>
                  </a:solidFill>
                  <a:cs typeface="Arial" pitchFamily="34" charset="0"/>
                </a:rPr>
                <a:t>Enter the Symptoms </a:t>
              </a:r>
              <a:endParaRPr lang="ko-KR" altLang="en-US" sz="1400" b="1" dirty="0">
                <a:solidFill>
                  <a:schemeClr val="tx1">
                    <a:lumMod val="75000"/>
                    <a:lumOff val="25000"/>
                  </a:schemeClr>
                </a:solidFill>
                <a:cs typeface="Arial" pitchFamily="34" charset="0"/>
              </a:endParaRPr>
            </a:p>
          </p:txBody>
        </p:sp>
      </p:grpSp>
      <p:grpSp>
        <p:nvGrpSpPr>
          <p:cNvPr id="18" name="Group 17">
            <a:extLst>
              <a:ext uri="{FF2B5EF4-FFF2-40B4-BE49-F238E27FC236}">
                <a16:creationId xmlns="" xmlns:a16="http://schemas.microsoft.com/office/drawing/2014/main" id="{71B600FB-C8D8-4ED2-9078-D2BBB1208DE7}"/>
              </a:ext>
            </a:extLst>
          </p:cNvPr>
          <p:cNvGrpSpPr/>
          <p:nvPr/>
        </p:nvGrpSpPr>
        <p:grpSpPr>
          <a:xfrm>
            <a:off x="7719310" y="3982907"/>
            <a:ext cx="3710689" cy="523220"/>
            <a:chOff x="1715369" y="1766707"/>
            <a:chExt cx="1783314" cy="523220"/>
          </a:xfrm>
        </p:grpSpPr>
        <p:sp>
          <p:nvSpPr>
            <p:cNvPr id="19" name="TextBox 18">
              <a:extLst>
                <a:ext uri="{FF2B5EF4-FFF2-40B4-BE49-F238E27FC236}">
                  <a16:creationId xmlns="" xmlns:a16="http://schemas.microsoft.com/office/drawing/2014/main" id="{3325AB48-676B-4769-B094-46877DCF24E2}"/>
                </a:ext>
              </a:extLst>
            </p:cNvPr>
            <p:cNvSpPr txBox="1"/>
            <p:nvPr/>
          </p:nvSpPr>
          <p:spPr>
            <a:xfrm>
              <a:off x="1724503" y="2012928"/>
              <a:ext cx="1774180"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20" name="TextBox 19">
              <a:extLst>
                <a:ext uri="{FF2B5EF4-FFF2-40B4-BE49-F238E27FC236}">
                  <a16:creationId xmlns="" xmlns:a16="http://schemas.microsoft.com/office/drawing/2014/main" id="{3CF9BCD8-07ED-4606-AECB-C695DCAD60BD}"/>
                </a:ext>
              </a:extLst>
            </p:cNvPr>
            <p:cNvSpPr txBox="1"/>
            <p:nvPr/>
          </p:nvSpPr>
          <p:spPr>
            <a:xfrm>
              <a:off x="1715369" y="1766707"/>
              <a:ext cx="1780544" cy="307777"/>
            </a:xfrm>
            <a:prstGeom prst="rect">
              <a:avLst/>
            </a:prstGeom>
            <a:noFill/>
          </p:spPr>
          <p:txBody>
            <a:bodyPr wrap="square" lIns="108000" rIns="108000" rtlCol="0">
              <a:spAutoFit/>
            </a:bodyPr>
            <a:lstStyle/>
            <a:p>
              <a:r>
                <a:rPr lang="en-US" altLang="ko-KR" sz="1400" b="1" dirty="0" smtClean="0">
                  <a:solidFill>
                    <a:schemeClr val="tx1">
                      <a:lumMod val="75000"/>
                      <a:lumOff val="25000"/>
                    </a:schemeClr>
                  </a:solidFill>
                  <a:cs typeface="Arial" pitchFamily="34" charset="0"/>
                </a:rPr>
                <a:t>Login the user</a:t>
              </a:r>
              <a:endParaRPr lang="ko-KR" altLang="en-US" sz="1400" b="1" dirty="0">
                <a:solidFill>
                  <a:schemeClr val="tx1">
                    <a:lumMod val="75000"/>
                    <a:lumOff val="25000"/>
                  </a:schemeClr>
                </a:solidFill>
                <a:cs typeface="Arial" pitchFamily="34" charset="0"/>
              </a:endParaRPr>
            </a:p>
          </p:txBody>
        </p:sp>
      </p:grpSp>
      <p:grpSp>
        <p:nvGrpSpPr>
          <p:cNvPr id="21" name="Group 20">
            <a:extLst>
              <a:ext uri="{FF2B5EF4-FFF2-40B4-BE49-F238E27FC236}">
                <a16:creationId xmlns="" xmlns:a16="http://schemas.microsoft.com/office/drawing/2014/main" id="{A19E7F90-764B-441A-9885-49E4C592EC88}"/>
              </a:ext>
            </a:extLst>
          </p:cNvPr>
          <p:cNvGrpSpPr/>
          <p:nvPr/>
        </p:nvGrpSpPr>
        <p:grpSpPr>
          <a:xfrm>
            <a:off x="50800" y="3206719"/>
            <a:ext cx="4039749" cy="523220"/>
            <a:chOff x="1715369" y="1766707"/>
            <a:chExt cx="1783314" cy="523220"/>
          </a:xfrm>
        </p:grpSpPr>
        <p:sp>
          <p:nvSpPr>
            <p:cNvPr id="22" name="TextBox 21">
              <a:extLst>
                <a:ext uri="{FF2B5EF4-FFF2-40B4-BE49-F238E27FC236}">
                  <a16:creationId xmlns="" xmlns:a16="http://schemas.microsoft.com/office/drawing/2014/main" id="{2D030EC4-4F6F-4AEB-9470-F1926A2C7C51}"/>
                </a:ext>
              </a:extLst>
            </p:cNvPr>
            <p:cNvSpPr txBox="1"/>
            <p:nvPr/>
          </p:nvSpPr>
          <p:spPr>
            <a:xfrm>
              <a:off x="1724503" y="2012928"/>
              <a:ext cx="1774180" cy="276999"/>
            </a:xfrm>
            <a:prstGeom prst="rect">
              <a:avLst/>
            </a:prstGeom>
            <a:noFill/>
          </p:spPr>
          <p:txBody>
            <a:bodyPr wrap="square" rtlCol="0">
              <a:spAutoFit/>
            </a:bodyPr>
            <a:lstStyle/>
            <a:p>
              <a:pPr algn="r"/>
              <a:endParaRPr lang="ko-KR" altLang="en-US" sz="1200" dirty="0">
                <a:solidFill>
                  <a:schemeClr val="tx1">
                    <a:lumMod val="75000"/>
                    <a:lumOff val="25000"/>
                  </a:schemeClr>
                </a:solidFill>
                <a:cs typeface="Arial" pitchFamily="34" charset="0"/>
              </a:endParaRPr>
            </a:p>
          </p:txBody>
        </p:sp>
        <p:sp>
          <p:nvSpPr>
            <p:cNvPr id="23" name="TextBox 22">
              <a:extLst>
                <a:ext uri="{FF2B5EF4-FFF2-40B4-BE49-F238E27FC236}">
                  <a16:creationId xmlns="" xmlns:a16="http://schemas.microsoft.com/office/drawing/2014/main" id="{81182F2E-65B0-4930-941F-426492AAE8B7}"/>
                </a:ext>
              </a:extLst>
            </p:cNvPr>
            <p:cNvSpPr txBox="1"/>
            <p:nvPr/>
          </p:nvSpPr>
          <p:spPr>
            <a:xfrm>
              <a:off x="1715369" y="1766707"/>
              <a:ext cx="1780544" cy="307777"/>
            </a:xfrm>
            <a:prstGeom prst="rect">
              <a:avLst/>
            </a:prstGeom>
            <a:noFill/>
          </p:spPr>
          <p:txBody>
            <a:bodyPr wrap="square" lIns="108000" rIns="108000" rtlCol="0">
              <a:spAutoFit/>
            </a:bodyPr>
            <a:lstStyle/>
            <a:p>
              <a:pPr algn="r"/>
              <a:r>
                <a:rPr lang="en-US" altLang="ko-KR" sz="1400" b="1" dirty="0" smtClean="0">
                  <a:solidFill>
                    <a:schemeClr val="tx1">
                      <a:lumMod val="75000"/>
                      <a:lumOff val="25000"/>
                    </a:schemeClr>
                  </a:solidFill>
                  <a:cs typeface="Arial" pitchFamily="34" charset="0"/>
                </a:rPr>
                <a:t>Select th</a:t>
              </a:r>
              <a:r>
                <a:rPr lang="en-US" altLang="ko-KR" sz="1400" b="1" dirty="0" smtClean="0">
                  <a:solidFill>
                    <a:schemeClr val="tx1">
                      <a:lumMod val="75000"/>
                      <a:lumOff val="25000"/>
                    </a:schemeClr>
                  </a:solidFill>
                  <a:cs typeface="Arial" pitchFamily="34" charset="0"/>
                </a:rPr>
                <a:t>e disease to predict </a:t>
              </a:r>
              <a:endParaRPr lang="ko-KR" altLang="en-US" sz="1400" b="1" dirty="0">
                <a:solidFill>
                  <a:schemeClr val="tx1">
                    <a:lumMod val="75000"/>
                    <a:lumOff val="25000"/>
                  </a:schemeClr>
                </a:solidFill>
                <a:cs typeface="Arial" pitchFamily="34" charset="0"/>
              </a:endParaRPr>
            </a:p>
          </p:txBody>
        </p:sp>
      </p:grpSp>
      <p:grpSp>
        <p:nvGrpSpPr>
          <p:cNvPr id="24" name="Group 23">
            <a:extLst>
              <a:ext uri="{FF2B5EF4-FFF2-40B4-BE49-F238E27FC236}">
                <a16:creationId xmlns="" xmlns:a16="http://schemas.microsoft.com/office/drawing/2014/main" id="{624242DD-B241-4F2A-B4E9-BCA13FEAC4D7}"/>
              </a:ext>
            </a:extLst>
          </p:cNvPr>
          <p:cNvGrpSpPr/>
          <p:nvPr/>
        </p:nvGrpSpPr>
        <p:grpSpPr>
          <a:xfrm>
            <a:off x="946269" y="4581022"/>
            <a:ext cx="3144280" cy="523220"/>
            <a:chOff x="1715369" y="1766707"/>
            <a:chExt cx="1783314" cy="523220"/>
          </a:xfrm>
        </p:grpSpPr>
        <p:sp>
          <p:nvSpPr>
            <p:cNvPr id="25" name="TextBox 24">
              <a:extLst>
                <a:ext uri="{FF2B5EF4-FFF2-40B4-BE49-F238E27FC236}">
                  <a16:creationId xmlns="" xmlns:a16="http://schemas.microsoft.com/office/drawing/2014/main" id="{B6C36E76-EF3C-499B-AE03-B2A2D36C5208}"/>
                </a:ext>
              </a:extLst>
            </p:cNvPr>
            <p:cNvSpPr txBox="1"/>
            <p:nvPr/>
          </p:nvSpPr>
          <p:spPr>
            <a:xfrm>
              <a:off x="1724503" y="2012928"/>
              <a:ext cx="1774180" cy="276999"/>
            </a:xfrm>
            <a:prstGeom prst="rect">
              <a:avLst/>
            </a:prstGeom>
            <a:noFill/>
          </p:spPr>
          <p:txBody>
            <a:bodyPr wrap="square" rtlCol="0">
              <a:spAutoFit/>
            </a:bodyPr>
            <a:lstStyle/>
            <a:p>
              <a:pPr algn="r"/>
              <a:endParaRPr lang="ko-KR" altLang="en-US" sz="1200" dirty="0">
                <a:solidFill>
                  <a:schemeClr val="tx1">
                    <a:lumMod val="75000"/>
                    <a:lumOff val="25000"/>
                  </a:schemeClr>
                </a:solidFill>
                <a:cs typeface="Arial" pitchFamily="34" charset="0"/>
              </a:endParaRPr>
            </a:p>
          </p:txBody>
        </p:sp>
        <p:sp>
          <p:nvSpPr>
            <p:cNvPr id="26" name="TextBox 25">
              <a:extLst>
                <a:ext uri="{FF2B5EF4-FFF2-40B4-BE49-F238E27FC236}">
                  <a16:creationId xmlns="" xmlns:a16="http://schemas.microsoft.com/office/drawing/2014/main" id="{ACE0E023-AA01-44F1-BE6F-FCA574206449}"/>
                </a:ext>
              </a:extLst>
            </p:cNvPr>
            <p:cNvSpPr txBox="1"/>
            <p:nvPr/>
          </p:nvSpPr>
          <p:spPr>
            <a:xfrm>
              <a:off x="1715369" y="1766707"/>
              <a:ext cx="1780544" cy="307777"/>
            </a:xfrm>
            <a:prstGeom prst="rect">
              <a:avLst/>
            </a:prstGeom>
            <a:noFill/>
          </p:spPr>
          <p:txBody>
            <a:bodyPr wrap="square" lIns="108000" rIns="108000" rtlCol="0">
              <a:spAutoFit/>
            </a:bodyPr>
            <a:lstStyle/>
            <a:p>
              <a:pPr algn="r"/>
              <a:r>
                <a:rPr lang="en-US" altLang="ko-KR" sz="1400" b="1" dirty="0" smtClean="0">
                  <a:solidFill>
                    <a:schemeClr val="tx1">
                      <a:lumMod val="75000"/>
                      <a:lumOff val="25000"/>
                    </a:schemeClr>
                  </a:solidFill>
                  <a:cs typeface="Arial" pitchFamily="34" charset="0"/>
                </a:rPr>
                <a:t>Register the User</a:t>
              </a:r>
              <a:endParaRPr lang="ko-KR" altLang="en-US" sz="1400" b="1" dirty="0">
                <a:solidFill>
                  <a:schemeClr val="tx1">
                    <a:lumMod val="75000"/>
                    <a:lumOff val="25000"/>
                  </a:schemeClr>
                </a:solidFill>
                <a:cs typeface="Arial" pitchFamily="34" charset="0"/>
              </a:endParaRPr>
            </a:p>
          </p:txBody>
        </p:sp>
      </p:grpSp>
      <p:sp>
        <p:nvSpPr>
          <p:cNvPr id="27" name="TextBox 26">
            <a:extLst>
              <a:ext uri="{FF2B5EF4-FFF2-40B4-BE49-F238E27FC236}">
                <a16:creationId xmlns="" xmlns:a16="http://schemas.microsoft.com/office/drawing/2014/main" id="{CD6A5CAC-D092-4CFE-9191-F023ACE1131B}"/>
              </a:ext>
            </a:extLst>
          </p:cNvPr>
          <p:cNvSpPr txBox="1"/>
          <p:nvPr/>
        </p:nvSpPr>
        <p:spPr>
          <a:xfrm>
            <a:off x="510790" y="1859056"/>
            <a:ext cx="3619250" cy="307777"/>
          </a:xfrm>
          <a:prstGeom prst="rect">
            <a:avLst/>
          </a:prstGeom>
          <a:noFill/>
        </p:spPr>
        <p:txBody>
          <a:bodyPr wrap="square" lIns="108000" rIns="108000" rtlCol="0">
            <a:spAutoFit/>
          </a:bodyPr>
          <a:lstStyle/>
          <a:p>
            <a:pPr algn="r"/>
            <a:r>
              <a:rPr lang="en-US" altLang="ko-KR" sz="1400" b="1" dirty="0" smtClean="0">
                <a:solidFill>
                  <a:schemeClr val="tx1">
                    <a:lumMod val="75000"/>
                    <a:lumOff val="25000"/>
                  </a:schemeClr>
                </a:solidFill>
                <a:cs typeface="Arial" pitchFamily="34" charset="0"/>
              </a:rPr>
              <a:t>Predict the results </a:t>
            </a:r>
            <a:endParaRPr lang="ko-KR" altLang="en-US" sz="1400" b="1" dirty="0">
              <a:solidFill>
                <a:schemeClr val="tx1">
                  <a:lumMod val="75000"/>
                  <a:lumOff val="25000"/>
                </a:schemeClr>
              </a:solidFill>
              <a:cs typeface="Arial" pitchFamily="34" charset="0"/>
            </a:endParaRPr>
          </a:p>
        </p:txBody>
      </p:sp>
      <p:cxnSp>
        <p:nvCxnSpPr>
          <p:cNvPr id="28" name="Straight Arrow Connector 27"/>
          <p:cNvCxnSpPr/>
          <p:nvPr/>
        </p:nvCxnSpPr>
        <p:spPr>
          <a:xfrm flipH="1">
            <a:off x="4181897" y="2026631"/>
            <a:ext cx="577455" cy="94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8187018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173</TotalTime>
  <Words>538</Words>
  <Application>Microsoft Office PowerPoint</Application>
  <PresentationFormat>Widescreen</PresentationFormat>
  <Paragraphs>106</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Arial Black</vt:lpstr>
      <vt:lpstr>Franklin Gothic Medium</vt:lpstr>
      <vt:lpstr>Georgia</vt:lpstr>
      <vt:lpstr>Georgia Pro Cond</vt:lpstr>
      <vt:lpstr>Georgia Pro Light</vt:lpstr>
      <vt:lpstr>HY중고딕</vt:lpstr>
      <vt:lpstr>Times New Roman</vt:lpstr>
      <vt:lpstr>Wingdings</vt:lpstr>
      <vt:lpstr>Medical Design 16x9</vt:lpstr>
      <vt:lpstr>Disease Prediction System</vt:lpstr>
      <vt:lpstr>PowerPoint Presentation</vt:lpstr>
      <vt:lpstr>PowerPoint Presentation</vt:lpstr>
      <vt:lpstr>Introduction</vt:lpstr>
      <vt:lpstr>Technology Used</vt:lpstr>
      <vt:lpstr>Tools Used </vt:lpstr>
      <vt:lpstr>Project Flow and Working</vt:lpstr>
      <vt:lpstr>PowerPoint Presentation</vt:lpstr>
      <vt:lpstr>Web App working Flow</vt:lpstr>
      <vt:lpstr>Applications</vt:lpstr>
      <vt:lpstr>Advantages  </vt:lpstr>
      <vt:lpstr>Disadvantages </vt:lpstr>
      <vt:lpstr>Scope of project </vt:lpstr>
      <vt:lpstr>Future Scope of Disease Prediction System</vt:lpstr>
      <vt:lpstr>Question and Answer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 Prediction System</dc:title>
  <dc:creator>Pushkar</dc:creator>
  <cp:lastModifiedBy>HP</cp:lastModifiedBy>
  <cp:revision>16</cp:revision>
  <dcterms:created xsi:type="dcterms:W3CDTF">2021-08-17T04:22:49Z</dcterms:created>
  <dcterms:modified xsi:type="dcterms:W3CDTF">2021-12-09T21:19:37Z</dcterms:modified>
</cp:coreProperties>
</file>