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FB73FE-9E9D-44CE-9AD2-1392271193FD}">
  <a:tblStyle styleId="{7AFB73FE-9E9D-44CE-9AD2-1392271193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10266e15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10266e15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10266e15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10266e15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0266e15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10266e15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0266e15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0266e15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0266e158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10266e158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10266e158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10266e158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0266e15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0266e15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0266e15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0266e15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0266e15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10266e15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0266e15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0266e15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0266e15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0266e15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0266e15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0266e15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0266e158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10266e158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0266e158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0266e158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CLEVELAND DATASET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ACHAL SURESH, NIDA KAZI, SERGEY POSTOLSKY, YAOSONG YU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- Hypothesis #2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Assign values of 0 &amp; 1 on num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Perform LASSO to determine the best subset of the dataset with response variable as num.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Perform scaling on the predictors determined from LASSO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Using Hierarchical  clustering with complete method on the dataset with predictors selected above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Hypothesis #2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925" y="1220450"/>
            <a:ext cx="568246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Interpretations - Hypothesis #2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92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significant increase in number of heart diseases cases when the age of person increases from 44 to 57 and also probability of heart disease can be more for men.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Cholesterol  levels in the cluster with more heart diseases are significantly more apart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Blood Pressure levels in both the clusters are appearing to be closer than expected.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Additional observations and insights:</a:t>
            </a:r>
            <a:endParaRPr u="sng"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chances of having high blood sugar level can also increase with presence of heart disease.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with reversible Thalassemia defect also have a higher chance of heart disease.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 rot="5400000">
            <a:off x="1221951" y="1711843"/>
            <a:ext cx="128700" cy="161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 rot="5400000">
            <a:off x="1221951" y="2190993"/>
            <a:ext cx="128700" cy="161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1205600" y="2627858"/>
            <a:ext cx="161400" cy="18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Methodology- Hypothesis #3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esting blood pressure(trestbps) and  maximum heart rate achieved (thalach) can indicate if a patient has exercise induced angina (exang).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Fit a logistic regression on trestbps and thalach regarding exang to test if the two predictors are of </a:t>
            </a:r>
            <a:r>
              <a:rPr lang="en"/>
              <a:t>statistical</a:t>
            </a:r>
            <a:r>
              <a:rPr lang="en"/>
              <a:t> significance.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 the predictor that’s not </a:t>
            </a:r>
            <a:r>
              <a:rPr lang="en"/>
              <a:t>significant until the predictors are all significant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Hypothesis #3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50" y="1580575"/>
            <a:ext cx="4192377" cy="24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750" y="1580575"/>
            <a:ext cx="4507575" cy="24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4650" y="4311175"/>
            <a:ext cx="33337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- Hypothesis #3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Resting blood pressure(trestbps) is not an indicator of exang as tested in the 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heart rate achieved (thalach) is a crucial indicator of exang.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 u="sng"/>
              <a:t>Additional insights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heart rate is important in determining if a patient has exang, we may collect more data to test if heart rate is an important factor in indicating a patient’s overall health condition.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people with the heart disease: 137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people without  the heart disease: 159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Men in the dataset: 112/200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women in the dataset: 25/96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14"/>
          <p:cNvGraphicFramePr/>
          <p:nvPr/>
        </p:nvGraphicFramePr>
        <p:xfrm>
          <a:off x="952638" y="313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{7AFB73FE-9E9D-44CE-9AD2-1392271193FD}</a:tableStyleId>
              </a:tblPr>
              <a:tblGrid>
                <a:gridCol w="1545725"/>
                <a:gridCol w="1545725"/>
                <a:gridCol w="1545725"/>
                <a:gridCol w="1545725"/>
                <a:gridCol w="1545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Proportion of cases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61.53%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83.33%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61.53%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320" y="30975"/>
            <a:ext cx="3374504" cy="24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375" y="2701875"/>
            <a:ext cx="3609251" cy="24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150" y="53250"/>
            <a:ext cx="3246717" cy="23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3844226" cy="28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751" y="2172625"/>
            <a:ext cx="3697475" cy="270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350" y="171275"/>
            <a:ext cx="3648475" cy="269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450" y="1608975"/>
            <a:ext cx="4096375" cy="3024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805550"/>
            <a:ext cx="7038900" cy="3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Hypothesis 1:</a:t>
            </a:r>
            <a:endParaRPr sz="1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Different nums are affected by different parameters. Cholesterol, Age, Sex and Chest pain affect the NUM the most significantly.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Hypothesis 2:</a:t>
            </a:r>
            <a:endParaRPr sz="1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Older men, with High Cholesterol and High BP are more prone to heart disease.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Hypothesis 3:</a:t>
            </a:r>
            <a:endParaRPr sz="1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Trestbps and thalach can indicate if a patient has exang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- Hypothesis #1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944950" y="1385000"/>
            <a:ext cx="783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Split </a:t>
            </a:r>
            <a:r>
              <a:rPr lang="en" sz="1300"/>
              <a:t>“num” into 4 variables based on the level of severity of the heart disease: num1 - num4;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Split data on training (70%) and testing (30%);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Run Lasso on training data for each num to define min lambda;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Run logistic regression on training data to identify the most significant factors and their coefficients;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Assess the prediction accuracy using test data for predictions.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Hypothesis #1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500" y="1028700"/>
            <a:ext cx="5309501" cy="36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Interpretations - Hypothesis #1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71800" y="1589025"/>
            <a:ext cx="864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Different factors influence heart disease prediction differently based on disease severity;</a:t>
            </a:r>
            <a:endParaRPr sz="1300"/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Surprisingly as it can be seen from the table, neither age nor sex nor cholesterol turned out to be significant factors in prediction of all heart diseases’ severity levels;</a:t>
            </a:r>
            <a:endParaRPr sz="1300"/>
          </a:p>
          <a:p>
            <a:pPr indent="45720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Additional observations and insights:</a:t>
            </a:r>
            <a:endParaRPr sz="1300" u="sng"/>
          </a:p>
          <a:p>
            <a:pPr indent="-31115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</a:t>
            </a:r>
            <a:r>
              <a:rPr lang="en" sz="1300"/>
              <a:t>he bigger your maximum </a:t>
            </a:r>
            <a:r>
              <a:rPr lang="en" sz="1300"/>
              <a:t>heart rate achieved (Thalach) the less likely you have a heart disease;</a:t>
            </a:r>
            <a:endParaRPr sz="1300"/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following factors can be the best predictors of having heart disease: cp  - chest pain (especially type 4), ca - number of major vessels (0-3) colored by fluoroscopy and thal – thalassemia (especially type 7).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 rot="5400000">
            <a:off x="614651" y="1711843"/>
            <a:ext cx="128700" cy="161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603800" y="2000925"/>
            <a:ext cx="161400" cy="18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