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https://www.ust.com/</a:t>
            </a:r>
          </a:p>
          <a:p>
            <a:r>
              <a:rPr lang="en-US" sz="1000" b="true">
                <a:latin typeface="Arial"/>
              </a:rPr>
              <a:t>Reviewed On: </a:t>
            </a:r>
          </a:p>
          <a:p>
            <a:r>
              <a:rPr lang="en-US" sz="1000">
                <a:latin typeface="Arial"/>
              </a:rPr>
              <a:t>2024-07-30T12:00:00.000+05:30</a:t>
            </a:r>
          </a:p>
          <a:p>
            <a:r>
              <a:rPr lang="en-US" sz="1000" b="true">
                <a:latin typeface="Arial"/>
              </a:rPr>
              <a:t>Total Pages Accessed: </a:t>
            </a:r>
          </a:p>
          <a:p>
            <a:r>
              <a:rPr lang="en-US" sz="1000">
                <a:latin typeface="Arial"/>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