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  <p:sldId id="261" r:id="rId4"/>
    <p:sldId id="262" r:id="rId5"/>
    <p:sldId id="275" r:id="rId6"/>
    <p:sldId id="276" r:id="rId7"/>
    <p:sldId id="283" r:id="rId8"/>
    <p:sldId id="280" r:id="rId9"/>
    <p:sldId id="267" r:id="rId10"/>
    <p:sldId id="268" r:id="rId11"/>
    <p:sldId id="284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84" d="100"/>
          <a:sy n="84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0BA84E1-4B24-45E5-BC4F-E356C06E86CD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0BCD2EF-EA2B-4E32-B80C-34A89F4AB1C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42" y="4941168"/>
            <a:ext cx="8700977" cy="165576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  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Achala Jadhav (3301)</a:t>
            </a:r>
          </a:p>
          <a:p>
            <a:pPr algn="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Karishma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Galande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(3317)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2019-20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944651"/>
            <a:ext cx="6858000" cy="2387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 Project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student assistant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031" y="26665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Cummins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 </a:t>
            </a:r>
          </a:p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not possible to develop a system that makes all the requirements of the user. </a:t>
            </a:r>
            <a:r>
              <a:rPr lang="en-US" dirty="0" smtClean="0"/>
              <a:t>User requirements </a:t>
            </a:r>
            <a:r>
              <a:rPr lang="en-US" dirty="0"/>
              <a:t>keep changing </a:t>
            </a:r>
            <a:r>
              <a:rPr lang="en-US" dirty="0" smtClean="0"/>
              <a:t>as </a:t>
            </a:r>
            <a:r>
              <a:rPr lang="en-US" dirty="0"/>
              <a:t>the system </a:t>
            </a:r>
            <a:r>
              <a:rPr lang="en-US" dirty="0" smtClean="0"/>
              <a:t>is </a:t>
            </a:r>
            <a:r>
              <a:rPr lang="en-US" dirty="0"/>
              <a:t>being used. Some of </a:t>
            </a:r>
            <a:r>
              <a:rPr lang="en-US" dirty="0" smtClean="0"/>
              <a:t>the </a:t>
            </a:r>
            <a:r>
              <a:rPr lang="en-US" dirty="0"/>
              <a:t>future enhancements or scope that can be done to this system is</a:t>
            </a:r>
            <a:r>
              <a:rPr lang="en-US" dirty="0" smtClean="0"/>
              <a:t>:</a:t>
            </a:r>
            <a:endParaRPr lang="en-US" dirty="0"/>
          </a:p>
          <a:p>
            <a:pPr fontAlgn="base"/>
            <a:r>
              <a:rPr lang="en-US" dirty="0"/>
              <a:t>As the technology  emerges, it is possible </a:t>
            </a:r>
            <a:r>
              <a:rPr lang="en-US" dirty="0" smtClean="0"/>
              <a:t>to </a:t>
            </a:r>
            <a:r>
              <a:rPr lang="en-US" dirty="0"/>
              <a:t>upgrade the system and can be adaptable to desired environment.</a:t>
            </a:r>
          </a:p>
          <a:p>
            <a:pPr fontAlgn="base"/>
            <a:r>
              <a:rPr lang="en-US" dirty="0" smtClean="0"/>
              <a:t>Any </a:t>
            </a:r>
            <a:r>
              <a:rPr lang="en-US" dirty="0"/>
              <a:t>further changes can be easily adaptable.</a:t>
            </a:r>
          </a:p>
          <a:p>
            <a:pPr fontAlgn="base"/>
            <a:r>
              <a:rPr lang="en-US" dirty="0"/>
              <a:t>Based on the future security issues, security can be improved using emerging technologies.</a:t>
            </a:r>
          </a:p>
          <a:p>
            <a:pPr fontAlgn="base"/>
            <a:r>
              <a:rPr lang="en-US" dirty="0" smtClean="0"/>
              <a:t>Many </a:t>
            </a:r>
            <a:r>
              <a:rPr lang="en-US" dirty="0"/>
              <a:t>new features can be easily added to the system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Can be used in Schooling, Institutes, Coaching Classes, etc. levels.</a:t>
            </a:r>
          </a:p>
          <a:p>
            <a:pPr fontAlgn="base"/>
            <a:r>
              <a:rPr lang="en-US" dirty="0" smtClean="0"/>
              <a:t>Can be further used for toddlers for virtually teaching purpose.</a:t>
            </a:r>
          </a:p>
          <a:p>
            <a:pPr fontAlgn="base"/>
            <a:r>
              <a:rPr lang="en-US" dirty="0" smtClean="0"/>
              <a:t>Develop bigger network of Teacher-Student interactions with more queries and their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9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u="sng" dirty="0"/>
              <a:t>Websites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r>
              <a:rPr lang="en-US" dirty="0"/>
              <a:t>1] https://stackoverflow.com/</a:t>
            </a:r>
            <a:br>
              <a:rPr lang="en-US" dirty="0"/>
            </a:br>
            <a:r>
              <a:rPr lang="en-US" dirty="0"/>
              <a:t>[2] https://medium.com/</a:t>
            </a:r>
            <a:br>
              <a:rPr lang="en-US" dirty="0"/>
            </a:br>
            <a:r>
              <a:rPr lang="en-US" dirty="0"/>
              <a:t>[3] https://www.youtube.com/</a:t>
            </a:r>
            <a:br>
              <a:rPr lang="en-US" dirty="0"/>
            </a:br>
            <a:r>
              <a:rPr lang="en-US" dirty="0"/>
              <a:t>[4] https://github.com</a:t>
            </a:r>
            <a:r>
              <a:rPr lang="en-US" dirty="0" smtClean="0"/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[5] https://www.sanfoundry.com</a:t>
            </a:r>
            <a:r>
              <a:rPr lang="en-US" dirty="0" smtClean="0"/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[6] https://developer.android.com/reference</a:t>
            </a:r>
            <a:r>
              <a:rPr lang="en-US" dirty="0" smtClean="0"/>
              <a:t>/</a:t>
            </a:r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67744" y="1988840"/>
            <a:ext cx="4464496" cy="2448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285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11560" y="1556792"/>
            <a:ext cx="79248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There </a:t>
            </a:r>
            <a:r>
              <a:rPr lang="en-US" dirty="0"/>
              <a:t>was a time when education was associated with money, but the things have </a:t>
            </a:r>
            <a:r>
              <a:rPr lang="en-US" dirty="0" smtClean="0"/>
              <a:t>been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changed now.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Great </a:t>
            </a:r>
            <a:r>
              <a:rPr lang="en-US" dirty="0"/>
              <a:t>education for students is no more a dream</a:t>
            </a: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The </a:t>
            </a:r>
            <a:r>
              <a:rPr lang="en-US" b="1" dirty="0" smtClean="0"/>
              <a:t>Problem </a:t>
            </a:r>
            <a:r>
              <a:rPr lang="en-US" b="1" dirty="0"/>
              <a:t>With Traditional Study Included:</a:t>
            </a:r>
          </a:p>
          <a:p>
            <a:r>
              <a:rPr lang="en-US" dirty="0"/>
              <a:t>No time flexibility</a:t>
            </a:r>
          </a:p>
          <a:p>
            <a:r>
              <a:rPr lang="en-US" dirty="0"/>
              <a:t>Education is </a:t>
            </a:r>
            <a:r>
              <a:rPr lang="en-US" dirty="0" smtClean="0"/>
              <a:t>expensive</a:t>
            </a:r>
            <a:endParaRPr lang="en-US" dirty="0"/>
          </a:p>
          <a:p>
            <a:r>
              <a:rPr lang="en-US" dirty="0"/>
              <a:t>No proper study </a:t>
            </a:r>
            <a:r>
              <a:rPr lang="en-US" dirty="0" smtClean="0"/>
              <a:t>material</a:t>
            </a:r>
          </a:p>
          <a:p>
            <a:pPr marL="0" indent="0">
              <a:buNone/>
            </a:pPr>
            <a:r>
              <a:rPr lang="en-US" dirty="0" smtClean="0"/>
              <a:t>4. The proposed application </a:t>
            </a:r>
            <a:r>
              <a:rPr lang="en-US" dirty="0" smtClean="0"/>
              <a:t>deals with the interaction between student and teacher.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/>
              <a:t>It </a:t>
            </a:r>
            <a:r>
              <a:rPr lang="en-US" dirty="0" smtClean="0"/>
              <a:t>is used for the purpose of giving assignments, providing notes, attempting quiz, solving students </a:t>
            </a:r>
            <a:r>
              <a:rPr lang="en-US" dirty="0" smtClean="0"/>
              <a:t>queries.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The </a:t>
            </a:r>
            <a:r>
              <a:rPr lang="en-US" dirty="0" smtClean="0"/>
              <a:t>application uses the database which is firebase and it is provided by </a:t>
            </a:r>
            <a:r>
              <a:rPr lang="en-US" dirty="0" smtClean="0"/>
              <a:t>google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/>
              <a:t>In this application the teacher and student can login through e-mail, </a:t>
            </a:r>
            <a:r>
              <a:rPr lang="en-US" dirty="0" smtClean="0"/>
              <a:t>Gmail, </a:t>
            </a:r>
            <a:r>
              <a:rPr lang="en-US" dirty="0" smtClean="0"/>
              <a:t>phone number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8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924800" cy="1143000"/>
          </a:xfrm>
        </p:spPr>
        <p:txBody>
          <a:bodyPr/>
          <a:lstStyle/>
          <a:p>
            <a:r>
              <a:rPr lang="en-IN" dirty="0" smtClean="0"/>
              <a:t>SYSTEM  ARCHITECTURE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96752"/>
            <a:ext cx="512100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4824"/>
            <a:ext cx="2736304" cy="4536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44824"/>
            <a:ext cx="2852936" cy="45365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44824"/>
            <a:ext cx="259228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2520280" cy="5760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06049"/>
            <a:ext cx="2808312" cy="5760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93764"/>
            <a:ext cx="2808312" cy="57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3429000" cy="5447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48679"/>
            <a:ext cx="3429000" cy="54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FEATURES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900" u="sng" dirty="0" smtClean="0"/>
              <a:t>Widgets:</a:t>
            </a:r>
          </a:p>
          <a:p>
            <a:pPr lvl="1"/>
            <a:r>
              <a:rPr lang="en-IN" sz="2900" dirty="0"/>
              <a:t>Button</a:t>
            </a:r>
          </a:p>
          <a:p>
            <a:pPr lvl="1"/>
            <a:r>
              <a:rPr lang="en-IN" sz="2900" dirty="0"/>
              <a:t>Edit Text</a:t>
            </a:r>
          </a:p>
          <a:p>
            <a:pPr lvl="1"/>
            <a:r>
              <a:rPr lang="en-IN" sz="2900" dirty="0"/>
              <a:t>Toast</a:t>
            </a:r>
          </a:p>
          <a:p>
            <a:pPr lvl="1"/>
            <a:r>
              <a:rPr lang="en-IN" sz="2900" dirty="0"/>
              <a:t>Text </a:t>
            </a:r>
            <a:r>
              <a:rPr lang="en-IN" sz="2900" dirty="0" smtClean="0"/>
              <a:t>View</a:t>
            </a:r>
            <a:endParaRPr lang="en-IN" sz="2900" u="sng" dirty="0" smtClean="0"/>
          </a:p>
          <a:p>
            <a:r>
              <a:rPr lang="en-IN" sz="2900" u="sng" dirty="0" smtClean="0"/>
              <a:t>Layouts:</a:t>
            </a:r>
          </a:p>
          <a:p>
            <a:pPr lvl="1"/>
            <a:r>
              <a:rPr lang="en-IN" sz="2900" dirty="0"/>
              <a:t>Linear Layout</a:t>
            </a:r>
          </a:p>
          <a:p>
            <a:pPr lvl="1"/>
            <a:r>
              <a:rPr lang="en-IN" sz="2900" dirty="0"/>
              <a:t>Relative Layout</a:t>
            </a:r>
          </a:p>
          <a:p>
            <a:pPr lvl="1"/>
            <a:r>
              <a:rPr lang="en-IN" sz="2900" dirty="0"/>
              <a:t>Constraint </a:t>
            </a:r>
            <a:r>
              <a:rPr lang="en-IN" sz="2900" dirty="0" smtClean="0"/>
              <a:t>Layout</a:t>
            </a:r>
            <a:endParaRPr lang="en-IN" sz="2900" u="sng" dirty="0" smtClean="0"/>
          </a:p>
          <a:p>
            <a:r>
              <a:rPr lang="en-IN" sz="2900" u="sng" dirty="0" smtClean="0"/>
              <a:t>Intents:</a:t>
            </a:r>
          </a:p>
          <a:p>
            <a:pPr lvl="1"/>
            <a:r>
              <a:rPr lang="en-IN" sz="2900" dirty="0" smtClean="0"/>
              <a:t>Explicit Intent</a:t>
            </a:r>
          </a:p>
          <a:p>
            <a:pPr lvl="1"/>
            <a:r>
              <a:rPr lang="en-IN" sz="2900" dirty="0" smtClean="0"/>
              <a:t>Implicit Intent</a:t>
            </a:r>
            <a:r>
              <a:rPr lang="en-IN" dirty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461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620688"/>
            <a:ext cx="66589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in a lack of interest in </a:t>
            </a:r>
            <a:r>
              <a:rPr lang="en-US" dirty="0" smtClean="0"/>
              <a:t>studying.</a:t>
            </a:r>
          </a:p>
          <a:p>
            <a:r>
              <a:rPr lang="en-IN" dirty="0"/>
              <a:t>Negative views on </a:t>
            </a:r>
            <a:r>
              <a:rPr lang="en-IN" dirty="0" smtClean="0"/>
              <a:t>technology.</a:t>
            </a:r>
          </a:p>
          <a:p>
            <a:r>
              <a:rPr lang="en-IN" dirty="0" smtClean="0"/>
              <a:t>Many experts and experienced people say that, due to such technology in education, students imagination is affected, their thinking ability is reduced.</a:t>
            </a:r>
          </a:p>
          <a:p>
            <a:r>
              <a:rPr lang="en-IN" dirty="0" smtClean="0"/>
              <a:t>Limited access to sufficient qualities of a technology.</a:t>
            </a:r>
          </a:p>
          <a:p>
            <a:r>
              <a:rPr lang="en-US" dirty="0"/>
              <a:t>Using tech can cause some students to disconnect from the classroom.</a:t>
            </a:r>
            <a:endParaRPr lang="en-IN" dirty="0" smtClean="0"/>
          </a:p>
          <a:p>
            <a:r>
              <a:rPr lang="en-US" dirty="0"/>
              <a:t>Some students may not know the difference between reliable and unreliable resources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6837</TotalTime>
  <Words>275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Times New Roman</vt:lpstr>
      <vt:lpstr>Horizon</vt:lpstr>
      <vt:lpstr>MICRO Project On teacher student assistant</vt:lpstr>
      <vt:lpstr>INTRODUCTION</vt:lpstr>
      <vt:lpstr>SYSTEM  ARCHITECTURE</vt:lpstr>
      <vt:lpstr>DESIGN</vt:lpstr>
      <vt:lpstr>PowerPoint Presentation</vt:lpstr>
      <vt:lpstr>PowerPoint Presentation</vt:lpstr>
      <vt:lpstr>TECHNOLOGY FEATURES Used</vt:lpstr>
      <vt:lpstr>PowerPoint Presentation</vt:lpstr>
      <vt:lpstr>LIMITATIONS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Topic Name</dc:title>
  <dc:creator>DEVASHISH</dc:creator>
  <cp:lastModifiedBy>Achala Jadhav</cp:lastModifiedBy>
  <cp:revision>81</cp:revision>
  <dcterms:created xsi:type="dcterms:W3CDTF">2019-10-09T08:48:46Z</dcterms:created>
  <dcterms:modified xsi:type="dcterms:W3CDTF">2019-11-21T02:53:03Z</dcterms:modified>
</cp:coreProperties>
</file>