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albisht05@gmail.com" userId="0d1e9bb80dcb1291" providerId="LiveId" clId="{AA20A06D-A603-4A38-9B33-4D969EE526BD}"/>
    <pc:docChg chg="custSel modSld">
      <pc:chgData name="achalbisht05@gmail.com" userId="0d1e9bb80dcb1291" providerId="LiveId" clId="{AA20A06D-A603-4A38-9B33-4D969EE526BD}" dt="2025-10-25T19:39:48.449" v="5" actId="21"/>
      <pc:docMkLst>
        <pc:docMk/>
      </pc:docMkLst>
      <pc:sldChg chg="delSp mod">
        <pc:chgData name="achalbisht05@gmail.com" userId="0d1e9bb80dcb1291" providerId="LiveId" clId="{AA20A06D-A603-4A38-9B33-4D969EE526BD}" dt="2025-10-25T19:39:17.502" v="1" actId="21"/>
        <pc:sldMkLst>
          <pc:docMk/>
          <pc:sldMk cId="854288352" sldId="257"/>
        </pc:sldMkLst>
        <pc:picChg chg="del">
          <ac:chgData name="achalbisht05@gmail.com" userId="0d1e9bb80dcb1291" providerId="LiveId" clId="{AA20A06D-A603-4A38-9B33-4D969EE526BD}" dt="2025-10-25T19:39:17.502" v="1" actId="21"/>
          <ac:picMkLst>
            <pc:docMk/>
            <pc:sldMk cId="854288352" sldId="257"/>
            <ac:picMk id="7" creationId="{A08EB0EC-B6A5-45A6-CFA7-C2F2F5125266}"/>
          </ac:picMkLst>
        </pc:picChg>
        <pc:picChg chg="del">
          <ac:chgData name="achalbisht05@gmail.com" userId="0d1e9bb80dcb1291" providerId="LiveId" clId="{AA20A06D-A603-4A38-9B33-4D969EE526BD}" dt="2025-10-25T19:39:07.583" v="0" actId="21"/>
          <ac:picMkLst>
            <pc:docMk/>
            <pc:sldMk cId="854288352" sldId="257"/>
            <ac:picMk id="13" creationId="{736985F1-78C3-EC87-83A0-2D323CD4C9C0}"/>
          </ac:picMkLst>
        </pc:picChg>
      </pc:sldChg>
      <pc:sldChg chg="delSp mod">
        <pc:chgData name="achalbisht05@gmail.com" userId="0d1e9bb80dcb1291" providerId="LiveId" clId="{AA20A06D-A603-4A38-9B33-4D969EE526BD}" dt="2025-10-25T19:39:34.662" v="3" actId="21"/>
        <pc:sldMkLst>
          <pc:docMk/>
          <pc:sldMk cId="3865209502" sldId="258"/>
        </pc:sldMkLst>
        <pc:picChg chg="del">
          <ac:chgData name="achalbisht05@gmail.com" userId="0d1e9bb80dcb1291" providerId="LiveId" clId="{AA20A06D-A603-4A38-9B33-4D969EE526BD}" dt="2025-10-25T19:39:29.815" v="2" actId="21"/>
          <ac:picMkLst>
            <pc:docMk/>
            <pc:sldMk cId="3865209502" sldId="258"/>
            <ac:picMk id="7" creationId="{A08EB0EC-B6A5-45A6-CFA7-C2F2F5125266}"/>
          </ac:picMkLst>
        </pc:picChg>
        <pc:picChg chg="del">
          <ac:chgData name="achalbisht05@gmail.com" userId="0d1e9bb80dcb1291" providerId="LiveId" clId="{AA20A06D-A603-4A38-9B33-4D969EE526BD}" dt="2025-10-25T19:39:34.662" v="3" actId="21"/>
          <ac:picMkLst>
            <pc:docMk/>
            <pc:sldMk cId="3865209502" sldId="258"/>
            <ac:picMk id="12" creationId="{8D56A6E6-9FEB-E12A-1F6A-8FCBFFF9CFAD}"/>
          </ac:picMkLst>
        </pc:picChg>
      </pc:sldChg>
      <pc:sldChg chg="delSp mod">
        <pc:chgData name="achalbisht05@gmail.com" userId="0d1e9bb80dcb1291" providerId="LiveId" clId="{AA20A06D-A603-4A38-9B33-4D969EE526BD}" dt="2025-10-25T19:39:48.449" v="5" actId="21"/>
        <pc:sldMkLst>
          <pc:docMk/>
          <pc:sldMk cId="1262944802" sldId="259"/>
        </pc:sldMkLst>
        <pc:picChg chg="del">
          <ac:chgData name="achalbisht05@gmail.com" userId="0d1e9bb80dcb1291" providerId="LiveId" clId="{AA20A06D-A603-4A38-9B33-4D969EE526BD}" dt="2025-10-25T19:39:42.168" v="4" actId="21"/>
          <ac:picMkLst>
            <pc:docMk/>
            <pc:sldMk cId="1262944802" sldId="259"/>
            <ac:picMk id="7" creationId="{A08EB0EC-B6A5-45A6-CFA7-C2F2F5125266}"/>
          </ac:picMkLst>
        </pc:picChg>
        <pc:picChg chg="del">
          <ac:chgData name="achalbisht05@gmail.com" userId="0d1e9bb80dcb1291" providerId="LiveId" clId="{AA20A06D-A603-4A38-9B33-4D969EE526BD}" dt="2025-10-25T19:39:48.449" v="5" actId="21"/>
          <ac:picMkLst>
            <pc:docMk/>
            <pc:sldMk cId="1262944802" sldId="259"/>
            <ac:picMk id="12" creationId="{8D56A6E6-9FEB-E12A-1F6A-8FCBFFF9CF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26-10-2025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achalbisht05@gmail.com</cp:lastModifiedBy>
  <cp:revision>15</cp:revision>
  <dcterms:created xsi:type="dcterms:W3CDTF">2024-06-24T12:27:37Z</dcterms:created>
  <dcterms:modified xsi:type="dcterms:W3CDTF">2025-10-25T19:39:55Z</dcterms:modified>
</cp:coreProperties>
</file>