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044E-FF83-4D8B-B915-232800FE2800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39FB-7A4E-43EE-AEDC-76E471377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16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044E-FF83-4D8B-B915-232800FE2800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39FB-7A4E-43EE-AEDC-76E471377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96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044E-FF83-4D8B-B915-232800FE2800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39FB-7A4E-43EE-AEDC-76E471377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4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044E-FF83-4D8B-B915-232800FE2800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39FB-7A4E-43EE-AEDC-76E471377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99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044E-FF83-4D8B-B915-232800FE2800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39FB-7A4E-43EE-AEDC-76E471377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7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044E-FF83-4D8B-B915-232800FE2800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39FB-7A4E-43EE-AEDC-76E471377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4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044E-FF83-4D8B-B915-232800FE2800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39FB-7A4E-43EE-AEDC-76E471377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83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044E-FF83-4D8B-B915-232800FE2800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39FB-7A4E-43EE-AEDC-76E471377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4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044E-FF83-4D8B-B915-232800FE2800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39FB-7A4E-43EE-AEDC-76E471377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85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044E-FF83-4D8B-B915-232800FE2800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39FB-7A4E-43EE-AEDC-76E471377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19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044E-FF83-4D8B-B915-232800FE2800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39FB-7A4E-43EE-AEDC-76E471377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16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4044E-FF83-4D8B-B915-232800FE2800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A39FB-7A4E-43EE-AEDC-76E471377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05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26" Type="http://schemas.openxmlformats.org/officeDocument/2006/relationships/image" Target="../media/image25.pn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5" Type="http://schemas.openxmlformats.org/officeDocument/2006/relationships/image" Target="../media/image24.pn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24" Type="http://schemas.openxmlformats.org/officeDocument/2006/relationships/image" Target="../media/image23.pn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2848" y="4775132"/>
            <a:ext cx="9144000" cy="165576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13" y="-7827"/>
            <a:ext cx="1902008" cy="1512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66" y="-1137"/>
            <a:ext cx="2695164" cy="1515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30" y="1"/>
            <a:ext cx="2686733" cy="1510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451" y="6043189"/>
            <a:ext cx="1848047" cy="8568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495" y="1470854"/>
            <a:ext cx="2747036" cy="13730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06" y="0"/>
            <a:ext cx="1641294" cy="15285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494" y="1508077"/>
            <a:ext cx="2127426" cy="13683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93" y="3478140"/>
            <a:ext cx="2431015" cy="12892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21" y="1508077"/>
            <a:ext cx="1898173" cy="13130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62" y="1508077"/>
            <a:ext cx="1544315" cy="20018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451" y="2775720"/>
            <a:ext cx="1870890" cy="16630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820" y="2821138"/>
            <a:ext cx="1269722" cy="11286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453795"/>
            <a:ext cx="2860827" cy="17044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875" y="2821138"/>
            <a:ext cx="2706125" cy="16913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572" y="2767982"/>
            <a:ext cx="932741" cy="7215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473" y="3164966"/>
            <a:ext cx="2624982" cy="196873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82" y="3157334"/>
            <a:ext cx="1412404" cy="173857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937" y="1453795"/>
            <a:ext cx="1259864" cy="173830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472" y="4878300"/>
            <a:ext cx="4092057" cy="202177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21" y="3821194"/>
            <a:ext cx="2171532" cy="99845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8054859" y="519"/>
            <a:ext cx="2563950" cy="150755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-12312" y="-17327"/>
            <a:ext cx="1571960" cy="146512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5771174" y="4746648"/>
            <a:ext cx="4598607" cy="21135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969704" y="4409615"/>
            <a:ext cx="1808384" cy="16335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0340600" y="4510019"/>
            <a:ext cx="1857836" cy="232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55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sujal jaiswal</dc:creator>
  <cp:lastModifiedBy>sujal jaiswal</cp:lastModifiedBy>
  <cp:revision>4</cp:revision>
  <dcterms:created xsi:type="dcterms:W3CDTF">2017-10-16T09:50:05Z</dcterms:created>
  <dcterms:modified xsi:type="dcterms:W3CDTF">2017-10-16T10:36:14Z</dcterms:modified>
</cp:coreProperties>
</file>