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6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3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044E-FF83-4D8B-B915-232800FE2800}" type="datetimeFigureOut">
              <a:rPr lang="en-IN" smtClean="0"/>
              <a:t>16-10-2017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39FB-7A4E-43EE-AEDC-76E47137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848" y="4775132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3" y="-7827"/>
            <a:ext cx="1902008" cy="151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-1137"/>
            <a:ext cx="2695164" cy="151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0" y="1"/>
            <a:ext cx="2686733" cy="151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51" y="6043189"/>
            <a:ext cx="1848047" cy="856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95" y="1470854"/>
            <a:ext cx="2747036" cy="1373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06" y="0"/>
            <a:ext cx="1641294" cy="15285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94" y="1508077"/>
            <a:ext cx="2127426" cy="1368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93" y="3478140"/>
            <a:ext cx="2431015" cy="1289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1" y="1508077"/>
            <a:ext cx="1898173" cy="1313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2" y="1508077"/>
            <a:ext cx="1544315" cy="2001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51" y="2775720"/>
            <a:ext cx="1870890" cy="16630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20" y="2821138"/>
            <a:ext cx="1269722" cy="11286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53795"/>
            <a:ext cx="2860827" cy="17044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75" y="2821138"/>
            <a:ext cx="2706125" cy="1691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72" y="2767982"/>
            <a:ext cx="932741" cy="7215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73" y="3164966"/>
            <a:ext cx="2624982" cy="19687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82" y="3157334"/>
            <a:ext cx="1412404" cy="1738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7" y="1453795"/>
            <a:ext cx="1259864" cy="17383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72" y="4878300"/>
            <a:ext cx="4092057" cy="20217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1" y="3821194"/>
            <a:ext cx="2171532" cy="9984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054859" y="519"/>
            <a:ext cx="2563950" cy="15075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19278" y="-17327"/>
            <a:ext cx="1571960" cy="14651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771174" y="4746648"/>
            <a:ext cx="4598607" cy="21135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69704" y="4409615"/>
            <a:ext cx="1808384" cy="16335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340600" y="4510019"/>
            <a:ext cx="1857836" cy="23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sujal jaiswal</dc:creator>
  <cp:lastModifiedBy>sujal jaiswal</cp:lastModifiedBy>
  <cp:revision>5</cp:revision>
  <dcterms:created xsi:type="dcterms:W3CDTF">2017-10-16T09:50:05Z</dcterms:created>
  <dcterms:modified xsi:type="dcterms:W3CDTF">2017-10-16T10:39:00Z</dcterms:modified>
</cp:coreProperties>
</file>