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3" d="100"/>
          <a:sy n="73" d="100"/>
        </p:scale>
        <p:origin x="-128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D8EC00-A340-496E-AEFE-FC83AC12BA63}" type="datetimeFigureOut">
              <a:rPr lang="en-US" smtClean="0"/>
              <a:t>12/10/2015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FD82DD-8700-4841-BC7D-D822628225F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D93546D-FE4C-4BE1-A238-9A69522D9955}" type="datetimeFigureOut">
              <a:rPr lang="en-US" smtClean="0"/>
              <a:t>12/10/2015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A3D1950-9F1D-4C0A-AB19-726C3B4BD34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93546D-FE4C-4BE1-A238-9A69522D9955}" type="datetimeFigureOut">
              <a:rPr lang="en-US" smtClean="0"/>
              <a:t>12/10/2015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3D1950-9F1D-4C0A-AB19-726C3B4BD3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93546D-FE4C-4BE1-A238-9A69522D9955}" type="datetimeFigureOut">
              <a:rPr lang="en-US" smtClean="0"/>
              <a:t>12/10/2015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3D1950-9F1D-4C0A-AB19-726C3B4BD3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93546D-FE4C-4BE1-A238-9A69522D9955}" type="datetimeFigureOut">
              <a:rPr lang="en-US" smtClean="0"/>
              <a:t>12/10/2015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3D1950-9F1D-4C0A-AB19-726C3B4BD348}"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D93546D-FE4C-4BE1-A238-9A69522D9955}" type="datetimeFigureOut">
              <a:rPr lang="en-US" smtClean="0"/>
              <a:t>12/10/2015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3D1950-9F1D-4C0A-AB19-726C3B4BD34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D93546D-FE4C-4BE1-A238-9A69522D9955}" type="datetimeFigureOut">
              <a:rPr lang="en-US" smtClean="0"/>
              <a:t>12/10/2015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3D1950-9F1D-4C0A-AB19-726C3B4BD348}"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D93546D-FE4C-4BE1-A238-9A69522D9955}" type="datetimeFigureOut">
              <a:rPr lang="en-US" smtClean="0"/>
              <a:t>12/10/2015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A3D1950-9F1D-4C0A-AB19-726C3B4BD34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D93546D-FE4C-4BE1-A238-9A69522D9955}" type="datetimeFigureOut">
              <a:rPr lang="en-US" smtClean="0"/>
              <a:t>12/10/2015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A3D1950-9F1D-4C0A-AB19-726C3B4BD348}"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D93546D-FE4C-4BE1-A238-9A69522D9955}" type="datetimeFigureOut">
              <a:rPr lang="en-US" smtClean="0"/>
              <a:t>12/10/2015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A3D1950-9F1D-4C0A-AB19-726C3B4BD3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D93546D-FE4C-4BE1-A238-9A69522D9955}" type="datetimeFigureOut">
              <a:rPr lang="en-US" smtClean="0"/>
              <a:t>12/10/2015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3D1950-9F1D-4C0A-AB19-726C3B4BD34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D93546D-FE4C-4BE1-A238-9A69522D9955}" type="datetimeFigureOut">
              <a:rPr lang="en-US" smtClean="0"/>
              <a:t>12/10/2015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A3D1950-9F1D-4C0A-AB19-726C3B4BD34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D93546D-FE4C-4BE1-A238-9A69522D9955}" type="datetimeFigureOut">
              <a:rPr lang="en-US" smtClean="0"/>
              <a:t>12/10/2015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A3D1950-9F1D-4C0A-AB19-726C3B4BD34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7772400" cy="1067762"/>
          </a:xfrm>
        </p:spPr>
        <p:txBody>
          <a:bodyPr>
            <a:normAutofit/>
          </a:bodyPr>
          <a:lstStyle/>
          <a:p>
            <a:r>
              <a:rPr lang="en-US" sz="5400" dirty="0" smtClean="0">
                <a:solidFill>
                  <a:schemeClr val="accent1"/>
                </a:solidFill>
                <a:latin typeface="Times New Roman" pitchFamily="18" charset="0"/>
                <a:cs typeface="Times New Roman" pitchFamily="18" charset="0"/>
              </a:rPr>
              <a:t>Smart Healthcare System</a:t>
            </a:r>
            <a:endParaRPr lang="en-US" sz="5400" dirty="0">
              <a:solidFill>
                <a:schemeClr val="accent1"/>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pPr algn="ctr"/>
            <a:r>
              <a:rPr lang="en-US" dirty="0" smtClean="0">
                <a:solidFill>
                  <a:schemeClr val="accent1"/>
                </a:solidFill>
                <a:latin typeface="Times New Roman" pitchFamily="18" charset="0"/>
                <a:cs typeface="Times New Roman" pitchFamily="18" charset="0"/>
              </a:rPr>
              <a:t>Application Engineer And Development</a:t>
            </a:r>
          </a:p>
          <a:p>
            <a:pPr algn="ctr"/>
            <a:r>
              <a:rPr lang="en-US" dirty="0" smtClean="0">
                <a:solidFill>
                  <a:schemeClr val="accent1"/>
                </a:solidFill>
                <a:latin typeface="Times New Roman" pitchFamily="18" charset="0"/>
                <a:cs typeface="Times New Roman" pitchFamily="18" charset="0"/>
              </a:rPr>
              <a:t>INFO5100: Final Project</a:t>
            </a:r>
            <a:endParaRPr lang="en-US" dirty="0">
              <a:solidFill>
                <a:schemeClr val="accent1"/>
              </a:solidFill>
              <a:latin typeface="Times New Roman" pitchFamily="18" charset="0"/>
              <a:cs typeface="Times New Roman" pitchFamily="18" charset="0"/>
            </a:endParaRPr>
          </a:p>
        </p:txBody>
      </p:sp>
      <p:pic>
        <p:nvPicPr>
          <p:cNvPr id="4" name="Picture 3" descr="14_seal.jpg"/>
          <p:cNvPicPr>
            <a:picLocks noChangeAspect="1"/>
          </p:cNvPicPr>
          <p:nvPr/>
        </p:nvPicPr>
        <p:blipFill>
          <a:blip r:embed="rId2" cstate="email">
            <a:lum bright="32000" contrast="18000"/>
            <a:extLst>
              <a:ext uri="{28A0092B-C50C-407E-A947-70E740481C1C}">
                <a14:useLocalDpi xmlns:a14="http://schemas.microsoft.com/office/drawing/2010/main" xmlns="" val="0"/>
              </a:ext>
            </a:extLst>
          </a:blip>
          <a:stretch>
            <a:fillRect/>
          </a:stretch>
        </p:blipFill>
        <p:spPr>
          <a:xfrm>
            <a:off x="2895600" y="0"/>
            <a:ext cx="3555462" cy="2590800"/>
          </a:xfrm>
          <a:prstGeom prst="rect">
            <a:avLst/>
          </a:prstGeom>
        </p:spPr>
      </p:pic>
      <p:sp>
        <p:nvSpPr>
          <p:cNvPr id="5" name="TextBox 4"/>
          <p:cNvSpPr txBox="1"/>
          <p:nvPr/>
        </p:nvSpPr>
        <p:spPr>
          <a:xfrm>
            <a:off x="304800" y="5943600"/>
            <a:ext cx="36576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From: Achal Sancheti</a:t>
            </a:r>
            <a:endParaRPr lang="en-US" sz="28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The factory manager can send the vaccine through drone.</a:t>
            </a:r>
          </a:p>
          <a:p>
            <a:r>
              <a:rPr lang="en-US" dirty="0" smtClean="0">
                <a:latin typeface="Times New Roman" pitchFamily="18" charset="0"/>
                <a:cs typeface="Times New Roman" pitchFamily="18" charset="0"/>
              </a:rPr>
              <a:t>Vaccine manager and factory manager, both can see the location of the drone and can see how much distance is covered by the drone.</a:t>
            </a:r>
          </a:p>
          <a:p>
            <a:r>
              <a:rPr lang="en-US" dirty="0" smtClean="0">
                <a:latin typeface="Times New Roman" pitchFamily="18" charset="0"/>
                <a:cs typeface="Times New Roman" pitchFamily="18" charset="0"/>
              </a:rPr>
              <a:t>Patient can also book an appointment with doctor through his smart watch.</a:t>
            </a:r>
          </a:p>
          <a:p>
            <a:r>
              <a:rPr lang="en-US" dirty="0" smtClean="0">
                <a:latin typeface="Times New Roman" pitchFamily="18" charset="0"/>
                <a:cs typeface="Times New Roman" pitchFamily="18" charset="0"/>
              </a:rPr>
              <a:t>Patient’s relative can see the current location of the patient and can unlock the doors using his device.</a:t>
            </a:r>
          </a:p>
          <a:p>
            <a:r>
              <a:rPr lang="en-US" dirty="0" smtClean="0">
                <a:latin typeface="Times New Roman" pitchFamily="18" charset="0"/>
                <a:cs typeface="Times New Roman" pitchFamily="18" charset="0"/>
              </a:rPr>
              <a:t>An e-certificate will be generated for each donor.</a:t>
            </a:r>
          </a:p>
          <a:p>
            <a:endParaRPr lang="en-US" dirty="0"/>
          </a:p>
        </p:txBody>
      </p:sp>
      <p:sp>
        <p:nvSpPr>
          <p:cNvPr id="3" name="Title 2"/>
          <p:cNvSpPr>
            <a:spLocks noGrp="1"/>
          </p:cNvSpPr>
          <p:nvPr>
            <p:ph type="title"/>
          </p:nvPr>
        </p:nvSpPr>
        <p:spPr/>
        <p:txBody>
          <a:bodyPr/>
          <a:lstStyle/>
          <a:p>
            <a:r>
              <a:rPr lang="en-US" u="sng" dirty="0" smtClean="0">
                <a:solidFill>
                  <a:schemeClr val="accent1"/>
                </a:solidFill>
                <a:latin typeface="Times New Roman" pitchFamily="18" charset="0"/>
                <a:cs typeface="Times New Roman" pitchFamily="18" charset="0"/>
              </a:rPr>
              <a:t>Extra Feature:</a:t>
            </a:r>
            <a:endParaRPr lang="en-US" u="sng" dirty="0">
              <a:solidFill>
                <a:schemeClr val="accent1"/>
              </a:solidFill>
              <a:latin typeface="Times New Roman" pitchFamily="18" charset="0"/>
              <a:cs typeface="Times New Roman" pitchFamily="18" charset="0"/>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5257800" y="6322770"/>
            <a:ext cx="3714750" cy="5352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solidFill>
                  <a:schemeClr val="accent1"/>
                </a:solidFill>
                <a:latin typeface="Times New Roman" pitchFamily="18" charset="0"/>
                <a:cs typeface="Times New Roman" pitchFamily="18" charset="0"/>
              </a:rPr>
              <a:t>Screenshot:</a:t>
            </a:r>
            <a:endParaRPr lang="en-US" u="sng" dirty="0">
              <a:solidFill>
                <a:schemeClr val="accent1"/>
              </a:solidFill>
              <a:latin typeface="Times New Roman" pitchFamily="18" charset="0"/>
              <a:cs typeface="Times New Roman" pitchFamily="18" charset="0"/>
            </a:endParaRPr>
          </a:p>
        </p:txBody>
      </p:sp>
      <p:pic>
        <p:nvPicPr>
          <p:cNvPr id="1026" name="Picture 2" descr="C:\Users\Achal Sancheti\Desktop\AED Assignments\Assignment_6\Paint.jpg"/>
          <p:cNvPicPr>
            <a:picLocks noChangeAspect="1" noChangeArrowheads="1"/>
          </p:cNvPicPr>
          <p:nvPr/>
        </p:nvPicPr>
        <p:blipFill>
          <a:blip r:embed="rId2"/>
          <a:srcRect b="22201"/>
          <a:stretch>
            <a:fillRect/>
          </a:stretch>
        </p:blipFill>
        <p:spPr bwMode="auto">
          <a:xfrm>
            <a:off x="533400" y="2286000"/>
            <a:ext cx="7086600" cy="3276600"/>
          </a:xfrm>
          <a:prstGeom prst="rect">
            <a:avLst/>
          </a:prstGeom>
          <a:noFill/>
        </p:spPr>
      </p:pic>
      <p:sp>
        <p:nvSpPr>
          <p:cNvPr id="5" name="TextBox 4"/>
          <p:cNvSpPr txBox="1"/>
          <p:nvPr/>
        </p:nvSpPr>
        <p:spPr>
          <a:xfrm>
            <a:off x="533400" y="1600200"/>
            <a:ext cx="4114800" cy="369332"/>
          </a:xfrm>
          <a:prstGeom prst="rect">
            <a:avLst/>
          </a:prstGeom>
          <a:noFill/>
        </p:spPr>
        <p:txBody>
          <a:bodyPr wrap="square" rtlCol="0">
            <a:spAutoFit/>
          </a:bodyPr>
          <a:lstStyle/>
          <a:p>
            <a:r>
              <a:rPr lang="en-US" dirty="0" smtClean="0"/>
              <a:t>Smart Watch Screenshot: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19200" y="381000"/>
            <a:ext cx="6604000" cy="4953000"/>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5257800" y="6322770"/>
            <a:ext cx="3714750" cy="5352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Problem Domain</a:t>
            </a:r>
          </a:p>
          <a:p>
            <a:r>
              <a:rPr lang="en-US" dirty="0" smtClean="0">
                <a:latin typeface="Times New Roman" pitchFamily="18" charset="0"/>
                <a:cs typeface="Times New Roman" pitchFamily="18" charset="0"/>
              </a:rPr>
              <a:t>Proposed Solution</a:t>
            </a:r>
          </a:p>
          <a:p>
            <a:r>
              <a:rPr lang="en-US" dirty="0" smtClean="0">
                <a:latin typeface="Times New Roman" pitchFamily="18" charset="0"/>
                <a:cs typeface="Times New Roman" pitchFamily="18" charset="0"/>
              </a:rPr>
              <a:t>Object Model</a:t>
            </a:r>
          </a:p>
          <a:p>
            <a:r>
              <a:rPr lang="en-US" dirty="0" smtClean="0">
                <a:latin typeface="Times New Roman" pitchFamily="18" charset="0"/>
                <a:cs typeface="Times New Roman" pitchFamily="18" charset="0"/>
              </a:rPr>
              <a:t>Key Roles</a:t>
            </a:r>
          </a:p>
          <a:p>
            <a:r>
              <a:rPr lang="en-US" dirty="0" smtClean="0">
                <a:latin typeface="Times New Roman" pitchFamily="18" charset="0"/>
                <a:cs typeface="Times New Roman" pitchFamily="18" charset="0"/>
              </a:rPr>
              <a:t>Key Features</a:t>
            </a:r>
          </a:p>
          <a:p>
            <a:r>
              <a:rPr lang="en-US" dirty="0" smtClean="0">
                <a:latin typeface="Times New Roman" pitchFamily="18" charset="0"/>
                <a:cs typeface="Times New Roman" pitchFamily="18" charset="0"/>
              </a:rPr>
              <a:t>Extra Features</a:t>
            </a:r>
          </a:p>
          <a:p>
            <a:r>
              <a:rPr lang="en-US" dirty="0" smtClean="0">
                <a:latin typeface="Times New Roman" pitchFamily="18" charset="0"/>
                <a:cs typeface="Times New Roman" pitchFamily="18" charset="0"/>
              </a:rPr>
              <a:t>Screenshot</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u="sng" dirty="0" smtClean="0">
                <a:solidFill>
                  <a:schemeClr val="accent1"/>
                </a:solidFill>
                <a:latin typeface="Times New Roman" pitchFamily="18" charset="0"/>
                <a:cs typeface="Times New Roman" pitchFamily="18" charset="0"/>
              </a:rPr>
              <a:t>Content</a:t>
            </a:r>
            <a:r>
              <a:rPr lang="en-US" dirty="0" smtClean="0">
                <a:solidFill>
                  <a:schemeClr val="accent1"/>
                </a:solidFill>
                <a:latin typeface="Times New Roman" pitchFamily="18" charset="0"/>
                <a:cs typeface="Times New Roman" pitchFamily="18" charset="0"/>
              </a:rPr>
              <a:t>:</a:t>
            </a:r>
            <a:endParaRPr lang="en-US" dirty="0">
              <a:solidFill>
                <a:schemeClr val="accent1"/>
              </a:solidFill>
              <a:latin typeface="Times New Roman" pitchFamily="18" charset="0"/>
              <a:cs typeface="Times New Roman" pitchFamily="18" charset="0"/>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5257800" y="6322770"/>
            <a:ext cx="3714750" cy="5352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any time it happens that the desired vaccine is not available in the hospital’s pharmacy or nearby drug store, that could cause an adverse effect.</a:t>
            </a:r>
          </a:p>
          <a:p>
            <a:r>
              <a:rPr lang="en-US" dirty="0" smtClean="0">
                <a:latin typeface="Times New Roman" pitchFamily="18" charset="0"/>
                <a:cs typeface="Times New Roman" pitchFamily="18" charset="0"/>
              </a:rPr>
              <a:t>Secondly, it is difficult for a patient to go and meet doctor, every time for check up.</a:t>
            </a:r>
          </a:p>
          <a:p>
            <a:r>
              <a:rPr lang="en-US" dirty="0" smtClean="0">
                <a:latin typeface="Times New Roman" pitchFamily="18" charset="0"/>
                <a:cs typeface="Times New Roman" pitchFamily="18" charset="0"/>
              </a:rPr>
              <a:t>In addition, there are most cases in which patient is in danger situation and everyone is unaware of  patient’s situation.</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r>
              <a:rPr lang="en-US" u="sng" dirty="0" smtClean="0">
                <a:solidFill>
                  <a:schemeClr val="accent1"/>
                </a:solidFill>
                <a:latin typeface="Times New Roman" pitchFamily="18" charset="0"/>
                <a:cs typeface="Times New Roman" pitchFamily="18" charset="0"/>
              </a:rPr>
              <a:t>Problem Domain:</a:t>
            </a:r>
            <a:endParaRPr lang="en-US" u="sng" dirty="0">
              <a:solidFill>
                <a:schemeClr val="accent1"/>
              </a:solidFill>
              <a:latin typeface="Times New Roman" pitchFamily="18" charset="0"/>
              <a:cs typeface="Times New Roman" pitchFamily="18" charset="0"/>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5257800" y="6322770"/>
            <a:ext cx="3714750" cy="5352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Patient can directly communicate with doctor and his relative using smart watch.</a:t>
            </a:r>
          </a:p>
          <a:p>
            <a:r>
              <a:rPr lang="en-US" dirty="0" smtClean="0">
                <a:latin typeface="Times New Roman" pitchFamily="18" charset="0"/>
                <a:cs typeface="Times New Roman" pitchFamily="18" charset="0"/>
              </a:rPr>
              <a:t>Vital sign of patient can be viewed by doctor on daily basis.</a:t>
            </a:r>
          </a:p>
          <a:p>
            <a:r>
              <a:rPr lang="en-US" dirty="0" smtClean="0">
                <a:latin typeface="Times New Roman" pitchFamily="18" charset="0"/>
                <a:cs typeface="Times New Roman" pitchFamily="18" charset="0"/>
              </a:rPr>
              <a:t>Emergency vaccine will be delivered to hospital using drone.</a:t>
            </a:r>
          </a:p>
          <a:p>
            <a:r>
              <a:rPr lang="en-US" dirty="0" smtClean="0">
                <a:latin typeface="Times New Roman" pitchFamily="18" charset="0"/>
                <a:cs typeface="Times New Roman" pitchFamily="18" charset="0"/>
              </a:rPr>
              <a:t>Doctor and patient’s relative can see the patient’s location at the time of emergency.</a:t>
            </a:r>
          </a:p>
          <a:p>
            <a:r>
              <a:rPr lang="en-US" dirty="0" smtClean="0">
                <a:latin typeface="Times New Roman" pitchFamily="18" charset="0"/>
                <a:cs typeface="Times New Roman" pitchFamily="18" charset="0"/>
              </a:rPr>
              <a:t>Patient can perform several task using his smart watch.</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u="sng" dirty="0" smtClean="0">
                <a:solidFill>
                  <a:schemeClr val="accent1"/>
                </a:solidFill>
                <a:latin typeface="Times New Roman" pitchFamily="18" charset="0"/>
                <a:cs typeface="Times New Roman" pitchFamily="18" charset="0"/>
              </a:rPr>
              <a:t>Proposed Solution:</a:t>
            </a:r>
            <a:endParaRPr lang="en-US" u="sng" dirty="0">
              <a:solidFill>
                <a:schemeClr val="accent1"/>
              </a:solidFill>
              <a:latin typeface="Times New Roman" pitchFamily="18" charset="0"/>
              <a:cs typeface="Times New Roman" pitchFamily="18" charset="0"/>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5257800" y="6322770"/>
            <a:ext cx="3714750" cy="5352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solidFill>
                  <a:schemeClr val="accent1"/>
                </a:solidFill>
                <a:latin typeface="Times New Roman" pitchFamily="18" charset="0"/>
                <a:cs typeface="Times New Roman" pitchFamily="18" charset="0"/>
              </a:rPr>
              <a:t>Object Model:</a:t>
            </a:r>
            <a:endParaRPr lang="en-US" u="sng" dirty="0">
              <a:solidFill>
                <a:schemeClr val="accent1"/>
              </a:solidFill>
              <a:latin typeface="Times New Roman" pitchFamily="18" charset="0"/>
              <a:cs typeface="Times New Roman" pitchFamily="18" charset="0"/>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5257800" y="6322770"/>
            <a:ext cx="3714750" cy="535230"/>
          </a:xfrm>
          <a:prstGeom prst="rect">
            <a:avLst/>
          </a:prstGeom>
        </p:spPr>
      </p:pic>
      <p:pic>
        <p:nvPicPr>
          <p:cNvPr id="5" name="Picture 4" descr="Object Model.jpg"/>
          <p:cNvPicPr>
            <a:picLocks noChangeAspect="1"/>
          </p:cNvPicPr>
          <p:nvPr/>
        </p:nvPicPr>
        <p:blipFill>
          <a:blip r:embed="rId3" cstate="print"/>
          <a:stretch>
            <a:fillRect/>
          </a:stretch>
        </p:blipFill>
        <p:spPr>
          <a:xfrm>
            <a:off x="533400" y="1219200"/>
            <a:ext cx="8610600" cy="47338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System Admin Role</a:t>
            </a:r>
          </a:p>
          <a:p>
            <a:r>
              <a:rPr lang="en-US" dirty="0" smtClean="0"/>
              <a:t>Admin Role</a:t>
            </a:r>
          </a:p>
          <a:p>
            <a:r>
              <a:rPr lang="en-US" dirty="0" smtClean="0"/>
              <a:t>Doctor Role</a:t>
            </a:r>
          </a:p>
          <a:p>
            <a:r>
              <a:rPr lang="en-US" dirty="0" smtClean="0"/>
              <a:t>Patient Role</a:t>
            </a:r>
          </a:p>
          <a:p>
            <a:r>
              <a:rPr lang="en-US" dirty="0" smtClean="0"/>
              <a:t>Patient’s Relative Role </a:t>
            </a:r>
          </a:p>
          <a:p>
            <a:r>
              <a:rPr lang="en-US" dirty="0" smtClean="0"/>
              <a:t>Nurse Role</a:t>
            </a:r>
          </a:p>
          <a:p>
            <a:r>
              <a:rPr lang="en-US" dirty="0" smtClean="0"/>
              <a:t>Donor Role</a:t>
            </a:r>
          </a:p>
          <a:p>
            <a:r>
              <a:rPr lang="en-US" dirty="0" smtClean="0"/>
              <a:t>Receptionist Role</a:t>
            </a:r>
          </a:p>
          <a:p>
            <a:r>
              <a:rPr lang="en-US" dirty="0" smtClean="0"/>
              <a:t>Vaccine Manager Role</a:t>
            </a:r>
          </a:p>
          <a:p>
            <a:r>
              <a:rPr lang="en-US" dirty="0" smtClean="0"/>
              <a:t>Factory Manager Role</a:t>
            </a:r>
          </a:p>
          <a:p>
            <a:endParaRPr lang="en-US" dirty="0"/>
          </a:p>
        </p:txBody>
      </p:sp>
      <p:sp>
        <p:nvSpPr>
          <p:cNvPr id="3" name="Title 2"/>
          <p:cNvSpPr>
            <a:spLocks noGrp="1"/>
          </p:cNvSpPr>
          <p:nvPr>
            <p:ph type="title"/>
          </p:nvPr>
        </p:nvSpPr>
        <p:spPr/>
        <p:txBody>
          <a:bodyPr/>
          <a:lstStyle/>
          <a:p>
            <a:r>
              <a:rPr lang="en-US" u="sng" dirty="0" smtClean="0">
                <a:solidFill>
                  <a:schemeClr val="accent1"/>
                </a:solidFill>
                <a:latin typeface="Times New Roman" pitchFamily="18" charset="0"/>
                <a:cs typeface="Times New Roman" pitchFamily="18" charset="0"/>
              </a:rPr>
              <a:t>Key Roles:</a:t>
            </a:r>
            <a:endParaRPr lang="en-US" u="sng" dirty="0">
              <a:solidFill>
                <a:schemeClr val="accent1"/>
              </a:solidFill>
              <a:latin typeface="Times New Roman" pitchFamily="18" charset="0"/>
              <a:cs typeface="Times New Roman" pitchFamily="18" charset="0"/>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5257800" y="6322770"/>
            <a:ext cx="3714750" cy="5352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Doctor will be </a:t>
            </a:r>
            <a:r>
              <a:rPr lang="en-US" dirty="0" smtClean="0">
                <a:latin typeface="Times New Roman" pitchFamily="18" charset="0"/>
                <a:cs typeface="Times New Roman" pitchFamily="18" charset="0"/>
              </a:rPr>
              <a:t>able to see patient’s vital sign and can communicate with patient and his relative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Patient will be </a:t>
            </a:r>
            <a:r>
              <a:rPr lang="en-US" dirty="0" smtClean="0">
                <a:latin typeface="Times New Roman" pitchFamily="18" charset="0"/>
                <a:cs typeface="Times New Roman" pitchFamily="18" charset="0"/>
              </a:rPr>
              <a:t>able to communicate with doctor and relative using </a:t>
            </a:r>
            <a:r>
              <a:rPr lang="en-US" dirty="0" smtClean="0">
                <a:latin typeface="Times New Roman" pitchFamily="18" charset="0"/>
                <a:cs typeface="Times New Roman" pitchFamily="18" charset="0"/>
              </a:rPr>
              <a:t>his smart </a:t>
            </a:r>
            <a:r>
              <a:rPr lang="en-US" dirty="0" smtClean="0">
                <a:latin typeface="Times New Roman" pitchFamily="18" charset="0"/>
                <a:cs typeface="Times New Roman" pitchFamily="18" charset="0"/>
              </a:rPr>
              <a:t>watch</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Receptionist will manage the patient as well as the donor.</a:t>
            </a:r>
          </a:p>
          <a:p>
            <a:r>
              <a:rPr lang="en-US" dirty="0" smtClean="0">
                <a:latin typeface="Times New Roman" pitchFamily="18" charset="0"/>
                <a:cs typeface="Times New Roman" pitchFamily="18" charset="0"/>
              </a:rPr>
              <a:t>Donor will donate his blood and an e-certificate will be generated to him.</a:t>
            </a:r>
          </a:p>
          <a:p>
            <a:r>
              <a:rPr lang="en-US" dirty="0" smtClean="0">
                <a:latin typeface="Times New Roman" pitchFamily="18" charset="0"/>
                <a:cs typeface="Times New Roman" pitchFamily="18" charset="0"/>
              </a:rPr>
              <a:t>Nurse will take the donor’s blood, and send the information to receptionist for record.</a:t>
            </a:r>
          </a:p>
          <a:p>
            <a:endParaRPr lang="en-US" dirty="0"/>
          </a:p>
        </p:txBody>
      </p:sp>
      <p:sp>
        <p:nvSpPr>
          <p:cNvPr id="3" name="Title 2"/>
          <p:cNvSpPr>
            <a:spLocks noGrp="1"/>
          </p:cNvSpPr>
          <p:nvPr>
            <p:ph type="title"/>
          </p:nvPr>
        </p:nvSpPr>
        <p:spPr/>
        <p:txBody>
          <a:bodyPr/>
          <a:lstStyle/>
          <a:p>
            <a:r>
              <a:rPr lang="en-US" u="sng" dirty="0" smtClean="0">
                <a:solidFill>
                  <a:schemeClr val="accent1"/>
                </a:solidFill>
                <a:latin typeface="Times New Roman" pitchFamily="18" charset="0"/>
                <a:cs typeface="Times New Roman" pitchFamily="18" charset="0"/>
              </a:rPr>
              <a:t>Key Features:</a:t>
            </a:r>
            <a:endParaRPr lang="en-US" u="sng" dirty="0">
              <a:solidFill>
                <a:schemeClr val="accent1"/>
              </a:solidFill>
              <a:latin typeface="Times New Roman" pitchFamily="18" charset="0"/>
              <a:cs typeface="Times New Roman" pitchFamily="18" charset="0"/>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5257800" y="6322770"/>
            <a:ext cx="3714750" cy="5352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Doctor will be able to order vaccine from vaccine manager of hospital.</a:t>
            </a:r>
          </a:p>
          <a:p>
            <a:r>
              <a:rPr lang="en-US" dirty="0" smtClean="0">
                <a:latin typeface="Times New Roman" pitchFamily="18" charset="0"/>
                <a:cs typeface="Times New Roman" pitchFamily="18" charset="0"/>
              </a:rPr>
              <a:t>Vaccine manager will be able to send the vaccine to doctor, and in the emergency case if vaccine is not available, he can order vaccine from factory.</a:t>
            </a:r>
          </a:p>
          <a:p>
            <a:r>
              <a:rPr lang="en-US" dirty="0" smtClean="0">
                <a:latin typeface="Times New Roman" pitchFamily="18" charset="0"/>
                <a:cs typeface="Times New Roman" pitchFamily="18" charset="0"/>
              </a:rPr>
              <a:t>The factory manager will be able to send the vaccine from factory to hospital through drone.</a:t>
            </a:r>
          </a:p>
          <a:p>
            <a:r>
              <a:rPr lang="en-US" dirty="0" smtClean="0">
                <a:latin typeface="Times New Roman" pitchFamily="18" charset="0"/>
                <a:cs typeface="Times New Roman" pitchFamily="18" charset="0"/>
              </a:rPr>
              <a:t>The patient’s relative will be able to access all the doors of patient’s house and will be able to access the location of patient.</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u="sng" dirty="0" smtClean="0">
                <a:solidFill>
                  <a:schemeClr val="accent1"/>
                </a:solidFill>
                <a:latin typeface="Times New Roman" pitchFamily="18" charset="0"/>
                <a:cs typeface="Times New Roman" pitchFamily="18" charset="0"/>
              </a:rPr>
              <a:t>Key Feature:</a:t>
            </a:r>
            <a:endParaRPr lang="en-US" u="sng" dirty="0">
              <a:solidFill>
                <a:schemeClr val="accent1"/>
              </a:solidFill>
              <a:latin typeface="Times New Roman" pitchFamily="18" charset="0"/>
              <a:cs typeface="Times New Roman" pitchFamily="18" charset="0"/>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5257800" y="6322770"/>
            <a:ext cx="3714750" cy="5352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Patient’s smart watch and doctor’s device is connected with each other.</a:t>
            </a:r>
          </a:p>
          <a:p>
            <a:r>
              <a:rPr lang="en-US" dirty="0" smtClean="0">
                <a:latin typeface="Times New Roman" pitchFamily="18" charset="0"/>
                <a:cs typeface="Times New Roman" pitchFamily="18" charset="0"/>
              </a:rPr>
              <a:t>Doctor will be able to see the location of patient and can see and send video to patient.</a:t>
            </a:r>
          </a:p>
          <a:p>
            <a:r>
              <a:rPr lang="en-US" dirty="0" smtClean="0">
                <a:latin typeface="Times New Roman" pitchFamily="18" charset="0"/>
                <a:cs typeface="Times New Roman" pitchFamily="18" charset="0"/>
              </a:rPr>
              <a:t>Doctor will also be able to do a direct chat with patient.</a:t>
            </a:r>
          </a:p>
          <a:p>
            <a:r>
              <a:rPr lang="en-US" dirty="0" smtClean="0">
                <a:latin typeface="Times New Roman" pitchFamily="18" charset="0"/>
                <a:cs typeface="Times New Roman" pitchFamily="18" charset="0"/>
              </a:rPr>
              <a:t>Patient will be able to perform several task using his smart watch such as see or send video to doctor, see nearby drug store and hospital, send the vital sign to doctor, send email to any person, can lock and unlock doors of his house, can send a direct message to doctor and relative, can see the current climate etc.</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u="sng" dirty="0" smtClean="0">
                <a:solidFill>
                  <a:schemeClr val="accent1"/>
                </a:solidFill>
                <a:latin typeface="Times New Roman" pitchFamily="18" charset="0"/>
                <a:cs typeface="Times New Roman" pitchFamily="18" charset="0"/>
              </a:rPr>
              <a:t>Extra Feature:</a:t>
            </a:r>
            <a:endParaRPr lang="en-US" u="sng" dirty="0">
              <a:solidFill>
                <a:schemeClr val="accent1"/>
              </a:solidFill>
              <a:latin typeface="Times New Roman" pitchFamily="18" charset="0"/>
              <a:cs typeface="Times New Roman" pitchFamily="18" charset="0"/>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5257800" y="6322770"/>
            <a:ext cx="3714750" cy="53523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531</TotalTime>
  <Words>561</Words>
  <Application>Microsoft Office PowerPoint</Application>
  <PresentationFormat>On-screen Show (4:3)</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Smart Healthcare System</vt:lpstr>
      <vt:lpstr>Content:</vt:lpstr>
      <vt:lpstr>Problem Domain:</vt:lpstr>
      <vt:lpstr>Proposed Solution:</vt:lpstr>
      <vt:lpstr>Object Model:</vt:lpstr>
      <vt:lpstr>Key Roles:</vt:lpstr>
      <vt:lpstr>Key Features:</vt:lpstr>
      <vt:lpstr>Key Feature:</vt:lpstr>
      <vt:lpstr>Extra Feature:</vt:lpstr>
      <vt:lpstr>Extra Feature:</vt:lpstr>
      <vt:lpstr>Screenshot:</vt:lpstr>
      <vt:lpstr>Slide 12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Healthcare System</dc:title>
  <dc:creator>Achal Sancheti</dc:creator>
  <cp:lastModifiedBy>Achal Sancheti</cp:lastModifiedBy>
  <cp:revision>25</cp:revision>
  <dcterms:created xsi:type="dcterms:W3CDTF">2015-12-10T09:09:18Z</dcterms:created>
  <dcterms:modified xsi:type="dcterms:W3CDTF">2015-12-10T18:01:07Z</dcterms:modified>
</cp:coreProperties>
</file>