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9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D352-E646-4C33-8440-BA780374BE91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968-C23D-4F39-B21B-5DF6A45488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281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D352-E646-4C33-8440-BA780374BE91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968-C23D-4F39-B21B-5DF6A45488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21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D352-E646-4C33-8440-BA780374BE91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968-C23D-4F39-B21B-5DF6A45488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643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D352-E646-4C33-8440-BA780374BE91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968-C23D-4F39-B21B-5DF6A45488D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1519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D352-E646-4C33-8440-BA780374BE91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968-C23D-4F39-B21B-5DF6A45488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995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D352-E646-4C33-8440-BA780374BE91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968-C23D-4F39-B21B-5DF6A45488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833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D352-E646-4C33-8440-BA780374BE91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968-C23D-4F39-B21B-5DF6A45488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584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D352-E646-4C33-8440-BA780374BE91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968-C23D-4F39-B21B-5DF6A45488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6721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D352-E646-4C33-8440-BA780374BE91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968-C23D-4F39-B21B-5DF6A45488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205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D352-E646-4C33-8440-BA780374BE91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968-C23D-4F39-B21B-5DF6A45488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854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D352-E646-4C33-8440-BA780374BE91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968-C23D-4F39-B21B-5DF6A45488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342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D352-E646-4C33-8440-BA780374BE91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968-C23D-4F39-B21B-5DF6A45488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48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D352-E646-4C33-8440-BA780374BE91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968-C23D-4F39-B21B-5DF6A45488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066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D352-E646-4C33-8440-BA780374BE91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968-C23D-4F39-B21B-5DF6A45488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362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D352-E646-4C33-8440-BA780374BE91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968-C23D-4F39-B21B-5DF6A45488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875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D352-E646-4C33-8440-BA780374BE91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968-C23D-4F39-B21B-5DF6A45488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002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D352-E646-4C33-8440-BA780374BE91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23968-C23D-4F39-B21B-5DF6A45488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898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443D352-E646-4C33-8440-BA780374BE91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23968-C23D-4F39-B21B-5DF6A45488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9151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  <p:sldLayoutId id="214748375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C653A-9443-8958-25E3-25CC9C5BC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2030" y="902825"/>
            <a:ext cx="8831484" cy="3139640"/>
          </a:xfrm>
        </p:spPr>
        <p:txBody>
          <a:bodyPr>
            <a:noAutofit/>
          </a:bodyPr>
          <a:lstStyle/>
          <a:p>
            <a:r>
              <a:rPr lang="en-IN" sz="6000" b="1" dirty="0">
                <a:latin typeface="Arial Black" panose="020B0A04020102020204" pitchFamily="34" charset="0"/>
              </a:rPr>
              <a:t>SUPER STORE SALES ANALYSIS REPORT</a:t>
            </a:r>
          </a:p>
        </p:txBody>
      </p:sp>
      <p:sp>
        <p:nvSpPr>
          <p:cNvPr id="6" name="Subtitle 3">
            <a:extLst>
              <a:ext uri="{FF2B5EF4-FFF2-40B4-BE49-F238E27FC236}">
                <a16:creationId xmlns:a16="http://schemas.microsoft.com/office/drawing/2014/main" id="{34FC95FE-8B2B-420E-BDFB-EDA0EF5A0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3809220" y="3877519"/>
            <a:ext cx="45719" cy="95490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1948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5AA9B-2474-FE40-3D0C-B091F92A4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9676"/>
            <a:ext cx="10515600" cy="1041720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</a:t>
            </a:r>
            <a:endParaRPr lang="en-IN" sz="4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EF66F0-CD67-A9D4-B548-14E726AD12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108468"/>
            <a:ext cx="1025034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Sales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reached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$1.6M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with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Technology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contributing the highest at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$0.64M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Profit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was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$175.26K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with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Technology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showing the strongest profit margin.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California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led sales with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$340K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followed by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 York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$190K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Texas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$120K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Standard Class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shipping dominated with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$910K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sales, while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Same Day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delivery had only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$100K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Consumer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segment contributed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48%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total sales, outperforming other segments. </a:t>
            </a:r>
          </a:p>
        </p:txBody>
      </p:sp>
    </p:spTree>
    <p:extLst>
      <p:ext uri="{BB962C8B-B14F-4D97-AF65-F5344CB8AC3E}">
        <p14:creationId xmlns:p14="http://schemas.microsoft.com/office/powerpoint/2010/main" val="1848718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2DFB-D389-0C67-2631-2A84D9863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05692"/>
          </a:xfrm>
        </p:spPr>
        <p:txBody>
          <a:bodyPr>
            <a:normAutofit/>
          </a:bodyPr>
          <a:lstStyle/>
          <a:p>
            <a:r>
              <a:rPr lang="en-US" sz="4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Recommandations</a:t>
            </a:r>
            <a:endParaRPr lang="en-IN" sz="4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B7A7D-51C7-1F18-730D-615E2F627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574157"/>
            <a:ext cx="10364452" cy="4190035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Expand Technology Sales: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Introduce new products, bundle deals, and promotions to maximize growth.</a:t>
            </a:r>
          </a:p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Boost Furniture Sales: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Offer discounts, special offers, or targeted campaigns to improve sales.</a:t>
            </a:r>
          </a:p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Focus on Top Regions: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Strengthen marketing efforts in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California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 York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Texas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Promote Same-Day Delivery: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Provide incentives like discounts or loyalty points to increase adoption.</a:t>
            </a:r>
          </a:p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 Online Payments: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Improve security and user experience to attract more digital transactions.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21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D51E1-7427-D6D0-9535-42E3D0329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+mn-lt"/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3BB30-3A18-CA0E-E20C-D26F813B3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3600" dirty="0"/>
              <a:t>Objective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600" dirty="0"/>
              <a:t>Data Preparation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600" dirty="0"/>
              <a:t>Analytical Methods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600" dirty="0"/>
              <a:t>Visualizations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600" dirty="0"/>
              <a:t>Insights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589620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49D6A-7814-2EA9-5AF5-68928CA17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F9513-87B6-72D1-9633-6CA64918B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contribute to business success by leveraging data analysis techniques, with a strong focus on time series analysis, to deliver actionable insights and accurate sales forecasting for informed decision-making</a:t>
            </a:r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450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890EA-0568-CDE8-AF62-4618690C4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6"/>
            <a:ext cx="10515600" cy="569029"/>
          </a:xfrm>
        </p:spPr>
        <p:txBody>
          <a:bodyPr>
            <a:noAutofit/>
          </a:bodyPr>
          <a:lstStyle/>
          <a:p>
            <a:r>
              <a:rPr lang="en-IN" sz="4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Preparation</a:t>
            </a:r>
            <a:br>
              <a:rPr lang="en-IN" sz="4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sz="4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9C745-A310-EA78-F6C7-D694C6EEE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537"/>
            <a:ext cx="10515600" cy="477642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6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Import</a:t>
            </a:r>
            <a:r>
              <a:rPr lang="en-IN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IN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Imported data from sources like  CSV.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Cleaning</a:t>
            </a:r>
            <a:r>
              <a:rPr lang="en-IN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IN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Handled missing values, removed duplicates, and corrected data types for consistency.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Transformation</a:t>
            </a:r>
            <a:r>
              <a:rPr lang="en-IN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IN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Used </a:t>
            </a:r>
            <a:r>
              <a:rPr lang="en-IN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Power Query Editor</a:t>
            </a:r>
            <a:r>
              <a:rPr lang="en-IN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split, merge, and restructure data for better insights.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IN" sz="2600" u="sng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Modeling</a:t>
            </a:r>
            <a:r>
              <a:rPr lang="en-IN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IN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Created relationships between tables to build an efficient star schema model.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Enrichment</a:t>
            </a:r>
            <a:r>
              <a:rPr lang="en-IN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IN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Added calculated columns and custom DAX measures for metrics like </a:t>
            </a:r>
            <a:r>
              <a:rPr lang="en-IN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Sales</a:t>
            </a:r>
            <a:r>
              <a:rPr lang="en-IN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Profit Margins</a:t>
            </a:r>
            <a:r>
              <a:rPr lang="en-IN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IN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Growth Rates</a:t>
            </a:r>
            <a:r>
              <a:rPr lang="en-IN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Validation</a:t>
            </a:r>
            <a:r>
              <a:rPr lang="en-IN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IN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Ensured data accuracy by cross-verifying key metrics           the original dataset.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5845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09963-48A4-86F3-1096-3F1AA53A4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902825"/>
            <a:ext cx="10364451" cy="1464267"/>
          </a:xfrm>
        </p:spPr>
        <p:txBody>
          <a:bodyPr/>
          <a:lstStyle/>
          <a:p>
            <a:r>
              <a:rPr lang="en-IN" sz="4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Analytical Methods</a:t>
            </a:r>
            <a:br>
              <a:rPr lang="en-IN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E3AC7-D2A4-A9DD-238D-BAB1C268B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Descriptive Analysis: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Summarized key metrics like total sales, profit, and order quantities.</a:t>
            </a:r>
          </a:p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Comparative Analysis: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Compared sales across product categories, regions, and customer segments.</a:t>
            </a:r>
          </a:p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Trend Analysis: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Visualized monthly sales and profit trends using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Year-over-Year (YoY)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comparisons.</a:t>
            </a:r>
          </a:p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DAX Calculations: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Used DAX to calculate key performance indicators (KPIs) such as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Sales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Profit Margins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Delivery Time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Geospatial Analysis: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Analyzed sales distribution by state to identify high-performing and low-performing regions.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626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3C249-B4BF-BE40-B94D-71F40F1C5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Visualizations</a:t>
            </a:r>
            <a:endParaRPr lang="en-IN" sz="4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28E83E-A134-8E1C-1BE6-9A6D67BD1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27858"/>
            <a:ext cx="8946541" cy="437523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Bar Charts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for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Sales by Category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highlighting top-performing products.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 Charts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Monthly Sales Trends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Profit Analysis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using YoY comparisons.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Maps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visualize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Sales Distribution by State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geographic insights.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Pie Charts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sales distribution by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Segment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Payment Mode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KPI Cards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display key metrics like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Sales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Profit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 Quantity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at a glance.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600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E08C1-3763-E6B8-9602-60FED3B6B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           </a:t>
            </a:r>
            <a:r>
              <a:rPr lang="en-US" sz="4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Super Store Analysis Dashboard</a:t>
            </a:r>
            <a:endParaRPr lang="en-IN" sz="4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49D6DA-EB54-B475-5DF5-644F131BEC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446" y="1597306"/>
            <a:ext cx="10081549" cy="4807976"/>
          </a:xfrm>
        </p:spPr>
      </p:pic>
    </p:spTree>
    <p:extLst>
      <p:ext uri="{BB962C8B-B14F-4D97-AF65-F5344CB8AC3E}">
        <p14:creationId xmlns:p14="http://schemas.microsoft.com/office/powerpoint/2010/main" val="1472483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081B3-4476-769A-AD24-A93BF31AD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9C99F-B08F-8738-FB05-1EEBB8FCF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Utilized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Power BI's Forecasting Tool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predict future sales trends.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Applied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 Series Analysis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identify patterns and seasonality in sales data.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Forecasted future sales using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YoY (Year-over-Year)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comparisons for improved accuracy.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Provided insights to anticipate peak sales periods and optimize inventory management.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Enhanced decision-making by visualizing projected growth and potential risks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28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1AC15-035E-FF79-9D00-5EA1B3703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Sales Forecast with Time Series Analysis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9F539B-49C1-FE76-1BA5-DE58F2E47F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98" y="1690688"/>
            <a:ext cx="10220445" cy="4802187"/>
          </a:xfrm>
        </p:spPr>
      </p:pic>
    </p:spTree>
    <p:extLst>
      <p:ext uri="{BB962C8B-B14F-4D97-AF65-F5344CB8AC3E}">
        <p14:creationId xmlns:p14="http://schemas.microsoft.com/office/powerpoint/2010/main" val="3817600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556</TotalTime>
  <Words>542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 Black</vt:lpstr>
      <vt:lpstr>Calibri</vt:lpstr>
      <vt:lpstr>Century Gothic</vt:lpstr>
      <vt:lpstr>Wingdings</vt:lpstr>
      <vt:lpstr>Wingdings 3</vt:lpstr>
      <vt:lpstr>Ion</vt:lpstr>
      <vt:lpstr>SUPER STORE SALES ANALYSIS REPORT</vt:lpstr>
      <vt:lpstr>Content</vt:lpstr>
      <vt:lpstr>Objective</vt:lpstr>
      <vt:lpstr>Data Preparation </vt:lpstr>
      <vt:lpstr>Analytical Methods </vt:lpstr>
      <vt:lpstr>Visualizations</vt:lpstr>
      <vt:lpstr>           Super Store Analysis Dashboard</vt:lpstr>
      <vt:lpstr>Forecasting</vt:lpstr>
      <vt:lpstr>   Sales Forecast with Time Series Analysis</vt:lpstr>
      <vt:lpstr>Insights</vt:lpstr>
      <vt:lpstr>Recommandations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Achal Yeotkar</dc:creator>
  <cp:lastModifiedBy>Achal Yeotkar</cp:lastModifiedBy>
  <cp:revision>2</cp:revision>
  <dcterms:created xsi:type="dcterms:W3CDTF">2025-03-12T11:45:35Z</dcterms:created>
  <dcterms:modified xsi:type="dcterms:W3CDTF">2025-04-08T09:46:22Z</dcterms:modified>
</cp:coreProperties>
</file>