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4465300" cy="7105650"/>
  <p:notesSz cx="9601200" cy="15087600"/>
  <p:defaultTextStyle>
    <a:defPPr>
      <a:defRPr lang="en-US"/>
    </a:defPPr>
    <a:lvl1pPr marL="0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1pPr>
    <a:lvl2pPr marL="517916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2pPr>
    <a:lvl3pPr marL="1035832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3pPr>
    <a:lvl4pPr marL="1553748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4pPr>
    <a:lvl5pPr marL="2071665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5pPr>
    <a:lvl6pPr marL="2589581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6pPr>
    <a:lvl7pPr marL="3107497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7pPr>
    <a:lvl8pPr marL="3625413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8pPr>
    <a:lvl9pPr marL="4143329" algn="l" defTabSz="1035832" rtl="0" eaLnBrk="1" latinLnBrk="0" hangingPunct="1">
      <a:defRPr sz="20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163" y="1162893"/>
            <a:ext cx="10848975" cy="2473819"/>
          </a:xfrm>
        </p:spPr>
        <p:txBody>
          <a:bodyPr anchor="b"/>
          <a:lstStyle>
            <a:lvl1pPr algn="ctr">
              <a:defRPr sz="6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163" y="3732112"/>
            <a:ext cx="10848975" cy="1715553"/>
          </a:xfrm>
        </p:spPr>
        <p:txBody>
          <a:bodyPr/>
          <a:lstStyle>
            <a:lvl1pPr marL="0" indent="0" algn="ctr">
              <a:buNone/>
              <a:defRPr sz="2487"/>
            </a:lvl1pPr>
            <a:lvl2pPr marL="473705" indent="0" algn="ctr">
              <a:buNone/>
              <a:defRPr sz="2072"/>
            </a:lvl2pPr>
            <a:lvl3pPr marL="947410" indent="0" algn="ctr">
              <a:buNone/>
              <a:defRPr sz="1865"/>
            </a:lvl3pPr>
            <a:lvl4pPr marL="1421115" indent="0" algn="ctr">
              <a:buNone/>
              <a:defRPr sz="1658"/>
            </a:lvl4pPr>
            <a:lvl5pPr marL="1894820" indent="0" algn="ctr">
              <a:buNone/>
              <a:defRPr sz="1658"/>
            </a:lvl5pPr>
            <a:lvl6pPr marL="2368525" indent="0" algn="ctr">
              <a:buNone/>
              <a:defRPr sz="1658"/>
            </a:lvl6pPr>
            <a:lvl7pPr marL="2842230" indent="0" algn="ctr">
              <a:buNone/>
              <a:defRPr sz="1658"/>
            </a:lvl7pPr>
            <a:lvl8pPr marL="3315934" indent="0" algn="ctr">
              <a:buNone/>
              <a:defRPr sz="1658"/>
            </a:lvl8pPr>
            <a:lvl9pPr marL="3789639" indent="0" algn="ctr">
              <a:buNone/>
              <a:defRPr sz="165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1730" y="378310"/>
            <a:ext cx="3119080" cy="60217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489" y="378310"/>
            <a:ext cx="9176425" cy="60217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955" y="1771479"/>
            <a:ext cx="12476321" cy="2955753"/>
          </a:xfrm>
        </p:spPr>
        <p:txBody>
          <a:bodyPr anchor="b"/>
          <a:lstStyle>
            <a:lvl1pPr>
              <a:defRPr sz="6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955" y="4755194"/>
            <a:ext cx="12476321" cy="1554360"/>
          </a:xfrm>
        </p:spPr>
        <p:txBody>
          <a:bodyPr/>
          <a:lstStyle>
            <a:lvl1pPr marL="0" indent="0">
              <a:buNone/>
              <a:defRPr sz="2487">
                <a:solidFill>
                  <a:schemeClr val="tx1">
                    <a:tint val="75000"/>
                  </a:schemeClr>
                </a:solidFill>
              </a:defRPr>
            </a:lvl1pPr>
            <a:lvl2pPr marL="473705" indent="0">
              <a:buNone/>
              <a:defRPr sz="2072">
                <a:solidFill>
                  <a:schemeClr val="tx1">
                    <a:tint val="75000"/>
                  </a:schemeClr>
                </a:solidFill>
              </a:defRPr>
            </a:lvl2pPr>
            <a:lvl3pPr marL="94741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3pPr>
            <a:lvl4pPr marL="142111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189482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36852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284223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31593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378963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489" y="1891550"/>
            <a:ext cx="6147753" cy="45084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058" y="1891550"/>
            <a:ext cx="6147753" cy="45084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378310"/>
            <a:ext cx="12476321" cy="13734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74" y="1741872"/>
            <a:ext cx="6119499" cy="853664"/>
          </a:xfrm>
        </p:spPr>
        <p:txBody>
          <a:bodyPr anchor="b"/>
          <a:lstStyle>
            <a:lvl1pPr marL="0" indent="0">
              <a:buNone/>
              <a:defRPr sz="2487" b="1"/>
            </a:lvl1pPr>
            <a:lvl2pPr marL="473705" indent="0">
              <a:buNone/>
              <a:defRPr sz="2072" b="1"/>
            </a:lvl2pPr>
            <a:lvl3pPr marL="947410" indent="0">
              <a:buNone/>
              <a:defRPr sz="1865" b="1"/>
            </a:lvl3pPr>
            <a:lvl4pPr marL="1421115" indent="0">
              <a:buNone/>
              <a:defRPr sz="1658" b="1"/>
            </a:lvl4pPr>
            <a:lvl5pPr marL="1894820" indent="0">
              <a:buNone/>
              <a:defRPr sz="1658" b="1"/>
            </a:lvl5pPr>
            <a:lvl6pPr marL="2368525" indent="0">
              <a:buNone/>
              <a:defRPr sz="1658" b="1"/>
            </a:lvl6pPr>
            <a:lvl7pPr marL="2842230" indent="0">
              <a:buNone/>
              <a:defRPr sz="1658" b="1"/>
            </a:lvl7pPr>
            <a:lvl8pPr marL="3315934" indent="0">
              <a:buNone/>
              <a:defRPr sz="1658" b="1"/>
            </a:lvl8pPr>
            <a:lvl9pPr marL="3789639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374" y="2595536"/>
            <a:ext cx="6119499" cy="38176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3058" y="1741872"/>
            <a:ext cx="6149637" cy="853664"/>
          </a:xfrm>
        </p:spPr>
        <p:txBody>
          <a:bodyPr anchor="b"/>
          <a:lstStyle>
            <a:lvl1pPr marL="0" indent="0">
              <a:buNone/>
              <a:defRPr sz="2487" b="1"/>
            </a:lvl1pPr>
            <a:lvl2pPr marL="473705" indent="0">
              <a:buNone/>
              <a:defRPr sz="2072" b="1"/>
            </a:lvl2pPr>
            <a:lvl3pPr marL="947410" indent="0">
              <a:buNone/>
              <a:defRPr sz="1865" b="1"/>
            </a:lvl3pPr>
            <a:lvl4pPr marL="1421115" indent="0">
              <a:buNone/>
              <a:defRPr sz="1658" b="1"/>
            </a:lvl4pPr>
            <a:lvl5pPr marL="1894820" indent="0">
              <a:buNone/>
              <a:defRPr sz="1658" b="1"/>
            </a:lvl5pPr>
            <a:lvl6pPr marL="2368525" indent="0">
              <a:buNone/>
              <a:defRPr sz="1658" b="1"/>
            </a:lvl6pPr>
            <a:lvl7pPr marL="2842230" indent="0">
              <a:buNone/>
              <a:defRPr sz="1658" b="1"/>
            </a:lvl7pPr>
            <a:lvl8pPr marL="3315934" indent="0">
              <a:buNone/>
              <a:defRPr sz="1658" b="1"/>
            </a:lvl8pPr>
            <a:lvl9pPr marL="3789639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3058" y="2595536"/>
            <a:ext cx="6149637" cy="38176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73710"/>
            <a:ext cx="4665435" cy="1657985"/>
          </a:xfrm>
        </p:spPr>
        <p:txBody>
          <a:bodyPr anchor="b"/>
          <a:lstStyle>
            <a:lvl1pPr>
              <a:defRPr sz="33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637" y="1023083"/>
            <a:ext cx="7323058" cy="5049617"/>
          </a:xfrm>
        </p:spPr>
        <p:txBody>
          <a:bodyPr/>
          <a:lstStyle>
            <a:lvl1pPr>
              <a:defRPr sz="3316"/>
            </a:lvl1pPr>
            <a:lvl2pPr>
              <a:defRPr sz="2901"/>
            </a:lvl2pPr>
            <a:lvl3pPr>
              <a:defRPr sz="2487"/>
            </a:lvl3pPr>
            <a:lvl4pPr>
              <a:defRPr sz="2072"/>
            </a:lvl4pPr>
            <a:lvl5pPr>
              <a:defRPr sz="2072"/>
            </a:lvl5pPr>
            <a:lvl6pPr>
              <a:defRPr sz="2072"/>
            </a:lvl6pPr>
            <a:lvl7pPr>
              <a:defRPr sz="2072"/>
            </a:lvl7pPr>
            <a:lvl8pPr>
              <a:defRPr sz="2072"/>
            </a:lvl8pPr>
            <a:lvl9pPr>
              <a:defRPr sz="20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2131695"/>
            <a:ext cx="4665435" cy="3949229"/>
          </a:xfrm>
        </p:spPr>
        <p:txBody>
          <a:bodyPr/>
          <a:lstStyle>
            <a:lvl1pPr marL="0" indent="0">
              <a:buNone/>
              <a:defRPr sz="1658"/>
            </a:lvl1pPr>
            <a:lvl2pPr marL="473705" indent="0">
              <a:buNone/>
              <a:defRPr sz="1451"/>
            </a:lvl2pPr>
            <a:lvl3pPr marL="947410" indent="0">
              <a:buNone/>
              <a:defRPr sz="1243"/>
            </a:lvl3pPr>
            <a:lvl4pPr marL="1421115" indent="0">
              <a:buNone/>
              <a:defRPr sz="1036"/>
            </a:lvl4pPr>
            <a:lvl5pPr marL="1894820" indent="0">
              <a:buNone/>
              <a:defRPr sz="1036"/>
            </a:lvl5pPr>
            <a:lvl6pPr marL="2368525" indent="0">
              <a:buNone/>
              <a:defRPr sz="1036"/>
            </a:lvl6pPr>
            <a:lvl7pPr marL="2842230" indent="0">
              <a:buNone/>
              <a:defRPr sz="1036"/>
            </a:lvl7pPr>
            <a:lvl8pPr marL="3315934" indent="0">
              <a:buNone/>
              <a:defRPr sz="1036"/>
            </a:lvl8pPr>
            <a:lvl9pPr marL="3789639" indent="0">
              <a:buNone/>
              <a:defRPr sz="10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74" y="473710"/>
            <a:ext cx="4665435" cy="1657985"/>
          </a:xfrm>
        </p:spPr>
        <p:txBody>
          <a:bodyPr anchor="b"/>
          <a:lstStyle>
            <a:lvl1pPr>
              <a:defRPr sz="33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9637" y="1023083"/>
            <a:ext cx="7323058" cy="5049617"/>
          </a:xfrm>
        </p:spPr>
        <p:txBody>
          <a:bodyPr anchor="t"/>
          <a:lstStyle>
            <a:lvl1pPr marL="0" indent="0">
              <a:buNone/>
              <a:defRPr sz="3316"/>
            </a:lvl1pPr>
            <a:lvl2pPr marL="473705" indent="0">
              <a:buNone/>
              <a:defRPr sz="2901"/>
            </a:lvl2pPr>
            <a:lvl3pPr marL="947410" indent="0">
              <a:buNone/>
              <a:defRPr sz="2487"/>
            </a:lvl3pPr>
            <a:lvl4pPr marL="1421115" indent="0">
              <a:buNone/>
              <a:defRPr sz="2072"/>
            </a:lvl4pPr>
            <a:lvl5pPr marL="1894820" indent="0">
              <a:buNone/>
              <a:defRPr sz="2072"/>
            </a:lvl5pPr>
            <a:lvl6pPr marL="2368525" indent="0">
              <a:buNone/>
              <a:defRPr sz="2072"/>
            </a:lvl6pPr>
            <a:lvl7pPr marL="2842230" indent="0">
              <a:buNone/>
              <a:defRPr sz="2072"/>
            </a:lvl7pPr>
            <a:lvl8pPr marL="3315934" indent="0">
              <a:buNone/>
              <a:defRPr sz="2072"/>
            </a:lvl8pPr>
            <a:lvl9pPr marL="3789639" indent="0">
              <a:buNone/>
              <a:defRPr sz="20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74" y="2131695"/>
            <a:ext cx="4665435" cy="3949229"/>
          </a:xfrm>
        </p:spPr>
        <p:txBody>
          <a:bodyPr/>
          <a:lstStyle>
            <a:lvl1pPr marL="0" indent="0">
              <a:buNone/>
              <a:defRPr sz="1658"/>
            </a:lvl1pPr>
            <a:lvl2pPr marL="473705" indent="0">
              <a:buNone/>
              <a:defRPr sz="1451"/>
            </a:lvl2pPr>
            <a:lvl3pPr marL="947410" indent="0">
              <a:buNone/>
              <a:defRPr sz="1243"/>
            </a:lvl3pPr>
            <a:lvl4pPr marL="1421115" indent="0">
              <a:buNone/>
              <a:defRPr sz="1036"/>
            </a:lvl4pPr>
            <a:lvl5pPr marL="1894820" indent="0">
              <a:buNone/>
              <a:defRPr sz="1036"/>
            </a:lvl5pPr>
            <a:lvl6pPr marL="2368525" indent="0">
              <a:buNone/>
              <a:defRPr sz="1036"/>
            </a:lvl6pPr>
            <a:lvl7pPr marL="2842230" indent="0">
              <a:buNone/>
              <a:defRPr sz="1036"/>
            </a:lvl7pPr>
            <a:lvl8pPr marL="3315934" indent="0">
              <a:buNone/>
              <a:defRPr sz="1036"/>
            </a:lvl8pPr>
            <a:lvl9pPr marL="3789639" indent="0">
              <a:buNone/>
              <a:defRPr sz="10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490" y="378310"/>
            <a:ext cx="12476321" cy="137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90" y="1891550"/>
            <a:ext cx="12476321" cy="450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489" y="6585885"/>
            <a:ext cx="3254693" cy="378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471F-9269-4D2C-9F51-E18C4AF117D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1631" y="6585885"/>
            <a:ext cx="4882039" cy="378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118" y="6585885"/>
            <a:ext cx="3254693" cy="378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59AC-58BF-48A1-AE3F-F41DCBEE9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47410" rtl="0" eaLnBrk="1" latinLnBrk="0" hangingPunct="1">
        <a:lnSpc>
          <a:spcPct val="90000"/>
        </a:lnSpc>
        <a:spcBef>
          <a:spcPct val="0"/>
        </a:spcBef>
        <a:buNone/>
        <a:defRPr sz="4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852" indent="-236852" algn="l" defTabSz="947410" rtl="0" eaLnBrk="1" latinLnBrk="0" hangingPunct="1">
        <a:lnSpc>
          <a:spcPct val="90000"/>
        </a:lnSpc>
        <a:spcBef>
          <a:spcPts val="1036"/>
        </a:spcBef>
        <a:buFont typeface="Arial" panose="020B0604020202020204" pitchFamily="34" charset="0"/>
        <a:buChar char="•"/>
        <a:defRPr sz="2901" kern="1200">
          <a:solidFill>
            <a:schemeClr val="tx1"/>
          </a:solidFill>
          <a:latin typeface="+mn-lt"/>
          <a:ea typeface="+mn-ea"/>
          <a:cs typeface="+mn-cs"/>
        </a:defRPr>
      </a:lvl1pPr>
      <a:lvl2pPr marL="710557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7" kern="1200">
          <a:solidFill>
            <a:schemeClr val="tx1"/>
          </a:solidFill>
          <a:latin typeface="+mn-lt"/>
          <a:ea typeface="+mn-ea"/>
          <a:cs typeface="+mn-cs"/>
        </a:defRPr>
      </a:lvl2pPr>
      <a:lvl3pPr marL="1184262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3pPr>
      <a:lvl4pPr marL="1657967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131672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605377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3079082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552787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4026492" indent="-236852" algn="l" defTabSz="947410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73705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47410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421115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94820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368525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842230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315934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789639" algn="l" defTabSz="94741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88" y="-9834"/>
            <a:ext cx="14486875" cy="7125317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8545" y="5033175"/>
            <a:ext cx="2445420" cy="1350555"/>
          </a:xfrm>
          <a:prstGeom prst="wedgeEllipseCallout">
            <a:avLst/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आर्थिक </a:t>
            </a:r>
            <a:r>
              <a:rPr lang="ne-NP" sz="1403" dirty="0">
                <a:solidFill>
                  <a:srgbClr val="FF0000"/>
                </a:solidFill>
              </a:rPr>
              <a:t>बर्षमा पठाउने प्रगति विवरणको लागि 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9777047" y="214989"/>
            <a:ext cx="1705119" cy="1174194"/>
          </a:xfrm>
          <a:prstGeom prst="wedgeEllipseCallout">
            <a:avLst>
              <a:gd name="adj1" fmla="val 64019"/>
              <a:gd name="adj2" fmla="val -27340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प्रगति विवरण हेर्नको </a:t>
            </a:r>
            <a:r>
              <a:rPr lang="ne-NP" sz="1403" dirty="0">
                <a:solidFill>
                  <a:srgbClr val="FF0000"/>
                </a:solidFill>
              </a:rPr>
              <a:t>लागि 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934091" y="675120"/>
            <a:ext cx="1705119" cy="1174194"/>
          </a:xfrm>
          <a:prstGeom prst="wedgeEllipseCallout">
            <a:avLst>
              <a:gd name="adj1" fmla="val 36690"/>
              <a:gd name="adj2" fmla="val -58041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प्रगति विवरण डाउनलोड गर्नको </a:t>
            </a:r>
            <a:r>
              <a:rPr lang="ne-NP" sz="1403" dirty="0">
                <a:solidFill>
                  <a:srgbClr val="FF0000"/>
                </a:solidFill>
              </a:rPr>
              <a:t>लागि 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8" y="1597"/>
            <a:ext cx="14494496" cy="710245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895069" y="5340905"/>
            <a:ext cx="2445420" cy="1350555"/>
          </a:xfrm>
          <a:prstGeom prst="wedgeEllipseCallout">
            <a:avLst>
              <a:gd name="adj1" fmla="val -46001"/>
              <a:gd name="adj2" fmla="val 62500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मिति बाट प्रगति विवरण ह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9759461" y="214989"/>
            <a:ext cx="1705119" cy="1174194"/>
          </a:xfrm>
          <a:prstGeom prst="wedgeEllipseCallout">
            <a:avLst>
              <a:gd name="adj1" fmla="val 64019"/>
              <a:gd name="adj2" fmla="val -27340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प्रगति विवरण हेर्नको </a:t>
            </a:r>
            <a:r>
              <a:rPr lang="ne-NP" sz="1403" dirty="0">
                <a:solidFill>
                  <a:srgbClr val="FF0000"/>
                </a:solidFill>
              </a:rPr>
              <a:t>लागि 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934091" y="675120"/>
            <a:ext cx="1705119" cy="1174194"/>
          </a:xfrm>
          <a:prstGeom prst="wedgeEllipseCallout">
            <a:avLst>
              <a:gd name="adj1" fmla="val 36690"/>
              <a:gd name="adj2" fmla="val -58041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प्रगति विवरण डाउनलोड गर्नको </a:t>
            </a:r>
            <a:r>
              <a:rPr lang="ne-NP" sz="1403" dirty="0">
                <a:solidFill>
                  <a:srgbClr val="FF0000"/>
                </a:solidFill>
              </a:rPr>
              <a:t>लागि 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5" y="0"/>
            <a:ext cx="14486875" cy="7163421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924566" y="5200796"/>
            <a:ext cx="2445420" cy="1350555"/>
          </a:xfrm>
          <a:prstGeom prst="wedgeEllipseCallout">
            <a:avLst>
              <a:gd name="adj1" fmla="val -46001"/>
              <a:gd name="adj2" fmla="val 62500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कार्यालयको विवरण हेर्नको लागि मलाइ क्लिक गर्नुहोस</a:t>
            </a:r>
            <a:r>
              <a:rPr lang="ne-NP" sz="1403" dirty="0" smtClean="0">
                <a:solidFill>
                  <a:srgbClr val="FF0000"/>
                </a:solidFill>
              </a:rPr>
              <a:t>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049188" y="114681"/>
            <a:ext cx="1705119" cy="1174194"/>
          </a:xfrm>
          <a:prstGeom prst="wedgeEllipseCallout">
            <a:avLst>
              <a:gd name="adj1" fmla="val 69991"/>
              <a:gd name="adj2" fmla="val 1621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कार्यालय थप गर्नको लागि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8937524" y="2698955"/>
            <a:ext cx="2206752" cy="1286417"/>
          </a:xfrm>
          <a:prstGeom prst="wedgeEllipseCallout">
            <a:avLst>
              <a:gd name="adj1" fmla="val 127374"/>
              <a:gd name="adj2" fmla="val -90757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कार्यालयको </a:t>
            </a:r>
            <a:r>
              <a:rPr lang="ne-NP" sz="1403" dirty="0">
                <a:solidFill>
                  <a:srgbClr val="FF0000"/>
                </a:solidFill>
              </a:rPr>
              <a:t>विवरण शंसोधन </a:t>
            </a:r>
            <a:r>
              <a:rPr lang="ne-NP" sz="1403" dirty="0" smtClean="0">
                <a:solidFill>
                  <a:srgbClr val="FF0000"/>
                </a:solidFill>
              </a:rPr>
              <a:t>गर्नको लागि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0869560" y="3793837"/>
            <a:ext cx="2116395" cy="1132124"/>
          </a:xfrm>
          <a:prstGeom prst="wedgeEllipseCallout">
            <a:avLst>
              <a:gd name="adj1" fmla="val 46837"/>
              <a:gd name="adj2" fmla="val -163004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 smtClean="0">
                <a:solidFill>
                  <a:srgbClr val="FF0000"/>
                </a:solidFill>
              </a:rPr>
              <a:t>कार्यालयको </a:t>
            </a:r>
            <a:r>
              <a:rPr lang="ne-NP" sz="1403" dirty="0">
                <a:solidFill>
                  <a:srgbClr val="FF0000"/>
                </a:solidFill>
              </a:rPr>
              <a:t>विवरण </a:t>
            </a:r>
            <a:r>
              <a:rPr lang="ne-NP" sz="1403" dirty="0" smtClean="0">
                <a:solidFill>
                  <a:srgbClr val="FF0000"/>
                </a:solidFill>
              </a:rPr>
              <a:t>हटउनको लागि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8" y="20649"/>
            <a:ext cx="14494496" cy="7064352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8482969" y="1596894"/>
            <a:ext cx="1705119" cy="1174194"/>
          </a:xfrm>
          <a:prstGeom prst="wedgeEllipseCallout">
            <a:avLst>
              <a:gd name="adj1" fmla="val 69991"/>
              <a:gd name="adj2" fmla="val 1621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>
                <a:solidFill>
                  <a:srgbClr val="FF0000"/>
                </a:solidFill>
              </a:rPr>
              <a:t>कार्यालयको प्रकार </a:t>
            </a:r>
            <a:r>
              <a:rPr lang="ne-NP" sz="1403" dirty="0" smtClean="0">
                <a:solidFill>
                  <a:srgbClr val="FF0000"/>
                </a:solidFill>
              </a:rPr>
              <a:t>छान्नको लागि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" y="16838"/>
            <a:ext cx="14380186" cy="7071973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10827963" y="2621907"/>
            <a:ext cx="1705119" cy="1174194"/>
          </a:xfrm>
          <a:prstGeom prst="wedgeEllipseCallout">
            <a:avLst>
              <a:gd name="adj1" fmla="val 69991"/>
              <a:gd name="adj2" fmla="val 1621"/>
            </a:avLst>
          </a:prstGeom>
          <a:solidFill>
            <a:schemeClr val="bg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611" tIns="45805" rIns="91611" bIns="45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e-NP" sz="1403" dirty="0">
                <a:solidFill>
                  <a:srgbClr val="FF0000"/>
                </a:solidFill>
              </a:rPr>
              <a:t>कार्यालयको </a:t>
            </a:r>
            <a:r>
              <a:rPr lang="ne-NP" sz="1403" smtClean="0">
                <a:solidFill>
                  <a:srgbClr val="FF0000"/>
                </a:solidFill>
              </a:rPr>
              <a:t>विवरण शेभ गर्नको </a:t>
            </a:r>
            <a:r>
              <a:rPr lang="ne-NP" sz="1403" dirty="0" smtClean="0">
                <a:solidFill>
                  <a:srgbClr val="FF0000"/>
                </a:solidFill>
              </a:rPr>
              <a:t>लागि </a:t>
            </a:r>
            <a:r>
              <a:rPr lang="ne-NP" sz="1403" dirty="0">
                <a:solidFill>
                  <a:srgbClr val="FF0000"/>
                </a:solidFill>
              </a:rPr>
              <a:t>मलाई क्लिक गर्नुहोस।</a:t>
            </a:r>
            <a:endParaRPr lang="en-US" sz="140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103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2022-03-10T05:14:06Z</dcterms:created>
  <dcterms:modified xsi:type="dcterms:W3CDTF">2022-03-10T11:12:57Z</dcterms:modified>
</cp:coreProperties>
</file>