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62" r:id="rId4"/>
    <p:sldId id="256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224375-A467-4506-B27F-6289B37F7A0B}" v="27" dt="2025-07-04T14:45:08.6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agala Bharathi ." userId="33f3bb38-c5e8-46da-8986-04082625581f" providerId="ADAL" clId="{59224375-A467-4506-B27F-6289B37F7A0B}"/>
    <pc:docChg chg="undo custSel addSld delSld modSld sldOrd">
      <pc:chgData name="Salagala Bharathi ." userId="33f3bb38-c5e8-46da-8986-04082625581f" providerId="ADAL" clId="{59224375-A467-4506-B27F-6289B37F7A0B}" dt="2025-07-04T14:45:14.497" v="336" actId="14100"/>
      <pc:docMkLst>
        <pc:docMk/>
      </pc:docMkLst>
      <pc:sldChg chg="addSp modSp new mod">
        <pc:chgData name="Salagala Bharathi ." userId="33f3bb38-c5e8-46da-8986-04082625581f" providerId="ADAL" clId="{59224375-A467-4506-B27F-6289B37F7A0B}" dt="2025-07-04T13:01:48.710" v="201" actId="14100"/>
        <pc:sldMkLst>
          <pc:docMk/>
          <pc:sldMk cId="536923488" sldId="256"/>
        </pc:sldMkLst>
        <pc:picChg chg="add mod">
          <ac:chgData name="Salagala Bharathi ." userId="33f3bb38-c5e8-46da-8986-04082625581f" providerId="ADAL" clId="{59224375-A467-4506-B27F-6289B37F7A0B}" dt="2025-07-04T13:01:48.710" v="201" actId="14100"/>
          <ac:picMkLst>
            <pc:docMk/>
            <pc:sldMk cId="536923488" sldId="256"/>
            <ac:picMk id="3" creationId="{D3E570D8-912A-C82E-8908-556849AA5B17}"/>
          </ac:picMkLst>
        </pc:picChg>
      </pc:sldChg>
      <pc:sldChg chg="addSp delSp modSp new mod ord setBg setClrOvrMap">
        <pc:chgData name="Salagala Bharathi ." userId="33f3bb38-c5e8-46da-8986-04082625581f" providerId="ADAL" clId="{59224375-A467-4506-B27F-6289B37F7A0B}" dt="2025-07-04T14:44:36.900" v="331" actId="403"/>
        <pc:sldMkLst>
          <pc:docMk/>
          <pc:sldMk cId="2443799135" sldId="257"/>
        </pc:sldMkLst>
        <pc:spChg chg="add del mod">
          <ac:chgData name="Salagala Bharathi ." userId="33f3bb38-c5e8-46da-8986-04082625581f" providerId="ADAL" clId="{59224375-A467-4506-B27F-6289B37F7A0B}" dt="2025-07-04T14:44:36.900" v="331" actId="403"/>
          <ac:spMkLst>
            <pc:docMk/>
            <pc:sldMk cId="2443799135" sldId="257"/>
            <ac:spMk id="3" creationId="{BA215E32-2423-F855-767A-57A5121F4845}"/>
          </ac:spMkLst>
        </pc:spChg>
        <pc:spChg chg="add del">
          <ac:chgData name="Salagala Bharathi ." userId="33f3bb38-c5e8-46da-8986-04082625581f" providerId="ADAL" clId="{59224375-A467-4506-B27F-6289B37F7A0B}" dt="2025-07-04T14:42:10.123" v="282" actId="26606"/>
          <ac:spMkLst>
            <pc:docMk/>
            <pc:sldMk cId="2443799135" sldId="257"/>
            <ac:spMk id="6" creationId="{A7AE9375-4664-4DB2-922D-2782A6E439AC}"/>
          </ac:spMkLst>
        </pc:spChg>
        <pc:spChg chg="add del">
          <ac:chgData name="Salagala Bharathi ." userId="33f3bb38-c5e8-46da-8986-04082625581f" providerId="ADAL" clId="{59224375-A467-4506-B27F-6289B37F7A0B}" dt="2025-07-04T13:04:28.667" v="219" actId="26606"/>
          <ac:spMkLst>
            <pc:docMk/>
            <pc:sldMk cId="2443799135" sldId="257"/>
            <ac:spMk id="8" creationId="{F837543A-6020-4505-A233-C9DB4BF74011}"/>
          </ac:spMkLst>
        </pc:spChg>
        <pc:spChg chg="add del">
          <ac:chgData name="Salagala Bharathi ." userId="33f3bb38-c5e8-46da-8986-04082625581f" providerId="ADAL" clId="{59224375-A467-4506-B27F-6289B37F7A0B}" dt="2025-07-04T13:04:19.342" v="217" actId="26606"/>
          <ac:spMkLst>
            <pc:docMk/>
            <pc:sldMk cId="2443799135" sldId="257"/>
            <ac:spMk id="9" creationId="{BACC6370-2D7E-4714-9D71-7542949D7D5D}"/>
          </ac:spMkLst>
        </pc:spChg>
        <pc:spChg chg="add del">
          <ac:chgData name="Salagala Bharathi ." userId="33f3bb38-c5e8-46da-8986-04082625581f" providerId="ADAL" clId="{59224375-A467-4506-B27F-6289B37F7A0B}" dt="2025-07-04T13:04:28.667" v="219" actId="26606"/>
          <ac:spMkLst>
            <pc:docMk/>
            <pc:sldMk cId="2443799135" sldId="257"/>
            <ac:spMk id="10" creationId="{35B16301-FB18-48BA-A6DD-C37CAF6F9A18}"/>
          </ac:spMkLst>
        </pc:spChg>
        <pc:spChg chg="add del">
          <ac:chgData name="Salagala Bharathi ." userId="33f3bb38-c5e8-46da-8986-04082625581f" providerId="ADAL" clId="{59224375-A467-4506-B27F-6289B37F7A0B}" dt="2025-07-04T13:04:19.342" v="217" actId="26606"/>
          <ac:spMkLst>
            <pc:docMk/>
            <pc:sldMk cId="2443799135" sldId="257"/>
            <ac:spMk id="11" creationId="{F68B3F68-107C-434F-AA38-110D5EA91B85}"/>
          </ac:spMkLst>
        </pc:spChg>
        <pc:spChg chg="add del">
          <ac:chgData name="Salagala Bharathi ." userId="33f3bb38-c5e8-46da-8986-04082625581f" providerId="ADAL" clId="{59224375-A467-4506-B27F-6289B37F7A0B}" dt="2025-07-04T13:04:28.667" v="219" actId="26606"/>
          <ac:spMkLst>
            <pc:docMk/>
            <pc:sldMk cId="2443799135" sldId="257"/>
            <ac:spMk id="12" creationId="{C3C0D90E-074A-4F52-9B11-B52BEF4BCBE5}"/>
          </ac:spMkLst>
        </pc:spChg>
        <pc:spChg chg="add del">
          <ac:chgData name="Salagala Bharathi ." userId="33f3bb38-c5e8-46da-8986-04082625581f" providerId="ADAL" clId="{59224375-A467-4506-B27F-6289B37F7A0B}" dt="2025-07-04T13:04:19.342" v="217" actId="26606"/>
          <ac:spMkLst>
            <pc:docMk/>
            <pc:sldMk cId="2443799135" sldId="257"/>
            <ac:spMk id="13" creationId="{AAD0DBB9-1A4B-4391-81D4-CB19F9AB918A}"/>
          </ac:spMkLst>
        </pc:spChg>
        <pc:spChg chg="add del">
          <ac:chgData name="Salagala Bharathi ." userId="33f3bb38-c5e8-46da-8986-04082625581f" providerId="ADAL" clId="{59224375-A467-4506-B27F-6289B37F7A0B}" dt="2025-07-04T13:04:28.667" v="219" actId="26606"/>
          <ac:spMkLst>
            <pc:docMk/>
            <pc:sldMk cId="2443799135" sldId="257"/>
            <ac:spMk id="14" creationId="{CABBD4C1-E6F8-46F6-8152-A8A97490BF4D}"/>
          </ac:spMkLst>
        </pc:spChg>
        <pc:spChg chg="add del">
          <ac:chgData name="Salagala Bharathi ." userId="33f3bb38-c5e8-46da-8986-04082625581f" providerId="ADAL" clId="{59224375-A467-4506-B27F-6289B37F7A0B}" dt="2025-07-04T13:04:19.342" v="217" actId="26606"/>
          <ac:spMkLst>
            <pc:docMk/>
            <pc:sldMk cId="2443799135" sldId="257"/>
            <ac:spMk id="15" creationId="{063BBA22-50EA-4C4D-BE05-F1CE4E63AA56}"/>
          </ac:spMkLst>
        </pc:spChg>
        <pc:spChg chg="add del">
          <ac:chgData name="Salagala Bharathi ." userId="33f3bb38-c5e8-46da-8986-04082625581f" providerId="ADAL" clId="{59224375-A467-4506-B27F-6289B37F7A0B}" dt="2025-07-04T13:04:28.667" v="219" actId="26606"/>
          <ac:spMkLst>
            <pc:docMk/>
            <pc:sldMk cId="2443799135" sldId="257"/>
            <ac:spMk id="16" creationId="{83BA5EF5-1FE9-4BF9-83BB-269BCDDF6156}"/>
          </ac:spMkLst>
        </pc:spChg>
        <pc:spChg chg="add del">
          <ac:chgData name="Salagala Bharathi ." userId="33f3bb38-c5e8-46da-8986-04082625581f" providerId="ADAL" clId="{59224375-A467-4506-B27F-6289B37F7A0B}" dt="2025-07-04T13:04:28.667" v="219" actId="26606"/>
          <ac:spMkLst>
            <pc:docMk/>
            <pc:sldMk cId="2443799135" sldId="257"/>
            <ac:spMk id="17" creationId="{BA215E32-2423-F855-767A-57A5121F4845}"/>
          </ac:spMkLst>
        </pc:spChg>
        <pc:spChg chg="add del">
          <ac:chgData name="Salagala Bharathi ." userId="33f3bb38-c5e8-46da-8986-04082625581f" providerId="ADAL" clId="{59224375-A467-4506-B27F-6289B37F7A0B}" dt="2025-07-04T14:42:10.123" v="282" actId="26606"/>
          <ac:spMkLst>
            <pc:docMk/>
            <pc:sldMk cId="2443799135" sldId="257"/>
            <ac:spMk id="19" creationId="{9DD005C1-8C51-42D6-9BEE-B9B83849743D}"/>
          </ac:spMkLst>
        </pc:spChg>
        <pc:spChg chg="add del">
          <ac:chgData name="Salagala Bharathi ." userId="33f3bb38-c5e8-46da-8986-04082625581f" providerId="ADAL" clId="{59224375-A467-4506-B27F-6289B37F7A0B}" dt="2025-07-04T13:04:28.667" v="219" actId="26606"/>
          <ac:spMkLst>
            <pc:docMk/>
            <pc:sldMk cId="2443799135" sldId="257"/>
            <ac:spMk id="20" creationId="{88853921-7BC9-4BDE-ACAB-133C683C82D6}"/>
          </ac:spMkLst>
        </pc:spChg>
        <pc:spChg chg="add del">
          <ac:chgData name="Salagala Bharathi ." userId="33f3bb38-c5e8-46da-8986-04082625581f" providerId="ADAL" clId="{59224375-A467-4506-B27F-6289B37F7A0B}" dt="2025-07-04T13:04:28.667" v="219" actId="26606"/>
          <ac:spMkLst>
            <pc:docMk/>
            <pc:sldMk cId="2443799135" sldId="257"/>
            <ac:spMk id="22" creationId="{09192968-3AE7-4470-A61C-97294BB92731}"/>
          </ac:spMkLst>
        </pc:spChg>
        <pc:spChg chg="add del">
          <ac:chgData name="Salagala Bharathi ." userId="33f3bb38-c5e8-46da-8986-04082625581f" providerId="ADAL" clId="{59224375-A467-4506-B27F-6289B37F7A0B}" dt="2025-07-04T13:04:28.667" v="219" actId="26606"/>
          <ac:spMkLst>
            <pc:docMk/>
            <pc:sldMk cId="2443799135" sldId="257"/>
            <ac:spMk id="24" creationId="{3AB72E55-43E4-4356-BFE8-E2102CB0B505}"/>
          </ac:spMkLst>
        </pc:spChg>
        <pc:spChg chg="add">
          <ac:chgData name="Salagala Bharathi ." userId="33f3bb38-c5e8-46da-8986-04082625581f" providerId="ADAL" clId="{59224375-A467-4506-B27F-6289B37F7A0B}" dt="2025-07-04T14:42:23.978" v="285" actId="26606"/>
          <ac:spMkLst>
            <pc:docMk/>
            <pc:sldMk cId="2443799135" sldId="257"/>
            <ac:spMk id="25" creationId="{D038248A-211C-4EEC-8401-C761B929FB52}"/>
          </ac:spMkLst>
        </pc:spChg>
        <pc:spChg chg="add del">
          <ac:chgData name="Salagala Bharathi ." userId="33f3bb38-c5e8-46da-8986-04082625581f" providerId="ADAL" clId="{59224375-A467-4506-B27F-6289B37F7A0B}" dt="2025-07-04T13:04:30.918" v="221" actId="26606"/>
          <ac:spMkLst>
            <pc:docMk/>
            <pc:sldMk cId="2443799135" sldId="257"/>
            <ac:spMk id="26" creationId="{4BC99CB9-DDAD-44A2-8A1C-E3AF4E72DF5C}"/>
          </ac:spMkLst>
        </pc:spChg>
        <pc:spChg chg="add del">
          <ac:chgData name="Salagala Bharathi ." userId="33f3bb38-c5e8-46da-8986-04082625581f" providerId="ADAL" clId="{59224375-A467-4506-B27F-6289B37F7A0B}" dt="2025-07-04T13:04:30.918" v="221" actId="26606"/>
          <ac:spMkLst>
            <pc:docMk/>
            <pc:sldMk cId="2443799135" sldId="257"/>
            <ac:spMk id="27" creationId="{64053CBF-3932-45FF-8285-EE5146085F3A}"/>
          </ac:spMkLst>
        </pc:spChg>
        <pc:spChg chg="add del">
          <ac:chgData name="Salagala Bharathi ." userId="33f3bb38-c5e8-46da-8986-04082625581f" providerId="ADAL" clId="{59224375-A467-4506-B27F-6289B37F7A0B}" dt="2025-07-04T13:05:00.689" v="235" actId="26606"/>
          <ac:spMkLst>
            <pc:docMk/>
            <pc:sldMk cId="2443799135" sldId="257"/>
            <ac:spMk id="29" creationId="{EC11F68A-CC71-4196-BBF3-20CDCD75D4E6}"/>
          </ac:spMkLst>
        </pc:spChg>
        <pc:spChg chg="add">
          <ac:chgData name="Salagala Bharathi ." userId="33f3bb38-c5e8-46da-8986-04082625581f" providerId="ADAL" clId="{59224375-A467-4506-B27F-6289B37F7A0B}" dt="2025-07-04T14:42:23.978" v="285" actId="26606"/>
          <ac:spMkLst>
            <pc:docMk/>
            <pc:sldMk cId="2443799135" sldId="257"/>
            <ac:spMk id="30" creationId="{C30A849F-66D9-40C8-BEC8-35AFF8F4568F}"/>
          </ac:spMkLst>
        </pc:spChg>
        <pc:spChg chg="add del">
          <ac:chgData name="Salagala Bharathi ." userId="33f3bb38-c5e8-46da-8986-04082625581f" providerId="ADAL" clId="{59224375-A467-4506-B27F-6289B37F7A0B}" dt="2025-07-04T13:05:00.689" v="235" actId="26606"/>
          <ac:spMkLst>
            <pc:docMk/>
            <pc:sldMk cId="2443799135" sldId="257"/>
            <ac:spMk id="31" creationId="{085F9950-F10E-4E64-962B-F70345789875}"/>
          </ac:spMkLst>
        </pc:spChg>
        <pc:spChg chg="add del">
          <ac:chgData name="Salagala Bharathi ." userId="33f3bb38-c5e8-46da-8986-04082625581f" providerId="ADAL" clId="{59224375-A467-4506-B27F-6289B37F7A0B}" dt="2025-07-04T13:04:30.918" v="221" actId="26606"/>
          <ac:spMkLst>
            <pc:docMk/>
            <pc:sldMk cId="2443799135" sldId="257"/>
            <ac:spMk id="33" creationId="{BA215E32-2423-F855-767A-57A5121F4845}"/>
          </ac:spMkLst>
        </pc:spChg>
        <pc:spChg chg="add del">
          <ac:chgData name="Salagala Bharathi ." userId="33f3bb38-c5e8-46da-8986-04082625581f" providerId="ADAL" clId="{59224375-A467-4506-B27F-6289B37F7A0B}" dt="2025-07-04T13:04:35.430" v="223" actId="26606"/>
          <ac:spMkLst>
            <pc:docMk/>
            <pc:sldMk cId="2443799135" sldId="257"/>
            <ac:spMk id="38" creationId="{5C8908E2-EE49-44D2-9428-A28D2312A8D5}"/>
          </ac:spMkLst>
        </pc:spChg>
        <pc:spChg chg="add del">
          <ac:chgData name="Salagala Bharathi ." userId="33f3bb38-c5e8-46da-8986-04082625581f" providerId="ADAL" clId="{59224375-A467-4506-B27F-6289B37F7A0B}" dt="2025-07-04T13:04:35.430" v="223" actId="26606"/>
          <ac:spMkLst>
            <pc:docMk/>
            <pc:sldMk cId="2443799135" sldId="257"/>
            <ac:spMk id="42" creationId="{BD92035A-AA2F-4CD8-A556-1CE8BDEC75BD}"/>
          </ac:spMkLst>
        </pc:spChg>
        <pc:spChg chg="add del">
          <ac:chgData name="Salagala Bharathi ." userId="33f3bb38-c5e8-46da-8986-04082625581f" providerId="ADAL" clId="{59224375-A467-4506-B27F-6289B37F7A0B}" dt="2025-07-04T13:04:35.430" v="223" actId="26606"/>
          <ac:spMkLst>
            <pc:docMk/>
            <pc:sldMk cId="2443799135" sldId="257"/>
            <ac:spMk id="43" creationId="{ED888B23-07FA-482A-96DF-47E31AF1A603}"/>
          </ac:spMkLst>
        </pc:spChg>
        <pc:spChg chg="add del">
          <ac:chgData name="Salagala Bharathi ." userId="33f3bb38-c5e8-46da-8986-04082625581f" providerId="ADAL" clId="{59224375-A467-4506-B27F-6289B37F7A0B}" dt="2025-07-04T13:04:35.430" v="223" actId="26606"/>
          <ac:spMkLst>
            <pc:docMk/>
            <pc:sldMk cId="2443799135" sldId="257"/>
            <ac:spMk id="44" creationId="{BA215E32-2423-F855-767A-57A5121F4845}"/>
          </ac:spMkLst>
        </pc:spChg>
        <pc:spChg chg="add del">
          <ac:chgData name="Salagala Bharathi ." userId="33f3bb38-c5e8-46da-8986-04082625581f" providerId="ADAL" clId="{59224375-A467-4506-B27F-6289B37F7A0B}" dt="2025-07-04T13:04:44.042" v="225" actId="26606"/>
          <ac:spMkLst>
            <pc:docMk/>
            <pc:sldMk cId="2443799135" sldId="257"/>
            <ac:spMk id="46" creationId="{1BB867FF-FC45-48F7-8104-F89BE54909F1}"/>
          </ac:spMkLst>
        </pc:spChg>
        <pc:spChg chg="add del">
          <ac:chgData name="Salagala Bharathi ." userId="33f3bb38-c5e8-46da-8986-04082625581f" providerId="ADAL" clId="{59224375-A467-4506-B27F-6289B37F7A0B}" dt="2025-07-04T13:04:44.042" v="225" actId="26606"/>
          <ac:spMkLst>
            <pc:docMk/>
            <pc:sldMk cId="2443799135" sldId="257"/>
            <ac:spMk id="47" creationId="{8BB56887-D0D5-4F0C-9E19-7247EB83C8B7}"/>
          </ac:spMkLst>
        </pc:spChg>
        <pc:spChg chg="add del">
          <ac:chgData name="Salagala Bharathi ." userId="33f3bb38-c5e8-46da-8986-04082625581f" providerId="ADAL" clId="{59224375-A467-4506-B27F-6289B37F7A0B}" dt="2025-07-04T13:04:44.042" v="225" actId="26606"/>
          <ac:spMkLst>
            <pc:docMk/>
            <pc:sldMk cId="2443799135" sldId="257"/>
            <ac:spMk id="48" creationId="{081E4A58-353D-44AE-B2FC-2A74E2E400F7}"/>
          </ac:spMkLst>
        </pc:spChg>
        <pc:spChg chg="add del">
          <ac:chgData name="Salagala Bharathi ." userId="33f3bb38-c5e8-46da-8986-04082625581f" providerId="ADAL" clId="{59224375-A467-4506-B27F-6289B37F7A0B}" dt="2025-07-04T13:04:44.042" v="225" actId="26606"/>
          <ac:spMkLst>
            <pc:docMk/>
            <pc:sldMk cId="2443799135" sldId="257"/>
            <ac:spMk id="49" creationId="{BA215E32-2423-F855-767A-57A5121F4845}"/>
          </ac:spMkLst>
        </pc:spChg>
        <pc:spChg chg="add del">
          <ac:chgData name="Salagala Bharathi ." userId="33f3bb38-c5e8-46da-8986-04082625581f" providerId="ADAL" clId="{59224375-A467-4506-B27F-6289B37F7A0B}" dt="2025-07-04T13:04:45.205" v="227" actId="26606"/>
          <ac:spMkLst>
            <pc:docMk/>
            <pc:sldMk cId="2443799135" sldId="257"/>
            <ac:spMk id="51" creationId="{5C8908E2-EE49-44D2-9428-A28D2312A8D5}"/>
          </ac:spMkLst>
        </pc:spChg>
        <pc:spChg chg="add del">
          <ac:chgData name="Salagala Bharathi ." userId="33f3bb38-c5e8-46da-8986-04082625581f" providerId="ADAL" clId="{59224375-A467-4506-B27F-6289B37F7A0B}" dt="2025-07-04T13:04:45.205" v="227" actId="26606"/>
          <ac:spMkLst>
            <pc:docMk/>
            <pc:sldMk cId="2443799135" sldId="257"/>
            <ac:spMk id="55" creationId="{BD92035A-AA2F-4CD8-A556-1CE8BDEC75BD}"/>
          </ac:spMkLst>
        </pc:spChg>
        <pc:spChg chg="add del">
          <ac:chgData name="Salagala Bharathi ." userId="33f3bb38-c5e8-46da-8986-04082625581f" providerId="ADAL" clId="{59224375-A467-4506-B27F-6289B37F7A0B}" dt="2025-07-04T13:04:45.205" v="227" actId="26606"/>
          <ac:spMkLst>
            <pc:docMk/>
            <pc:sldMk cId="2443799135" sldId="257"/>
            <ac:spMk id="56" creationId="{ED888B23-07FA-482A-96DF-47E31AF1A603}"/>
          </ac:spMkLst>
        </pc:spChg>
        <pc:spChg chg="add del">
          <ac:chgData name="Salagala Bharathi ." userId="33f3bb38-c5e8-46da-8986-04082625581f" providerId="ADAL" clId="{59224375-A467-4506-B27F-6289B37F7A0B}" dt="2025-07-04T13:04:45.205" v="227" actId="26606"/>
          <ac:spMkLst>
            <pc:docMk/>
            <pc:sldMk cId="2443799135" sldId="257"/>
            <ac:spMk id="57" creationId="{BA215E32-2423-F855-767A-57A5121F4845}"/>
          </ac:spMkLst>
        </pc:spChg>
        <pc:spChg chg="add del">
          <ac:chgData name="Salagala Bharathi ." userId="33f3bb38-c5e8-46da-8986-04082625581f" providerId="ADAL" clId="{59224375-A467-4506-B27F-6289B37F7A0B}" dt="2025-07-04T13:04:49.618" v="229" actId="26606"/>
          <ac:spMkLst>
            <pc:docMk/>
            <pc:sldMk cId="2443799135" sldId="257"/>
            <ac:spMk id="59" creationId="{DEE2AD96-B495-4E06-9291-B71706F728CB}"/>
          </ac:spMkLst>
        </pc:spChg>
        <pc:spChg chg="add del">
          <ac:chgData name="Salagala Bharathi ." userId="33f3bb38-c5e8-46da-8986-04082625581f" providerId="ADAL" clId="{59224375-A467-4506-B27F-6289B37F7A0B}" dt="2025-07-04T13:04:49.618" v="229" actId="26606"/>
          <ac:spMkLst>
            <pc:docMk/>
            <pc:sldMk cId="2443799135" sldId="257"/>
            <ac:spMk id="60" creationId="{53CF6D67-C5A8-4ADD-9E8E-1E38CA1D3166}"/>
          </ac:spMkLst>
        </pc:spChg>
        <pc:spChg chg="add del">
          <ac:chgData name="Salagala Bharathi ." userId="33f3bb38-c5e8-46da-8986-04082625581f" providerId="ADAL" clId="{59224375-A467-4506-B27F-6289B37F7A0B}" dt="2025-07-04T13:04:49.618" v="229" actId="26606"/>
          <ac:spMkLst>
            <pc:docMk/>
            <pc:sldMk cId="2443799135" sldId="257"/>
            <ac:spMk id="61" creationId="{86909FA0-B515-4681-B7A8-FA281D133B94}"/>
          </ac:spMkLst>
        </pc:spChg>
        <pc:spChg chg="add del">
          <ac:chgData name="Salagala Bharathi ." userId="33f3bb38-c5e8-46da-8986-04082625581f" providerId="ADAL" clId="{59224375-A467-4506-B27F-6289B37F7A0B}" dt="2025-07-04T13:04:49.618" v="229" actId="26606"/>
          <ac:spMkLst>
            <pc:docMk/>
            <pc:sldMk cId="2443799135" sldId="257"/>
            <ac:spMk id="62" creationId="{21C9FE86-FCC3-4A31-AA1C-C882262B7FE7}"/>
          </ac:spMkLst>
        </pc:spChg>
        <pc:spChg chg="add del">
          <ac:chgData name="Salagala Bharathi ." userId="33f3bb38-c5e8-46da-8986-04082625581f" providerId="ADAL" clId="{59224375-A467-4506-B27F-6289B37F7A0B}" dt="2025-07-04T13:04:49.618" v="229" actId="26606"/>
          <ac:spMkLst>
            <pc:docMk/>
            <pc:sldMk cId="2443799135" sldId="257"/>
            <ac:spMk id="63" creationId="{7D96243B-ECED-4B71-8E06-AE9A285EAD20}"/>
          </ac:spMkLst>
        </pc:spChg>
        <pc:spChg chg="add del">
          <ac:chgData name="Salagala Bharathi ." userId="33f3bb38-c5e8-46da-8986-04082625581f" providerId="ADAL" clId="{59224375-A467-4506-B27F-6289B37F7A0B}" dt="2025-07-04T13:04:49.618" v="229" actId="26606"/>
          <ac:spMkLst>
            <pc:docMk/>
            <pc:sldMk cId="2443799135" sldId="257"/>
            <ac:spMk id="64" creationId="{A09989E4-EFDC-4A90-A633-E0525FB4139E}"/>
          </ac:spMkLst>
        </pc:spChg>
        <pc:spChg chg="add del">
          <ac:chgData name="Salagala Bharathi ." userId="33f3bb38-c5e8-46da-8986-04082625581f" providerId="ADAL" clId="{59224375-A467-4506-B27F-6289B37F7A0B}" dt="2025-07-04T13:04:49.618" v="229" actId="26606"/>
          <ac:spMkLst>
            <pc:docMk/>
            <pc:sldMk cId="2443799135" sldId="257"/>
            <ac:spMk id="65" creationId="{BA215E32-2423-F855-767A-57A5121F4845}"/>
          </ac:spMkLst>
        </pc:spChg>
        <pc:spChg chg="add del">
          <ac:chgData name="Salagala Bharathi ." userId="33f3bb38-c5e8-46da-8986-04082625581f" providerId="ADAL" clId="{59224375-A467-4506-B27F-6289B37F7A0B}" dt="2025-07-04T13:04:56.546" v="231" actId="26606"/>
          <ac:spMkLst>
            <pc:docMk/>
            <pc:sldMk cId="2443799135" sldId="257"/>
            <ac:spMk id="67" creationId="{A7AE9375-4664-4DB2-922D-2782A6E439AC}"/>
          </ac:spMkLst>
        </pc:spChg>
        <pc:spChg chg="add del">
          <ac:chgData name="Salagala Bharathi ." userId="33f3bb38-c5e8-46da-8986-04082625581f" providerId="ADAL" clId="{59224375-A467-4506-B27F-6289B37F7A0B}" dt="2025-07-04T13:04:56.546" v="231" actId="26606"/>
          <ac:spMkLst>
            <pc:docMk/>
            <pc:sldMk cId="2443799135" sldId="257"/>
            <ac:spMk id="69" creationId="{BA215E32-2423-F855-767A-57A5121F4845}"/>
          </ac:spMkLst>
        </pc:spChg>
        <pc:spChg chg="add del">
          <ac:chgData name="Salagala Bharathi ." userId="33f3bb38-c5e8-46da-8986-04082625581f" providerId="ADAL" clId="{59224375-A467-4506-B27F-6289B37F7A0B}" dt="2025-07-04T13:04:56.546" v="231" actId="26606"/>
          <ac:spMkLst>
            <pc:docMk/>
            <pc:sldMk cId="2443799135" sldId="257"/>
            <ac:spMk id="70" creationId="{9DD005C1-8C51-42D6-9BEE-B9B83849743D}"/>
          </ac:spMkLst>
        </pc:spChg>
        <pc:spChg chg="add del">
          <ac:chgData name="Salagala Bharathi ." userId="33f3bb38-c5e8-46da-8986-04082625581f" providerId="ADAL" clId="{59224375-A467-4506-B27F-6289B37F7A0B}" dt="2025-07-04T13:04:58.653" v="233" actId="26606"/>
          <ac:spMkLst>
            <pc:docMk/>
            <pc:sldMk cId="2443799135" sldId="257"/>
            <ac:spMk id="72" creationId="{A7AE9375-4664-4DB2-922D-2782A6E439AC}"/>
          </ac:spMkLst>
        </pc:spChg>
        <pc:spChg chg="add del">
          <ac:chgData name="Salagala Bharathi ." userId="33f3bb38-c5e8-46da-8986-04082625581f" providerId="ADAL" clId="{59224375-A467-4506-B27F-6289B37F7A0B}" dt="2025-07-04T13:04:58.653" v="233" actId="26606"/>
          <ac:spMkLst>
            <pc:docMk/>
            <pc:sldMk cId="2443799135" sldId="257"/>
            <ac:spMk id="73" creationId="{C2C57604-0CFD-4023-B9BD-107166A25317}"/>
          </ac:spMkLst>
        </pc:spChg>
        <pc:spChg chg="add del">
          <ac:chgData name="Salagala Bharathi ." userId="33f3bb38-c5e8-46da-8986-04082625581f" providerId="ADAL" clId="{59224375-A467-4506-B27F-6289B37F7A0B}" dt="2025-07-04T13:04:58.653" v="233" actId="26606"/>
          <ac:spMkLst>
            <pc:docMk/>
            <pc:sldMk cId="2443799135" sldId="257"/>
            <ac:spMk id="74" creationId="{BA215E32-2423-F855-767A-57A5121F4845}"/>
          </ac:spMkLst>
        </pc:spChg>
        <pc:spChg chg="add del">
          <ac:chgData name="Salagala Bharathi ." userId="33f3bb38-c5e8-46da-8986-04082625581f" providerId="ADAL" clId="{59224375-A467-4506-B27F-6289B37F7A0B}" dt="2025-07-04T13:05:00.689" v="235" actId="26606"/>
          <ac:spMkLst>
            <pc:docMk/>
            <pc:sldMk cId="2443799135" sldId="257"/>
            <ac:spMk id="76" creationId="{5A0118C5-4F8D-4CF4-BADD-53FEACC6C42A}"/>
          </ac:spMkLst>
        </pc:spChg>
        <pc:spChg chg="add del">
          <ac:chgData name="Salagala Bharathi ." userId="33f3bb38-c5e8-46da-8986-04082625581f" providerId="ADAL" clId="{59224375-A467-4506-B27F-6289B37F7A0B}" dt="2025-07-04T13:05:00.689" v="235" actId="26606"/>
          <ac:spMkLst>
            <pc:docMk/>
            <pc:sldMk cId="2443799135" sldId="257"/>
            <ac:spMk id="90" creationId="{BA215E32-2423-F855-767A-57A5121F4845}"/>
          </ac:spMkLst>
        </pc:spChg>
        <pc:spChg chg="add del">
          <ac:chgData name="Salagala Bharathi ." userId="33f3bb38-c5e8-46da-8986-04082625581f" providerId="ADAL" clId="{59224375-A467-4506-B27F-6289B37F7A0B}" dt="2025-07-04T13:07:18.545" v="237" actId="26606"/>
          <ac:spMkLst>
            <pc:docMk/>
            <pc:sldMk cId="2443799135" sldId="257"/>
            <ac:spMk id="92" creationId="{B95B9BA8-1D69-4796-85F5-B6D0BD52354B}"/>
          </ac:spMkLst>
        </pc:spChg>
        <pc:spChg chg="add del">
          <ac:chgData name="Salagala Bharathi ." userId="33f3bb38-c5e8-46da-8986-04082625581f" providerId="ADAL" clId="{59224375-A467-4506-B27F-6289B37F7A0B}" dt="2025-07-04T13:07:18.545" v="237" actId="26606"/>
          <ac:spMkLst>
            <pc:docMk/>
            <pc:sldMk cId="2443799135" sldId="257"/>
            <ac:spMk id="93" creationId="{BA215E32-2423-F855-767A-57A5121F4845}"/>
          </ac:spMkLst>
        </pc:spChg>
        <pc:spChg chg="add del">
          <ac:chgData name="Salagala Bharathi ." userId="33f3bb38-c5e8-46da-8986-04082625581f" providerId="ADAL" clId="{59224375-A467-4506-B27F-6289B37F7A0B}" dt="2025-07-04T13:07:19.414" v="239" actId="26606"/>
          <ac:spMkLst>
            <pc:docMk/>
            <pc:sldMk cId="2443799135" sldId="257"/>
            <ac:spMk id="98" creationId="{BACC6370-2D7E-4714-9D71-7542949D7D5D}"/>
          </ac:spMkLst>
        </pc:spChg>
        <pc:spChg chg="add del">
          <ac:chgData name="Salagala Bharathi ." userId="33f3bb38-c5e8-46da-8986-04082625581f" providerId="ADAL" clId="{59224375-A467-4506-B27F-6289B37F7A0B}" dt="2025-07-04T13:07:19.414" v="239" actId="26606"/>
          <ac:spMkLst>
            <pc:docMk/>
            <pc:sldMk cId="2443799135" sldId="257"/>
            <ac:spMk id="99" creationId="{F68B3F68-107C-434F-AA38-110D5EA91B85}"/>
          </ac:spMkLst>
        </pc:spChg>
        <pc:spChg chg="add del">
          <ac:chgData name="Salagala Bharathi ." userId="33f3bb38-c5e8-46da-8986-04082625581f" providerId="ADAL" clId="{59224375-A467-4506-B27F-6289B37F7A0B}" dt="2025-07-04T13:07:19.414" v="239" actId="26606"/>
          <ac:spMkLst>
            <pc:docMk/>
            <pc:sldMk cId="2443799135" sldId="257"/>
            <ac:spMk id="100" creationId="{AAD0DBB9-1A4B-4391-81D4-CB19F9AB918A}"/>
          </ac:spMkLst>
        </pc:spChg>
        <pc:spChg chg="add del">
          <ac:chgData name="Salagala Bharathi ." userId="33f3bb38-c5e8-46da-8986-04082625581f" providerId="ADAL" clId="{59224375-A467-4506-B27F-6289B37F7A0B}" dt="2025-07-04T13:07:19.414" v="239" actId="26606"/>
          <ac:spMkLst>
            <pc:docMk/>
            <pc:sldMk cId="2443799135" sldId="257"/>
            <ac:spMk id="101" creationId="{063BBA22-50EA-4C4D-BE05-F1CE4E63AA56}"/>
          </ac:spMkLst>
        </pc:spChg>
        <pc:spChg chg="add del">
          <ac:chgData name="Salagala Bharathi ." userId="33f3bb38-c5e8-46da-8986-04082625581f" providerId="ADAL" clId="{59224375-A467-4506-B27F-6289B37F7A0B}" dt="2025-07-04T13:07:25.656" v="241" actId="26606"/>
          <ac:spMkLst>
            <pc:docMk/>
            <pc:sldMk cId="2443799135" sldId="257"/>
            <ac:spMk id="104" creationId="{B6CDA21F-E7AF-4C75-8395-33F58D5B0E45}"/>
          </ac:spMkLst>
        </pc:spChg>
        <pc:spChg chg="add del">
          <ac:chgData name="Salagala Bharathi ." userId="33f3bb38-c5e8-46da-8986-04082625581f" providerId="ADAL" clId="{59224375-A467-4506-B27F-6289B37F7A0B}" dt="2025-07-04T13:07:25.656" v="241" actId="26606"/>
          <ac:spMkLst>
            <pc:docMk/>
            <pc:sldMk cId="2443799135" sldId="257"/>
            <ac:spMk id="109" creationId="{D5B0017B-2ECA-49AF-B397-DC140825DF8D}"/>
          </ac:spMkLst>
        </pc:spChg>
        <pc:spChg chg="add del">
          <ac:chgData name="Salagala Bharathi ." userId="33f3bb38-c5e8-46da-8986-04082625581f" providerId="ADAL" clId="{59224375-A467-4506-B27F-6289B37F7A0B}" dt="2025-07-04T13:07:25.656" v="241" actId="26606"/>
          <ac:spMkLst>
            <pc:docMk/>
            <pc:sldMk cId="2443799135" sldId="257"/>
            <ac:spMk id="110" creationId="{BA215E32-2423-F855-767A-57A5121F4845}"/>
          </ac:spMkLst>
        </pc:spChg>
        <pc:spChg chg="add del">
          <ac:chgData name="Salagala Bharathi ." userId="33f3bb38-c5e8-46da-8986-04082625581f" providerId="ADAL" clId="{59224375-A467-4506-B27F-6289B37F7A0B}" dt="2025-07-04T13:07:37.409" v="243" actId="26606"/>
          <ac:spMkLst>
            <pc:docMk/>
            <pc:sldMk cId="2443799135" sldId="257"/>
            <ac:spMk id="113" creationId="{BACC6370-2D7E-4714-9D71-7542949D7D5D}"/>
          </ac:spMkLst>
        </pc:spChg>
        <pc:spChg chg="add del">
          <ac:chgData name="Salagala Bharathi ." userId="33f3bb38-c5e8-46da-8986-04082625581f" providerId="ADAL" clId="{59224375-A467-4506-B27F-6289B37F7A0B}" dt="2025-07-04T13:07:37.409" v="243" actId="26606"/>
          <ac:spMkLst>
            <pc:docMk/>
            <pc:sldMk cId="2443799135" sldId="257"/>
            <ac:spMk id="114" creationId="{F68B3F68-107C-434F-AA38-110D5EA91B85}"/>
          </ac:spMkLst>
        </pc:spChg>
        <pc:spChg chg="add del">
          <ac:chgData name="Salagala Bharathi ." userId="33f3bb38-c5e8-46da-8986-04082625581f" providerId="ADAL" clId="{59224375-A467-4506-B27F-6289B37F7A0B}" dt="2025-07-04T13:07:37.409" v="243" actId="26606"/>
          <ac:spMkLst>
            <pc:docMk/>
            <pc:sldMk cId="2443799135" sldId="257"/>
            <ac:spMk id="115" creationId="{AAD0DBB9-1A4B-4391-81D4-CB19F9AB918A}"/>
          </ac:spMkLst>
        </pc:spChg>
        <pc:spChg chg="add del">
          <ac:chgData name="Salagala Bharathi ." userId="33f3bb38-c5e8-46da-8986-04082625581f" providerId="ADAL" clId="{59224375-A467-4506-B27F-6289B37F7A0B}" dt="2025-07-04T13:07:37.409" v="243" actId="26606"/>
          <ac:spMkLst>
            <pc:docMk/>
            <pc:sldMk cId="2443799135" sldId="257"/>
            <ac:spMk id="116" creationId="{063BBA22-50EA-4C4D-BE05-F1CE4E63AA56}"/>
          </ac:spMkLst>
        </pc:spChg>
        <pc:spChg chg="add del">
          <ac:chgData name="Salagala Bharathi ." userId="33f3bb38-c5e8-46da-8986-04082625581f" providerId="ADAL" clId="{59224375-A467-4506-B27F-6289B37F7A0B}" dt="2025-07-04T14:41:51.429" v="280" actId="26606"/>
          <ac:spMkLst>
            <pc:docMk/>
            <pc:sldMk cId="2443799135" sldId="257"/>
            <ac:spMk id="119" creationId="{F837543A-6020-4505-A233-C9DB4BF74011}"/>
          </ac:spMkLst>
        </pc:spChg>
        <pc:spChg chg="add del">
          <ac:chgData name="Salagala Bharathi ." userId="33f3bb38-c5e8-46da-8986-04082625581f" providerId="ADAL" clId="{59224375-A467-4506-B27F-6289B37F7A0B}" dt="2025-07-04T14:41:51.429" v="280" actId="26606"/>
          <ac:spMkLst>
            <pc:docMk/>
            <pc:sldMk cId="2443799135" sldId="257"/>
            <ac:spMk id="120" creationId="{35B16301-FB18-48BA-A6DD-C37CAF6F9A18}"/>
          </ac:spMkLst>
        </pc:spChg>
        <pc:spChg chg="add del mod">
          <ac:chgData name="Salagala Bharathi ." userId="33f3bb38-c5e8-46da-8986-04082625581f" providerId="ADAL" clId="{59224375-A467-4506-B27F-6289B37F7A0B}" dt="2025-07-04T14:41:51.429" v="280" actId="26606"/>
          <ac:spMkLst>
            <pc:docMk/>
            <pc:sldMk cId="2443799135" sldId="257"/>
            <ac:spMk id="121" creationId="{BA215E32-2423-F855-767A-57A5121F4845}"/>
          </ac:spMkLst>
        </pc:spChg>
        <pc:spChg chg="add del">
          <ac:chgData name="Salagala Bharathi ." userId="33f3bb38-c5e8-46da-8986-04082625581f" providerId="ADAL" clId="{59224375-A467-4506-B27F-6289B37F7A0B}" dt="2025-07-04T14:41:51.429" v="280" actId="26606"/>
          <ac:spMkLst>
            <pc:docMk/>
            <pc:sldMk cId="2443799135" sldId="257"/>
            <ac:spMk id="122" creationId="{C3C0D90E-074A-4F52-9B11-B52BEF4BCBE5}"/>
          </ac:spMkLst>
        </pc:spChg>
        <pc:spChg chg="add del">
          <ac:chgData name="Salagala Bharathi ." userId="33f3bb38-c5e8-46da-8986-04082625581f" providerId="ADAL" clId="{59224375-A467-4506-B27F-6289B37F7A0B}" dt="2025-07-04T14:41:51.429" v="280" actId="26606"/>
          <ac:spMkLst>
            <pc:docMk/>
            <pc:sldMk cId="2443799135" sldId="257"/>
            <ac:spMk id="123" creationId="{CABBD4C1-E6F8-46F6-8152-A8A97490BF4D}"/>
          </ac:spMkLst>
        </pc:spChg>
        <pc:spChg chg="add del">
          <ac:chgData name="Salagala Bharathi ." userId="33f3bb38-c5e8-46da-8986-04082625581f" providerId="ADAL" clId="{59224375-A467-4506-B27F-6289B37F7A0B}" dt="2025-07-04T14:41:51.429" v="280" actId="26606"/>
          <ac:spMkLst>
            <pc:docMk/>
            <pc:sldMk cId="2443799135" sldId="257"/>
            <ac:spMk id="124" creationId="{83BA5EF5-1FE9-4BF9-83BB-269BCDDF6156}"/>
          </ac:spMkLst>
        </pc:spChg>
        <pc:spChg chg="add del">
          <ac:chgData name="Salagala Bharathi ." userId="33f3bb38-c5e8-46da-8986-04082625581f" providerId="ADAL" clId="{59224375-A467-4506-B27F-6289B37F7A0B}" dt="2025-07-04T14:41:51.429" v="280" actId="26606"/>
          <ac:spMkLst>
            <pc:docMk/>
            <pc:sldMk cId="2443799135" sldId="257"/>
            <ac:spMk id="126" creationId="{88853921-7BC9-4BDE-ACAB-133C683C82D6}"/>
          </ac:spMkLst>
        </pc:spChg>
        <pc:spChg chg="add del">
          <ac:chgData name="Salagala Bharathi ." userId="33f3bb38-c5e8-46da-8986-04082625581f" providerId="ADAL" clId="{59224375-A467-4506-B27F-6289B37F7A0B}" dt="2025-07-04T14:41:51.429" v="280" actId="26606"/>
          <ac:spMkLst>
            <pc:docMk/>
            <pc:sldMk cId="2443799135" sldId="257"/>
            <ac:spMk id="127" creationId="{09192968-3AE7-4470-A61C-97294BB92731}"/>
          </ac:spMkLst>
        </pc:spChg>
        <pc:spChg chg="add del">
          <ac:chgData name="Salagala Bharathi ." userId="33f3bb38-c5e8-46da-8986-04082625581f" providerId="ADAL" clId="{59224375-A467-4506-B27F-6289B37F7A0B}" dt="2025-07-04T14:41:51.429" v="280" actId="26606"/>
          <ac:spMkLst>
            <pc:docMk/>
            <pc:sldMk cId="2443799135" sldId="257"/>
            <ac:spMk id="128" creationId="{3AB72E55-43E4-4356-BFE8-E2102CB0B505}"/>
          </ac:spMkLst>
        </pc:spChg>
        <pc:spChg chg="del">
          <ac:chgData name="Salagala Bharathi ." userId="33f3bb38-c5e8-46da-8986-04082625581f" providerId="ADAL" clId="{59224375-A467-4506-B27F-6289B37F7A0B}" dt="2025-07-04T14:41:37.266" v="272" actId="26606"/>
          <ac:spMkLst>
            <pc:docMk/>
            <pc:sldMk cId="2443799135" sldId="257"/>
            <ac:spMk id="133" creationId="{A7AE9375-4664-4DB2-922D-2782A6E439AC}"/>
          </ac:spMkLst>
        </pc:spChg>
        <pc:spChg chg="add del">
          <ac:chgData name="Salagala Bharathi ." userId="33f3bb38-c5e8-46da-8986-04082625581f" providerId="ADAL" clId="{59224375-A467-4506-B27F-6289B37F7A0B}" dt="2025-07-04T14:41:37.266" v="272" actId="26606"/>
          <ac:spMkLst>
            <pc:docMk/>
            <pc:sldMk cId="2443799135" sldId="257"/>
            <ac:spMk id="137" creationId="{9DD005C1-8C51-42D6-9BEE-B9B83849743D}"/>
          </ac:spMkLst>
        </pc:spChg>
        <pc:grpChg chg="add del">
          <ac:chgData name="Salagala Bharathi ." userId="33f3bb38-c5e8-46da-8986-04082625581f" providerId="ADAL" clId="{59224375-A467-4506-B27F-6289B37F7A0B}" dt="2025-07-04T13:04:30.918" v="221" actId="26606"/>
          <ac:grpSpMkLst>
            <pc:docMk/>
            <pc:sldMk cId="2443799135" sldId="257"/>
            <ac:grpSpMk id="28" creationId="{2E751C04-BEA6-446B-A678-9C74819EBD4C}"/>
          </ac:grpSpMkLst>
        </pc:grpChg>
        <pc:grpChg chg="add">
          <ac:chgData name="Salagala Bharathi ." userId="33f3bb38-c5e8-46da-8986-04082625581f" providerId="ADAL" clId="{59224375-A467-4506-B27F-6289B37F7A0B}" dt="2025-07-04T14:42:23.978" v="285" actId="26606"/>
          <ac:grpSpMkLst>
            <pc:docMk/>
            <pc:sldMk cId="2443799135" sldId="257"/>
            <ac:grpSpMk id="32" creationId="{04542298-A2B1-480F-A11C-A40EDD19B857}"/>
          </ac:grpSpMkLst>
        </pc:grpChg>
        <pc:grpChg chg="add del">
          <ac:chgData name="Salagala Bharathi ." userId="33f3bb38-c5e8-46da-8986-04082625581f" providerId="ADAL" clId="{59224375-A467-4506-B27F-6289B37F7A0B}" dt="2025-07-04T13:04:30.918" v="221" actId="26606"/>
          <ac:grpSpMkLst>
            <pc:docMk/>
            <pc:sldMk cId="2443799135" sldId="257"/>
            <ac:grpSpMk id="34" creationId="{B63ACBA3-DEFD-4C6D-BBA0-64468FA99C2D}"/>
          </ac:grpSpMkLst>
        </pc:grpChg>
        <pc:grpChg chg="add del">
          <ac:chgData name="Salagala Bharathi ." userId="33f3bb38-c5e8-46da-8986-04082625581f" providerId="ADAL" clId="{59224375-A467-4506-B27F-6289B37F7A0B}" dt="2025-07-04T13:04:35.430" v="223" actId="26606"/>
          <ac:grpSpMkLst>
            <pc:docMk/>
            <pc:sldMk cId="2443799135" sldId="257"/>
            <ac:grpSpMk id="39" creationId="{5D1A9D8B-3117-4D9D-BDA4-DD81895098B0}"/>
          </ac:grpSpMkLst>
        </pc:grpChg>
        <pc:grpChg chg="add">
          <ac:chgData name="Salagala Bharathi ." userId="33f3bb38-c5e8-46da-8986-04082625581f" providerId="ADAL" clId="{59224375-A467-4506-B27F-6289B37F7A0B}" dt="2025-07-04T14:42:23.978" v="285" actId="26606"/>
          <ac:grpSpMkLst>
            <pc:docMk/>
            <pc:sldMk cId="2443799135" sldId="257"/>
            <ac:grpSpMk id="41" creationId="{2A5C9C35-2375-49EB-B99C-17C87D42FE7C}"/>
          </ac:grpSpMkLst>
        </pc:grpChg>
        <pc:grpChg chg="add del">
          <ac:chgData name="Salagala Bharathi ." userId="33f3bb38-c5e8-46da-8986-04082625581f" providerId="ADAL" clId="{59224375-A467-4506-B27F-6289B37F7A0B}" dt="2025-07-04T13:04:45.205" v="227" actId="26606"/>
          <ac:grpSpMkLst>
            <pc:docMk/>
            <pc:sldMk cId="2443799135" sldId="257"/>
            <ac:grpSpMk id="52" creationId="{5D1A9D8B-3117-4D9D-BDA4-DD81895098B0}"/>
          </ac:grpSpMkLst>
        </pc:grpChg>
        <pc:grpChg chg="add del">
          <ac:chgData name="Salagala Bharathi ." userId="33f3bb38-c5e8-46da-8986-04082625581f" providerId="ADAL" clId="{59224375-A467-4506-B27F-6289B37F7A0B}" dt="2025-07-04T13:05:00.689" v="235" actId="26606"/>
          <ac:grpSpMkLst>
            <pc:docMk/>
            <pc:sldMk cId="2443799135" sldId="257"/>
            <ac:grpSpMk id="77" creationId="{1E8369D0-2C3B-4E27-AC6C-A246AC28CDA1}"/>
          </ac:grpSpMkLst>
        </pc:grpChg>
        <pc:grpChg chg="add del">
          <ac:chgData name="Salagala Bharathi ." userId="33f3bb38-c5e8-46da-8986-04082625581f" providerId="ADAL" clId="{59224375-A467-4506-B27F-6289B37F7A0B}" dt="2025-07-04T13:05:00.689" v="235" actId="26606"/>
          <ac:grpSpMkLst>
            <pc:docMk/>
            <pc:sldMk cId="2443799135" sldId="257"/>
            <ac:grpSpMk id="80" creationId="{C6F74901-2A71-43C3-837C-27CCD6B6D636}"/>
          </ac:grpSpMkLst>
        </pc:grpChg>
        <pc:grpChg chg="add del">
          <ac:chgData name="Salagala Bharathi ." userId="33f3bb38-c5e8-46da-8986-04082625581f" providerId="ADAL" clId="{59224375-A467-4506-B27F-6289B37F7A0B}" dt="2025-07-04T13:07:18.545" v="237" actId="26606"/>
          <ac:grpSpMkLst>
            <pc:docMk/>
            <pc:sldMk cId="2443799135" sldId="257"/>
            <ac:grpSpMk id="94" creationId="{4728F330-19FB-4D39-BD0F-53032ABFEB7F}"/>
          </ac:grpSpMkLst>
        </pc:grpChg>
        <pc:grpChg chg="add del">
          <ac:chgData name="Salagala Bharathi ." userId="33f3bb38-c5e8-46da-8986-04082625581f" providerId="ADAL" clId="{59224375-A467-4506-B27F-6289B37F7A0B}" dt="2025-07-04T13:07:25.656" v="241" actId="26606"/>
          <ac:grpSpMkLst>
            <pc:docMk/>
            <pc:sldMk cId="2443799135" sldId="257"/>
            <ac:grpSpMk id="105" creationId="{AE1C45F0-260A-458C-96ED-C1F6D2151219}"/>
          </ac:grpSpMkLst>
        </pc:grpChg>
        <pc:graphicFrameChg chg="add del">
          <ac:chgData name="Salagala Bharathi ." userId="33f3bb38-c5e8-46da-8986-04082625581f" providerId="ADAL" clId="{59224375-A467-4506-B27F-6289B37F7A0B}" dt="2025-07-04T13:04:19.342" v="217" actId="26606"/>
          <ac:graphicFrameMkLst>
            <pc:docMk/>
            <pc:sldMk cId="2443799135" sldId="257"/>
            <ac:graphicFrameMk id="5" creationId="{E2D8418B-30D8-E7A8-2CAA-6E0D550C64A1}"/>
          </ac:graphicFrameMkLst>
        </pc:graphicFrameChg>
        <pc:graphicFrameChg chg="add del">
          <ac:chgData name="Salagala Bharathi ." userId="33f3bb38-c5e8-46da-8986-04082625581f" providerId="ADAL" clId="{59224375-A467-4506-B27F-6289B37F7A0B}" dt="2025-07-04T14:42:18.345" v="284" actId="26606"/>
          <ac:graphicFrameMkLst>
            <pc:docMk/>
            <pc:sldMk cId="2443799135" sldId="257"/>
            <ac:graphicFrameMk id="23" creationId="{D8E9F6BE-58AF-5488-C5E1-B4BA73951003}"/>
          </ac:graphicFrameMkLst>
        </pc:graphicFrameChg>
        <pc:graphicFrameChg chg="add del">
          <ac:chgData name="Salagala Bharathi ." userId="33f3bb38-c5e8-46da-8986-04082625581f" providerId="ADAL" clId="{59224375-A467-4506-B27F-6289B37F7A0B}" dt="2025-07-04T13:07:19.414" v="239" actId="26606"/>
          <ac:graphicFrameMkLst>
            <pc:docMk/>
            <pc:sldMk cId="2443799135" sldId="257"/>
            <ac:graphicFrameMk id="102" creationId="{E2D8418B-30D8-E7A8-2CAA-6E0D550C64A1}"/>
          </ac:graphicFrameMkLst>
        </pc:graphicFrameChg>
        <pc:graphicFrameChg chg="add del">
          <ac:chgData name="Salagala Bharathi ." userId="33f3bb38-c5e8-46da-8986-04082625581f" providerId="ADAL" clId="{59224375-A467-4506-B27F-6289B37F7A0B}" dt="2025-07-04T13:07:37.409" v="243" actId="26606"/>
          <ac:graphicFrameMkLst>
            <pc:docMk/>
            <pc:sldMk cId="2443799135" sldId="257"/>
            <ac:graphicFrameMk id="117" creationId="{E2D8418B-30D8-E7A8-2CAA-6E0D550C64A1}"/>
          </ac:graphicFrameMkLst>
        </pc:graphicFrameChg>
        <pc:picChg chg="add del">
          <ac:chgData name="Salagala Bharathi ." userId="33f3bb38-c5e8-46da-8986-04082625581f" providerId="ADAL" clId="{59224375-A467-4506-B27F-6289B37F7A0B}" dt="2025-07-04T14:42:18.345" v="284" actId="26606"/>
          <ac:picMkLst>
            <pc:docMk/>
            <pc:sldMk cId="2443799135" sldId="257"/>
            <ac:picMk id="21" creationId="{35AAA4F0-F216-C59C-D9CB-10F80E5856DC}"/>
          </ac:picMkLst>
        </pc:picChg>
        <pc:picChg chg="add del">
          <ac:chgData name="Salagala Bharathi ." userId="33f3bb38-c5e8-46da-8986-04082625581f" providerId="ADAL" clId="{59224375-A467-4506-B27F-6289B37F7A0B}" dt="2025-07-04T14:41:26.509" v="265" actId="26606"/>
          <ac:picMkLst>
            <pc:docMk/>
            <pc:sldMk cId="2443799135" sldId="257"/>
            <ac:picMk id="131" creationId="{D2B08756-ECC7-5F35-D3D4-B2014F3231D6}"/>
          </ac:picMkLst>
        </pc:picChg>
        <pc:cxnChg chg="add del">
          <ac:chgData name="Salagala Bharathi ." userId="33f3bb38-c5e8-46da-8986-04082625581f" providerId="ADAL" clId="{59224375-A467-4506-B27F-6289B37F7A0B}" dt="2025-07-04T14:42:10.123" v="282" actId="26606"/>
          <ac:cxnSpMkLst>
            <pc:docMk/>
            <pc:sldMk cId="2443799135" sldId="257"/>
            <ac:cxnSpMk id="7" creationId="{EE504C98-6397-41C1-A8D8-2D9C4ED307E0}"/>
          </ac:cxnSpMkLst>
        </pc:cxnChg>
        <pc:cxnChg chg="add del">
          <ac:chgData name="Salagala Bharathi ." userId="33f3bb38-c5e8-46da-8986-04082625581f" providerId="ADAL" clId="{59224375-A467-4506-B27F-6289B37F7A0B}" dt="2025-07-04T13:04:56.546" v="231" actId="26606"/>
          <ac:cxnSpMkLst>
            <pc:docMk/>
            <pc:sldMk cId="2443799135" sldId="257"/>
            <ac:cxnSpMk id="68" creationId="{EE504C98-6397-41C1-A8D8-2D9C4ED307E0}"/>
          </ac:cxnSpMkLst>
        </pc:cxnChg>
        <pc:cxnChg chg="add del">
          <ac:chgData name="Salagala Bharathi ." userId="33f3bb38-c5e8-46da-8986-04082625581f" providerId="ADAL" clId="{59224375-A467-4506-B27F-6289B37F7A0B}" dt="2025-07-04T13:07:25.656" v="241" actId="26606"/>
          <ac:cxnSpMkLst>
            <pc:docMk/>
            <pc:sldMk cId="2443799135" sldId="257"/>
            <ac:cxnSpMk id="111" creationId="{6CF1BAF6-AD41-4082-B212-8A1F9A2E8779}"/>
          </ac:cxnSpMkLst>
        </pc:cxnChg>
      </pc:sldChg>
      <pc:sldChg chg="addSp delSp modSp new del mod">
        <pc:chgData name="Salagala Bharathi ." userId="33f3bb38-c5e8-46da-8986-04082625581f" providerId="ADAL" clId="{59224375-A467-4506-B27F-6289B37F7A0B}" dt="2025-07-04T13:00:42.984" v="197" actId="47"/>
        <pc:sldMkLst>
          <pc:docMk/>
          <pc:sldMk cId="3840129287" sldId="258"/>
        </pc:sldMkLst>
        <pc:spChg chg="add del mod">
          <ac:chgData name="Salagala Bharathi ." userId="33f3bb38-c5e8-46da-8986-04082625581f" providerId="ADAL" clId="{59224375-A467-4506-B27F-6289B37F7A0B}" dt="2025-07-04T12:35:08.618" v="84" actId="21"/>
          <ac:spMkLst>
            <pc:docMk/>
            <pc:sldMk cId="3840129287" sldId="258"/>
            <ac:spMk id="3" creationId="{6C0509BD-57E5-CABC-F6A3-3CDBA2132668}"/>
          </ac:spMkLst>
        </pc:spChg>
        <pc:spChg chg="add mod">
          <ac:chgData name="Salagala Bharathi ." userId="33f3bb38-c5e8-46da-8986-04082625581f" providerId="ADAL" clId="{59224375-A467-4506-B27F-6289B37F7A0B}" dt="2025-07-04T13:00:16.410" v="196" actId="14100"/>
          <ac:spMkLst>
            <pc:docMk/>
            <pc:sldMk cId="3840129287" sldId="258"/>
            <ac:spMk id="6" creationId="{4280FABE-4EA1-6E43-7E72-7F2AE4E5CE0D}"/>
          </ac:spMkLst>
        </pc:spChg>
        <pc:picChg chg="add mod">
          <ac:chgData name="Salagala Bharathi ." userId="33f3bb38-c5e8-46da-8986-04082625581f" providerId="ADAL" clId="{59224375-A467-4506-B27F-6289B37F7A0B}" dt="2025-07-04T12:41:12.815" v="112" actId="14100"/>
          <ac:picMkLst>
            <pc:docMk/>
            <pc:sldMk cId="3840129287" sldId="258"/>
            <ac:picMk id="4" creationId="{0E11CCA1-4970-285A-8F48-756B2C9A9CA0}"/>
          </ac:picMkLst>
        </pc:picChg>
      </pc:sldChg>
      <pc:sldChg chg="addSp delSp modSp new mod ord">
        <pc:chgData name="Salagala Bharathi ." userId="33f3bb38-c5e8-46da-8986-04082625581f" providerId="ADAL" clId="{59224375-A467-4506-B27F-6289B37F7A0B}" dt="2025-07-04T14:45:14.497" v="336" actId="14100"/>
        <pc:sldMkLst>
          <pc:docMk/>
          <pc:sldMk cId="802704328" sldId="259"/>
        </pc:sldMkLst>
        <pc:spChg chg="add mod">
          <ac:chgData name="Salagala Bharathi ." userId="33f3bb38-c5e8-46da-8986-04082625581f" providerId="ADAL" clId="{59224375-A467-4506-B27F-6289B37F7A0B}" dt="2025-07-04T14:45:14.497" v="336" actId="14100"/>
          <ac:spMkLst>
            <pc:docMk/>
            <pc:sldMk cId="802704328" sldId="259"/>
            <ac:spMk id="5" creationId="{6C0509BD-57E5-CABC-F6A3-3CDBA2132668}"/>
          </ac:spMkLst>
        </pc:spChg>
        <pc:picChg chg="add mod">
          <ac:chgData name="Salagala Bharathi ." userId="33f3bb38-c5e8-46da-8986-04082625581f" providerId="ADAL" clId="{59224375-A467-4506-B27F-6289B37F7A0B}" dt="2025-07-04T14:45:08.601" v="335" actId="1076"/>
          <ac:picMkLst>
            <pc:docMk/>
            <pc:sldMk cId="802704328" sldId="259"/>
            <ac:picMk id="2" creationId="{391E58C6-C506-2859-0751-597BE1CE7454}"/>
          </ac:picMkLst>
        </pc:picChg>
        <pc:picChg chg="add del mod">
          <ac:chgData name="Salagala Bharathi ." userId="33f3bb38-c5e8-46da-8986-04082625581f" providerId="ADAL" clId="{59224375-A467-4506-B27F-6289B37F7A0B}" dt="2025-07-04T12:34:55.312" v="82" actId="21"/>
          <ac:picMkLst>
            <pc:docMk/>
            <pc:sldMk cId="802704328" sldId="259"/>
            <ac:picMk id="3" creationId="{0E11CCA1-4970-285A-8F48-756B2C9A9CA0}"/>
          </ac:picMkLst>
        </pc:picChg>
        <pc:picChg chg="add del mod">
          <ac:chgData name="Salagala Bharathi ." userId="33f3bb38-c5e8-46da-8986-04082625581f" providerId="ADAL" clId="{59224375-A467-4506-B27F-6289B37F7A0B}" dt="2025-07-04T13:03:45.322" v="212" actId="21"/>
          <ac:picMkLst>
            <pc:docMk/>
            <pc:sldMk cId="802704328" sldId="259"/>
            <ac:picMk id="4" creationId="{0A71F6F7-55A7-C21B-A783-16CB3CA8AA6C}"/>
          </ac:picMkLst>
        </pc:picChg>
      </pc:sldChg>
      <pc:sldChg chg="addSp modSp new mod">
        <pc:chgData name="Salagala Bharathi ." userId="33f3bb38-c5e8-46da-8986-04082625581f" providerId="ADAL" clId="{59224375-A467-4506-B27F-6289B37F7A0B}" dt="2025-07-04T12:54:49.958" v="144" actId="207"/>
        <pc:sldMkLst>
          <pc:docMk/>
          <pc:sldMk cId="3832114802" sldId="260"/>
        </pc:sldMkLst>
        <pc:graphicFrameChg chg="add mod modGraphic">
          <ac:chgData name="Salagala Bharathi ." userId="33f3bb38-c5e8-46da-8986-04082625581f" providerId="ADAL" clId="{59224375-A467-4506-B27F-6289B37F7A0B}" dt="2025-07-04T12:54:49.958" v="144" actId="207"/>
          <ac:graphicFrameMkLst>
            <pc:docMk/>
            <pc:sldMk cId="3832114802" sldId="260"/>
            <ac:graphicFrameMk id="3" creationId="{2F1C8C69-92D6-3ECE-34CB-29F17B327E2B}"/>
          </ac:graphicFrameMkLst>
        </pc:graphicFrameChg>
        <pc:picChg chg="add mod">
          <ac:chgData name="Salagala Bharathi ." userId="33f3bb38-c5e8-46da-8986-04082625581f" providerId="ADAL" clId="{59224375-A467-4506-B27F-6289B37F7A0B}" dt="2025-07-04T12:53:58.216" v="139" actId="14100"/>
          <ac:picMkLst>
            <pc:docMk/>
            <pc:sldMk cId="3832114802" sldId="260"/>
            <ac:picMk id="2" creationId="{E77D525C-2B4A-3BD5-F930-57D61E17F441}"/>
          </ac:picMkLst>
        </pc:picChg>
      </pc:sldChg>
      <pc:sldChg chg="addSp modSp new mod ord">
        <pc:chgData name="Salagala Bharathi ." userId="33f3bb38-c5e8-46da-8986-04082625581f" providerId="ADAL" clId="{59224375-A467-4506-B27F-6289B37F7A0B}" dt="2025-07-04T14:44:55.177" v="333"/>
        <pc:sldMkLst>
          <pc:docMk/>
          <pc:sldMk cId="1178681817" sldId="261"/>
        </pc:sldMkLst>
        <pc:picChg chg="add mod">
          <ac:chgData name="Salagala Bharathi ." userId="33f3bb38-c5e8-46da-8986-04082625581f" providerId="ADAL" clId="{59224375-A467-4506-B27F-6289B37F7A0B}" dt="2025-07-04T13:03:13.388" v="207" actId="14100"/>
          <ac:picMkLst>
            <pc:docMk/>
            <pc:sldMk cId="1178681817" sldId="261"/>
            <ac:picMk id="3" creationId="{9C2BF9BE-0A4F-7A6F-D6BC-C136809172C4}"/>
          </ac:picMkLst>
        </pc:picChg>
      </pc:sldChg>
      <pc:sldChg chg="addSp modSp new mod">
        <pc:chgData name="Salagala Bharathi ." userId="33f3bb38-c5e8-46da-8986-04082625581f" providerId="ADAL" clId="{59224375-A467-4506-B27F-6289B37F7A0B}" dt="2025-07-04T14:45:01.780" v="334" actId="1076"/>
        <pc:sldMkLst>
          <pc:docMk/>
          <pc:sldMk cId="883071815" sldId="262"/>
        </pc:sldMkLst>
        <pc:picChg chg="add mod">
          <ac:chgData name="Salagala Bharathi ." userId="33f3bb38-c5e8-46da-8986-04082625581f" providerId="ADAL" clId="{59224375-A467-4506-B27F-6289B37F7A0B}" dt="2025-07-04T14:45:01.780" v="334" actId="1076"/>
          <ac:picMkLst>
            <pc:docMk/>
            <pc:sldMk cId="883071815" sldId="262"/>
            <ac:picMk id="4" creationId="{0A71F6F7-55A7-C21B-A783-16CB3CA8AA6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0306B-9FD8-0E68-7917-0BEC19FA5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9A1BA2-F006-E82D-3663-A0E2D4B3E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D4F92-9C21-1223-0F76-8A7C84EDE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4290-4B97-4E67-89E2-1FD90354A736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689D0-B7A8-0949-4611-CA0D19AFE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456A1-6D05-939F-B89F-9676C2CF1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E0CD-8348-4718-B684-C83067ECA4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798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7E3C6-BDA7-3CCB-BCC8-3D0760992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5B41D-B82B-0BA0-B0EA-1ACA4664C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0BDE0-3AEA-F3D5-0390-D8D1D3129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4290-4B97-4E67-89E2-1FD90354A736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DE0FC-8BD5-9168-47A5-E83D72E02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CBC47-24C6-7CF9-6A40-126D04B88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E0CD-8348-4718-B684-C83067ECA4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96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4990A7-65AF-14B9-9FEC-D1026F0AC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28D74A-16A3-B269-D655-9EC18675A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F53E7-E993-C247-BC61-3BB3E55EF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4290-4B97-4E67-89E2-1FD90354A736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63041-DC2C-E598-E69B-C7392EFBB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EDC37-584C-423C-7EBC-204ACC479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E0CD-8348-4718-B684-C83067ECA4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93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A8514-65D5-E4EF-F7EC-47B09B000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FD150-3444-36DC-993F-6DF439115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80939-98FE-EEC8-D214-447C8DD04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4290-4B97-4E67-89E2-1FD90354A736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5CFF9-DFFB-F45C-1509-C95D624DD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414F3-6A3A-49AE-2DC6-05CF5BCD5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E0CD-8348-4718-B684-C83067ECA4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151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7EDFB-964B-32C7-9FBB-0B8A0C139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5605C-06CF-92A3-D9C9-FB555E20A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E5667-5A8D-C53A-2C2E-6E70FA9B1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4290-4B97-4E67-89E2-1FD90354A736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0679C-0050-78D8-A997-461679428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439BA-1397-5285-4FA9-B14D9D38F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E0CD-8348-4718-B684-C83067ECA4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08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029A6-0969-B7DA-BDDF-73706666E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E8378-B038-515F-73BC-DC3D757C5C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48F987-E66F-D154-3594-F8FE2FC1E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0A4AD-1338-B29A-6B9A-7D0D31541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4290-4B97-4E67-89E2-1FD90354A736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501D1-FDD7-3CC7-1A03-D045918C3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8FBD0-D3AC-5B8F-A328-6500128ED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E0CD-8348-4718-B684-C83067ECA4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28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21E70-2CA3-A362-BD9E-6519A3CA0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AE976-6C28-7302-B8B3-E7C42EA5A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DB5E28-4451-439B-6C71-49649372F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C59FB7-1E94-CAF5-8074-1CED9FF2E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4C0631-E465-FAF1-0AFC-816A7C78A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C2DB28-0036-937A-EA01-A2207B76F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4290-4B97-4E67-89E2-1FD90354A736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4178E8-44AE-2B4D-2A80-475FCE4D4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FAB142-FC0D-1B76-63A5-2C3C3C6EE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E0CD-8348-4718-B684-C83067ECA4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001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2CB97-CD83-1651-A20B-4FEB24937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ED82CA-C191-4781-08E1-7A35AB642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4290-4B97-4E67-89E2-1FD90354A736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C16E3F-3CCE-F794-5B0D-9E40C704E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363346-A215-660F-1CA0-B5629C9CF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E0CD-8348-4718-B684-C83067ECA4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145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7C2332-26AB-5EFB-2B5D-F88519B4A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4290-4B97-4E67-89E2-1FD90354A736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BC08F4-B390-191D-5EC0-156F0EC26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3A3E5-8EFE-19DE-D952-E78A91E31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E0CD-8348-4718-B684-C83067ECA4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13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6B511-24BE-41B6-9227-8C2F03003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FF664-3A38-66DA-6B83-BF37655B5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8F1CBD-F918-1F1C-941A-41F0879AF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AF892-4DED-F13B-CAEE-F368EB2CB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4290-4B97-4E67-89E2-1FD90354A736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F5939-9935-72BE-64AD-243A4F5E0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CFFDF-F3C1-4A6A-B192-A05381356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E0CD-8348-4718-B684-C83067ECA4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840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6778E-E852-7EDF-0057-5EC0BE532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BEB81A-DBCA-36CC-68F5-3EF660E5FD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6B149-AFF6-FD1A-7CF4-4DFDA698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B1A12-944E-47D4-5E49-2C496293D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4290-4B97-4E67-89E2-1FD90354A736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9C89F-E57D-9C51-2C3F-44A6BF9E4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1F6C6-0915-135D-CF8E-0E2D031D6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E0CD-8348-4718-B684-C83067ECA4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878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7E0403-4F3F-C219-D964-201D0FAC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9197B-1186-5FE6-2AF4-9CD257436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A2617-E598-2EAF-0444-AA82E7BD2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1F4290-4B97-4E67-89E2-1FD90354A736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0C70A-5721-9CD5-BC75-3C5EA1737E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0D74D-B2A2-A9FB-554A-98B0BE14B1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46E0CD-8348-4718-B684-C83067ECA4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96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2BF9BE-0A4F-7A6F-D6BC-C13680917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60"/>
            <a:ext cx="12218532" cy="684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681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A215E32-2423-F855-767A-57A5121F4845}"/>
              </a:ext>
            </a:extLst>
          </p:cNvPr>
          <p:cNvSpPr txBox="1"/>
          <p:nvPr/>
        </p:nvSpPr>
        <p:spPr>
          <a:xfrm>
            <a:off x="903514" y="1338943"/>
            <a:ext cx="10109260" cy="42460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</a:rPr>
              <a:t>Frontend</a:t>
            </a:r>
            <a:r>
              <a:rPr lang="en-US" sz="1600" dirty="0">
                <a:solidFill>
                  <a:schemeClr val="tx2"/>
                </a:solidFill>
              </a:rPr>
              <a:t>[React, Angular, etc.] </a:t>
            </a:r>
            <a:r>
              <a:rPr lang="en-US" sz="1600" b="1" dirty="0">
                <a:solidFill>
                  <a:schemeClr val="tx2"/>
                </a:solidFill>
              </a:rPr>
              <a:t>(</a:t>
            </a:r>
            <a:r>
              <a:rPr lang="en-US" sz="1400" b="1" dirty="0">
                <a:solidFill>
                  <a:schemeClr val="tx2"/>
                </a:solidFill>
              </a:rPr>
              <a:t>CRUD UI</a:t>
            </a:r>
            <a:r>
              <a:rPr lang="en-US" sz="1600" b="1" dirty="0">
                <a:solidFill>
                  <a:schemeClr val="tx2"/>
                </a:solidFill>
              </a:rPr>
              <a:t>) </a:t>
            </a:r>
            <a:r>
              <a:rPr lang="en-US" sz="1600" dirty="0">
                <a:solidFill>
                  <a:schemeClr val="tx2"/>
                </a:solidFill>
              </a:rPr>
              <a:t>[Create, Read, Update, Delete]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tx2"/>
                </a:solidFill>
              </a:rPr>
              <a:t>	     ↓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</a:rPr>
              <a:t>Backend Services</a:t>
            </a:r>
            <a:r>
              <a:rPr lang="en-US" sz="1600" dirty="0">
                <a:solidFill>
                  <a:schemeClr val="tx2"/>
                </a:solidFill>
              </a:rPr>
              <a:t>[Node.js, Django, Spring Boot, etc.]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tx2"/>
                </a:solidFill>
              </a:rPr>
              <a:t>	     ↓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/>
                </a:solidFill>
              </a:rPr>
              <a:t>DBMS</a:t>
            </a:r>
            <a:r>
              <a:rPr lang="en-US" sz="1600" dirty="0">
                <a:solidFill>
                  <a:schemeClr val="tx2"/>
                </a:solidFill>
              </a:rPr>
              <a:t> (e.g., MySQL, </a:t>
            </a:r>
            <a:r>
              <a:rPr lang="en-US" sz="1600" dirty="0" err="1">
                <a:solidFill>
                  <a:schemeClr val="tx2"/>
                </a:solidFill>
              </a:rPr>
              <a:t>PostgresSQL</a:t>
            </a:r>
            <a:r>
              <a:rPr lang="en-US" sz="1600" dirty="0">
                <a:solidFill>
                  <a:schemeClr val="tx2"/>
                </a:solidFill>
              </a:rPr>
              <a:t>, MongoDB, </a:t>
            </a:r>
            <a:r>
              <a:rPr lang="en-US" sz="1600" dirty="0" err="1">
                <a:solidFill>
                  <a:schemeClr val="tx2"/>
                </a:solidFill>
              </a:rPr>
              <a:t>etc</a:t>
            </a:r>
            <a:r>
              <a:rPr lang="en-US" sz="1600" dirty="0">
                <a:solidFill>
                  <a:schemeClr val="tx2"/>
                </a:solidFill>
              </a:rPr>
              <a:t>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tx2"/>
                </a:solidFill>
              </a:rPr>
              <a:t>	     ↓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/>
                </a:solidFill>
              </a:rPr>
              <a:t>[ETL Pipelines] </a:t>
            </a:r>
            <a:r>
              <a:rPr lang="en-US" sz="1600" dirty="0">
                <a:solidFill>
                  <a:schemeClr val="tx2"/>
                </a:solidFill>
              </a:rPr>
              <a:t>— DE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tx2"/>
                </a:solidFill>
              </a:rPr>
              <a:t>	     ↓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/>
                </a:solidFill>
              </a:rPr>
              <a:t>Data Lake / Warehouse / Big Data </a:t>
            </a:r>
            <a:r>
              <a:rPr lang="en-US" sz="1600" dirty="0">
                <a:solidFill>
                  <a:schemeClr val="tx2"/>
                </a:solidFill>
              </a:rPr>
              <a:t>(Spark, Hadoop, Kafka)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tx2"/>
                </a:solidFill>
              </a:rPr>
              <a:t>	     ↓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/>
                </a:solidFill>
              </a:rPr>
              <a:t>[DS/ML/DA] </a:t>
            </a:r>
            <a:r>
              <a:rPr lang="en-US" sz="1600" dirty="0">
                <a:solidFill>
                  <a:schemeClr val="tx2"/>
                </a:solidFill>
              </a:rPr>
              <a:t>— Insights &amp; Predictions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tx2"/>
                </a:solidFill>
              </a:rPr>
              <a:t>	     ↓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</a:rPr>
              <a:t>Dashboards / Reports </a:t>
            </a:r>
            <a:r>
              <a:rPr lang="en-US" sz="1600" dirty="0">
                <a:solidFill>
                  <a:schemeClr val="tx2"/>
                </a:solidFill>
              </a:rPr>
              <a:t>(Power BI, Tableau)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379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71F6F7-55A7-C21B-A783-16CB3CA8A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28" y="1807028"/>
            <a:ext cx="8850087" cy="180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071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E570D8-912A-C82E-8908-556849AA5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80767"/>
            <a:ext cx="12087923" cy="644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923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91E58C6-C506-2859-0751-597BE1CE7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28" y="1917730"/>
            <a:ext cx="5312228" cy="3721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0509BD-57E5-CABC-F6A3-3CDBA2132668}"/>
              </a:ext>
            </a:extLst>
          </p:cNvPr>
          <p:cNvSpPr txBox="1"/>
          <p:nvPr/>
        </p:nvSpPr>
        <p:spPr>
          <a:xfrm>
            <a:off x="6291946" y="435429"/>
            <a:ext cx="5812968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        </a:t>
            </a:r>
            <a:r>
              <a:rPr lang="en-IN" sz="1600" b="1" dirty="0"/>
              <a:t>[Step 1: Extract]      </a:t>
            </a:r>
            <a:r>
              <a:rPr lang="en-IN" sz="1600" dirty="0"/>
              <a:t>← Upstream</a:t>
            </a:r>
          </a:p>
          <a:p>
            <a:r>
              <a:rPr lang="en-IN" sz="1600" dirty="0"/>
              <a:t>          ─────────────────────</a:t>
            </a:r>
          </a:p>
          <a:p>
            <a:r>
              <a:rPr lang="en-IN" sz="1600" dirty="0"/>
              <a:t>          Pull </a:t>
            </a:r>
            <a:r>
              <a:rPr lang="en-IN" sz="1600" dirty="0">
                <a:solidFill>
                  <a:srgbClr val="C00000"/>
                </a:solidFill>
              </a:rPr>
              <a:t>RAW DATA </a:t>
            </a:r>
            <a:r>
              <a:rPr lang="en-IN" sz="1600" dirty="0"/>
              <a:t>from MySQL database</a:t>
            </a:r>
          </a:p>
          <a:p>
            <a:endParaRPr lang="en-IN" sz="1600" dirty="0"/>
          </a:p>
          <a:p>
            <a:r>
              <a:rPr lang="en-IN" sz="1600" dirty="0"/>
              <a:t>                    ↓</a:t>
            </a:r>
          </a:p>
          <a:p>
            <a:endParaRPr lang="en-IN" sz="1600" dirty="0"/>
          </a:p>
          <a:p>
            <a:r>
              <a:rPr lang="en-IN" sz="1600" dirty="0"/>
              <a:t>          </a:t>
            </a:r>
            <a:r>
              <a:rPr lang="en-IN" sz="1600" b="1" dirty="0"/>
              <a:t>[Step 2: Transform]    </a:t>
            </a:r>
            <a:r>
              <a:rPr lang="en-IN" sz="1600" dirty="0"/>
              <a:t>← Middle layer</a:t>
            </a:r>
          </a:p>
          <a:p>
            <a:r>
              <a:rPr lang="en-IN" sz="1600" dirty="0"/>
              <a:t>          ─────────────────────</a:t>
            </a:r>
          </a:p>
          <a:p>
            <a:r>
              <a:rPr lang="en-IN" sz="1600" dirty="0"/>
              <a:t>          Clean and enrich data, e.g., format dates, remove duplicates</a:t>
            </a:r>
          </a:p>
          <a:p>
            <a:endParaRPr lang="en-IN" sz="1600" dirty="0"/>
          </a:p>
          <a:p>
            <a:r>
              <a:rPr lang="en-IN" sz="1600" dirty="0"/>
              <a:t>                    ↓</a:t>
            </a:r>
          </a:p>
          <a:p>
            <a:endParaRPr lang="en-IN" sz="1600" dirty="0"/>
          </a:p>
          <a:p>
            <a:r>
              <a:rPr lang="en-IN" sz="1600" b="1" dirty="0"/>
              <a:t>          [Step 3: Load]         </a:t>
            </a:r>
            <a:r>
              <a:rPr lang="en-IN" sz="1600" dirty="0"/>
              <a:t>← Downstream</a:t>
            </a:r>
          </a:p>
          <a:p>
            <a:r>
              <a:rPr lang="en-IN" sz="1600" dirty="0"/>
              <a:t>          ─────────────────────</a:t>
            </a:r>
          </a:p>
          <a:p>
            <a:r>
              <a:rPr lang="en-IN" sz="1600" dirty="0"/>
              <a:t>          Load transformed data into a Data Warehouse (e.g., Snowflake)  </a:t>
            </a:r>
            <a:r>
              <a:rPr lang="en-IN" sz="1600" dirty="0">
                <a:solidFill>
                  <a:schemeClr val="accent3"/>
                </a:solidFill>
              </a:rPr>
              <a:t>##PROCESSED DATA</a:t>
            </a:r>
          </a:p>
          <a:p>
            <a:endParaRPr lang="en-IN" sz="1600" dirty="0"/>
          </a:p>
          <a:p>
            <a:r>
              <a:rPr lang="en-IN" sz="1600" dirty="0"/>
              <a:t>                    ↓</a:t>
            </a:r>
          </a:p>
          <a:p>
            <a:endParaRPr lang="en-IN" sz="1600" dirty="0"/>
          </a:p>
          <a:p>
            <a:r>
              <a:rPr lang="en-IN" sz="1600" dirty="0"/>
              <a:t>          </a:t>
            </a:r>
            <a:r>
              <a:rPr lang="en-IN" sz="1600" b="1" dirty="0"/>
              <a:t>[Step 4: Dashboard]</a:t>
            </a:r>
          </a:p>
          <a:p>
            <a:r>
              <a:rPr lang="en-IN" sz="1600" dirty="0"/>
              <a:t>          ─────────────────────</a:t>
            </a:r>
          </a:p>
          <a:p>
            <a:r>
              <a:rPr lang="en-IN" sz="1600" dirty="0"/>
              <a:t>          BI tool (e.g., Power BI) reads from warehouse to show charts </a:t>
            </a:r>
            <a:r>
              <a:rPr lang="en-IN" sz="1600" dirty="0">
                <a:solidFill>
                  <a:srgbClr val="7030A0"/>
                </a:solidFill>
              </a:rPr>
              <a:t>##COOKED DATA</a:t>
            </a:r>
          </a:p>
        </p:txBody>
      </p:sp>
    </p:spTree>
    <p:extLst>
      <p:ext uri="{BB962C8B-B14F-4D97-AF65-F5344CB8AC3E}">
        <p14:creationId xmlns:p14="http://schemas.microsoft.com/office/powerpoint/2010/main" val="802704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77D525C-2B4A-3BD5-F930-57D61E17F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8856"/>
            <a:ext cx="10559143" cy="4169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F1C8C69-92D6-3ECE-34CB-29F17B327E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268464"/>
              </p:ext>
            </p:extLst>
          </p:nvPr>
        </p:nvGraphicFramePr>
        <p:xfrm>
          <a:off x="1676400" y="4722223"/>
          <a:ext cx="8120744" cy="1645920"/>
        </p:xfrm>
        <a:graphic>
          <a:graphicData uri="http://schemas.openxmlformats.org/drawingml/2006/table">
            <a:tbl>
              <a:tblPr/>
              <a:tblGrid>
                <a:gridCol w="2701468">
                  <a:extLst>
                    <a:ext uri="{9D8B030D-6E8A-4147-A177-3AD203B41FA5}">
                      <a16:colId xmlns:a16="http://schemas.microsoft.com/office/drawing/2014/main" val="3812171861"/>
                    </a:ext>
                  </a:extLst>
                </a:gridCol>
                <a:gridCol w="2709638">
                  <a:extLst>
                    <a:ext uri="{9D8B030D-6E8A-4147-A177-3AD203B41FA5}">
                      <a16:colId xmlns:a16="http://schemas.microsoft.com/office/drawing/2014/main" val="138659280"/>
                    </a:ext>
                  </a:extLst>
                </a:gridCol>
                <a:gridCol w="2709638">
                  <a:extLst>
                    <a:ext uri="{9D8B030D-6E8A-4147-A177-3AD203B41FA5}">
                      <a16:colId xmlns:a16="http://schemas.microsoft.com/office/drawing/2014/main" val="765687794"/>
                    </a:ext>
                  </a:extLst>
                </a:gridCol>
              </a:tblGrid>
              <a:tr h="252186">
                <a:tc>
                  <a:txBody>
                    <a:bodyPr/>
                    <a:lstStyle/>
                    <a:p>
                      <a:r>
                        <a:rPr lang="en-IN" sz="1200" b="1" dirty="0"/>
                        <a:t>Step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/>
                        <a:t>Action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dirty="0"/>
                        <a:t>Purpose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1503667"/>
                  </a:ext>
                </a:extLst>
              </a:tr>
              <a:tr h="252186">
                <a:tc>
                  <a:txBody>
                    <a:bodyPr/>
                    <a:lstStyle/>
                    <a:p>
                      <a:r>
                        <a:rPr lang="en-IN" sz="1200" b="1" dirty="0">
                          <a:solidFill>
                            <a:schemeClr val="accent2"/>
                          </a:solidFill>
                        </a:rPr>
                        <a:t>Collect</a:t>
                      </a:r>
                      <a:endParaRPr lang="en-IN" sz="12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Gather raw 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Capture from apps, APIs, devices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958649"/>
                  </a:ext>
                </a:extLst>
              </a:tr>
              <a:tr h="252186">
                <a:tc>
                  <a:txBody>
                    <a:bodyPr/>
                    <a:lstStyle/>
                    <a:p>
                      <a:r>
                        <a:rPr lang="en-IN" sz="1200" b="1">
                          <a:solidFill>
                            <a:schemeClr val="accent2"/>
                          </a:solidFill>
                        </a:rPr>
                        <a:t>Ingest</a:t>
                      </a:r>
                      <a:endParaRPr lang="en-IN" sz="120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Load into pipeline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Queue or stream data safely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3903038"/>
                  </a:ext>
                </a:extLst>
              </a:tr>
              <a:tr h="252186">
                <a:tc>
                  <a:txBody>
                    <a:bodyPr/>
                    <a:lstStyle/>
                    <a:p>
                      <a:r>
                        <a:rPr lang="en-IN" sz="1200" b="1">
                          <a:solidFill>
                            <a:schemeClr val="accent2"/>
                          </a:solidFill>
                        </a:rPr>
                        <a:t>Store</a:t>
                      </a:r>
                      <a:endParaRPr lang="en-IN" sz="120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Save in lakes/warehouses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Keep data for access &amp; analysis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4951223"/>
                  </a:ext>
                </a:extLst>
              </a:tr>
              <a:tr h="252186">
                <a:tc>
                  <a:txBody>
                    <a:bodyPr/>
                    <a:lstStyle/>
                    <a:p>
                      <a:r>
                        <a:rPr lang="en-IN" sz="1200" b="1">
                          <a:solidFill>
                            <a:schemeClr val="accent2"/>
                          </a:solidFill>
                        </a:rPr>
                        <a:t>Compute</a:t>
                      </a:r>
                      <a:endParaRPr lang="en-IN" sz="120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Process/transform the 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Make it clean, structured, and useful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4048304"/>
                  </a:ext>
                </a:extLst>
              </a:tr>
              <a:tr h="252186">
                <a:tc>
                  <a:txBody>
                    <a:bodyPr/>
                    <a:lstStyle/>
                    <a:p>
                      <a:r>
                        <a:rPr lang="en-IN" sz="1200" b="1" dirty="0">
                          <a:solidFill>
                            <a:schemeClr val="accent2"/>
                          </a:solidFill>
                        </a:rPr>
                        <a:t>Consume</a:t>
                      </a:r>
                      <a:endParaRPr lang="en-IN" sz="12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Use for BI, ML, or analytics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Create reports, predictions, insights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986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2114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2e84ceb-fbfd-47ab-be52-080c6b87953f}" enabled="0" method="" siteId="{92e84ceb-fbfd-47ab-be52-080c6b87953f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280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Ericsson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Salagala Bharathi .</dc:creator>
  <cp:lastModifiedBy>Salagala Bharathi .</cp:lastModifiedBy>
  <cp:revision>1</cp:revision>
  <dcterms:created xsi:type="dcterms:W3CDTF">2025-07-04T12:13:30Z</dcterms:created>
  <dcterms:modified xsi:type="dcterms:W3CDTF">2025-07-04T14:45:19Z</dcterms:modified>
</cp:coreProperties>
</file>