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50" d="100"/>
          <a:sy n="50" d="100"/>
        </p:scale>
        <p:origin x="113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7T07:33:44.15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1,'510'13,"-293"-16,-234-2,-1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7T07:33:48.09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411 219,'-11'16,"-3"9,20-20,16-8,272-76,-43 21,1 11,3 11,309-5,-454 41,129 16,-191-10,0 3,-1 2,0 2,-1 2,46 21,-76-29,-1 1,-1 0,1 1,-1 0,-1 1,0 1,12 12,-21-18,0-1,0 1,0 1,-1-1,1 0,-1 1,-1 0,1 0,-1 0,0 0,0 0,-1 0,1 0,-2 1,1-1,-1 0,0 1,0-1,0 0,-3 10,0-3,-1 0,-1 0,0-1,-1 0,0 0,-1 0,0-1,-1 0,0 0,-16 15,-1-1,-2-1,-58 40,26-28,-2-2,-1-3,-2-2,-1-4,-134 34,34-23,-223 18,255-43,-1-6,-214-18,248 1,0-4,1-5,1-4,-98-39,107 29,-142-78,172 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7T07:33:48.71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1 204,'472'-29,"-9"-36,51-5,-422 64,-55 4,0-1,73-15,-96 13,-5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7T07:33:49.4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7T07:33:49.82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7T07:33:51.26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4085 1938,'2'-4,"1"1,-1 0,0-1,0 1,0-1,-1 1,1-1,-1 0,0 0,0 0,1-8,1 5,29-121,-5-1,-5-1,8-234,-26 224,6 0,54-266,-61 393,14-61,3 2,3 1,55-116,-77 185,-1 0,1 0,0 1,0-1,0 1,0-1,1 1,-1-1,0 1,1 0,-1-1,1 1,-1 0,1 0,2-1,-3 2,0-1,0 1,0 0,-1 1,1-1,0 0,0 0,-1 0,1 0,0 1,0-1,-1 0,1 1,0-1,0 0,-1 1,1-1,-1 1,1-1,0 1,-1-1,1 1,-1 0,1-1,0 2,4 7,-1 0,1 1,-2-1,6 18,-8-23,35 121,-6 1,-6 2,-5 0,-5 1,-5 165,-11-238,-2 0,-3-1,-2 1,-2-2,-21 61,18-79,-1 0,-1-1,-2 0,-2-2,-1 0,-1-1,-2-1,-35 35,13-23,-2-2,-2-2,-1-2,-2-3,-77 37,-297 106,202-105,-402 74,-245-22,803-115,-551 49,530-56,0-3,0-5,1-3,-163-39,187 27,1-2,1-2,1-4,2-2,-69-47,122 73,0 0,1-1,-1 1,1-2,1 1,-1-1,1 1,0-1,0-1,1 1,0-1,-5-12,5 7,0-1,1 1,1-1,0 1,1-1,0 0,2-16,3-10,2-1,2 1,2 1,19-50,-7 25,4 0,2 2,70-114,-75 143,1 1,2 1,1 1,1 1,2 2,0 1,2 1,38-23,-26 23,1 2,2 1,0 3,1 2,1 1,1 3,0 3,0 1,1 2,0 3,0 2,0 3,0 1,0 3,0 2,73 19,3 7,9 1,0 6,166 73,-258-91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7T07:33:52.07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7T07:33:52.46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0,'2'0,"1"0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7T07:33:44.49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7T07:33:44.82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93 0,'0'0</inkml:trace>
  <inkml:trace contextRef="#ctx0" brushRef="#br0" timeOffset="1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7T07:33:45.18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7T07:33:45.52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7T07:33:45.89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7T07:33:46.23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7T07:33:46.59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</inkml:trace>
  <inkml:trace contextRef="#ctx0" brushRef="#br0" timeOffset="1">477 0,'11'0,"13"0,2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7T07:33:47.08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1,'18'1,"-1"2,0 0,1 1,-2 1,1 0,30 15,-27-11,36 15,-2 2,-1 2,-1 3,-2 2,-1 2,81 77,-98-80,-2 1,-1 1,-2 2,-1 1,-2 1,-2 1,-1 1,-3 1,27 83,-28-61,-2 0,-4 0,-2 2,-3-1,-3 1,-2-1,-4 1,-2 0,-3-1,-24 92,27-139,-1-1,0 0,0-1,-2 1,0-1,-19 25,25-37,-1 0,1 0,-1 0,0-1,0 0,0 1,0-1,0 0,0 0,-1 0,1-1,-1 1,1-1,-1 0,-5 1,6-2,-1 0,0 0,1-1,-1 0,0 1,1-1,-1 0,1-1,-1 1,1-1,0 1,0-1,-1 0,1 0,0 0,1-1,-1 1,0-1,-2-2,-13-15,1-1,1 0,0-1,2-1,1 0,0-1,2 0,1-1,1 0,1-1,1 0,-4-34,6 30,2-1,2 0,0 0,2 0,2 1,1-1,1 0,1 1,2 0,14-37,14-11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79F0-CDD7-D98E-F202-1F9450293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11304-0B40-B06D-F923-2127C670C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93C63-F32A-2DC1-D26E-DEE8334D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5A-9B48-43C3-B5DB-22B6028B34B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B7323-D630-F1F6-6F97-699EAFF4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68153-A33B-244A-AE89-55CA7D1C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B346-8AAE-4E2E-AA7C-5C247184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5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7A02-DC25-AA29-B545-9837F8E2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E9C9F-C074-2312-821F-48B9302A4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5AAC9-0ACB-F16D-4FB0-33FBF7BD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5A-9B48-43C3-B5DB-22B6028B34B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4C7F9-9919-59FB-D660-E30EF6DE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83EF7-39F7-0B86-47E0-03A19ECE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B346-8AAE-4E2E-AA7C-5C247184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7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3DBF4E-2943-FE99-096C-99F6545B5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47E8B-5041-414D-2D6E-6E2644A6B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44C4-4F95-8993-4BEC-B5A6571C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5A-9B48-43C3-B5DB-22B6028B34B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1F1D6-9EAF-3447-4BEA-82D1865E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65DBD-CA07-BC8E-544E-1C137F36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B346-8AAE-4E2E-AA7C-5C247184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4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E4C5-4539-7C4E-DAF8-9ADEFEE9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3F91D-2384-9FC4-A851-DA0818516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13EA7-97EB-D640-6A7A-EBA2A963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5A-9B48-43C3-B5DB-22B6028B34B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09D5-FC38-B522-4D48-201E2A66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98877-C40F-C707-5316-68DA88F0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B346-8AAE-4E2E-AA7C-5C247184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1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A857-9F2E-EBC1-BA90-C7881B94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24402-6C0E-8507-F6E9-FA77D0150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E1E22-E3DE-3AE2-3A4F-387F057B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5A-9B48-43C3-B5DB-22B6028B34B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792AA-C479-D855-5ED1-15248A1F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396E6-980B-93AA-50F6-8D4976C2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B346-8AAE-4E2E-AA7C-5C247184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0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559F-A5D9-BF9C-1076-32EFF92C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0239-1F5B-3540-E6F1-B235F5B9D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22FDA-5864-3318-0A7F-6EDB932E3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C1232-6442-823E-4F36-1542D87E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5A-9B48-43C3-B5DB-22B6028B34B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2B0B7-DB6D-58BF-FD98-D7321590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FA61A-0067-F9A9-B664-621C6F56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B346-8AAE-4E2E-AA7C-5C247184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C2B1-6281-45B2-AD55-82B3D48D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D71D7-583C-382E-E91A-AB29CA009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F079A-28B1-F4E7-AA59-7BC2FF057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A0F5D-6A3B-54E2-0FCA-F38C14D63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2E9DD-C645-89B6-4D66-F64296754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296446-EEF4-CAC8-F4A9-FD061A27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5A-9B48-43C3-B5DB-22B6028B34B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510F2E-8E9B-A54A-E4CF-1FA9A0F6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C30CD-62CF-0238-F60B-AE04207A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B346-8AAE-4E2E-AA7C-5C247184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1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98E9-32EE-D4AE-3C5E-DA396961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5A014-F2A3-B7D1-24DF-C1EAB71B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5A-9B48-43C3-B5DB-22B6028B34B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9A4FD-56A2-2179-D176-E9CA1EBF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65502-EEFD-AB40-AAC3-32827466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B346-8AAE-4E2E-AA7C-5C247184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5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2CC4E-372E-4262-5D83-57265410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5A-9B48-43C3-B5DB-22B6028B34B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DAF2D-F6FC-14BE-F200-099E47D3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E343D-2A24-2B20-C6CF-CB12BD3D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B346-8AAE-4E2E-AA7C-5C247184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0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12B3-75DB-D719-83A0-78169E2A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B8585-8DCB-9358-B84B-4F5610EE6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4A157-B083-E546-37E9-501504E7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6183A-84D9-CF89-0209-B7F3D8F9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5A-9B48-43C3-B5DB-22B6028B34B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80386-86DD-4096-AAF4-F7E5E5A5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6614F-A873-AADB-593F-4AFCF7E2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B346-8AAE-4E2E-AA7C-5C247184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0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796D-5785-DAF6-8D2C-BC147656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E0BC7-7C7C-B91E-05CA-32F933642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1D4AE-E9EE-B8E7-573E-598F6D096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8F77E-53B4-2F5D-8BA7-0A6F6F0C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5A-9B48-43C3-B5DB-22B6028B34B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3ECB0-6CA5-A43B-AA0A-DC32D92B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F4ED9-E807-94FC-CB68-6E618991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B346-8AAE-4E2E-AA7C-5C247184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3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359BE-8318-117F-24F5-EB84D1D9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54CA1-2C46-E01D-16FE-50F2DD9DC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CC7EC-43BF-B2E2-1099-C5ED929ED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3175A-9B48-43C3-B5DB-22B6028B34B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9024D-2331-6956-3445-5E02D35D5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77A30-C28C-81AA-85E7-5A27C069A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9B346-8AAE-4E2E-AA7C-5C247184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7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5.png"/><Relationship Id="rId18" Type="http://schemas.openxmlformats.org/officeDocument/2006/relationships/customXml" Target="../ink/ink11.xml"/><Relationship Id="rId3" Type="http://schemas.openxmlformats.org/officeDocument/2006/relationships/image" Target="../media/image2.png"/><Relationship Id="rId21" Type="http://schemas.openxmlformats.org/officeDocument/2006/relationships/customXml" Target="../ink/ink13.xml"/><Relationship Id="rId7" Type="http://schemas.openxmlformats.org/officeDocument/2006/relationships/image" Target="../media/image4.png"/><Relationship Id="rId12" Type="http://schemas.openxmlformats.org/officeDocument/2006/relationships/customXml" Target="../ink/ink8.xml"/><Relationship Id="rId17" Type="http://schemas.openxmlformats.org/officeDocument/2006/relationships/image" Target="../media/image7.png"/><Relationship Id="rId25" Type="http://schemas.openxmlformats.org/officeDocument/2006/relationships/customXml" Target="../ink/ink16.xml"/><Relationship Id="rId2" Type="http://schemas.openxmlformats.org/officeDocument/2006/relationships/customXml" Target="../ink/ink1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customXml" Target="../ink/ink15.xml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23" Type="http://schemas.openxmlformats.org/officeDocument/2006/relationships/image" Target="../media/image9.png"/><Relationship Id="rId10" Type="http://schemas.openxmlformats.org/officeDocument/2006/relationships/customXml" Target="../ink/ink6.xml"/><Relationship Id="rId19" Type="http://schemas.openxmlformats.org/officeDocument/2006/relationships/image" Target="../media/image8.png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9.xml"/><Relationship Id="rId22" Type="http://schemas.openxmlformats.org/officeDocument/2006/relationships/customXml" Target="../ink/ink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9FF1-D88C-A17C-54A7-6C9EAFDCC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E5EC-C939-0E28-EB3B-DF402D421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T inventory management software - ManageEngine asset mgmt.">
            <a:extLst>
              <a:ext uri="{FF2B5EF4-FFF2-40B4-BE49-F238E27FC236}">
                <a16:creationId xmlns:a16="http://schemas.microsoft.com/office/drawing/2014/main" id="{854CE75B-28E5-88E5-84B1-AE76EAFA6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357188"/>
            <a:ext cx="102393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68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9A87-F08B-E613-32B5-220F840C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CDFA8D-A46F-36CC-0245-6A914924FBDE}"/>
                  </a:ext>
                </a:extLst>
              </p14:cNvPr>
              <p14:cNvContentPartPr/>
              <p14:nvPr/>
            </p14:nvContentPartPr>
            <p14:xfrm>
              <a:off x="1547460" y="2685728"/>
              <a:ext cx="262080" cy="5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CDFA8D-A46F-36CC-0245-6A914924FB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820" y="2578088"/>
                <a:ext cx="36972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58808AD-A001-3B31-72E8-CCE0BAA50882}"/>
                  </a:ext>
                </a:extLst>
              </p14:cNvPr>
              <p14:cNvContentPartPr/>
              <p14:nvPr/>
            </p14:nvContentPartPr>
            <p14:xfrm>
              <a:off x="1771380" y="267636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58808AD-A001-3B31-72E8-CCE0BAA508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7740" y="256836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A9443FB-A42D-1445-C27B-96937166E8FE}"/>
                  </a:ext>
                </a:extLst>
              </p14:cNvPr>
              <p14:cNvContentPartPr/>
              <p14:nvPr/>
            </p14:nvContentPartPr>
            <p14:xfrm>
              <a:off x="1738260" y="2676368"/>
              <a:ext cx="3348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A9443FB-A42D-1445-C27B-96937166E8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4260" y="2568368"/>
                <a:ext cx="141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0E3F301-6CF5-A862-6C0B-3EEFAC9AFD7B}"/>
                  </a:ext>
                </a:extLst>
              </p14:cNvPr>
              <p14:cNvContentPartPr/>
              <p14:nvPr/>
            </p14:nvContentPartPr>
            <p14:xfrm>
              <a:off x="1723860" y="2676368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0E3F301-6CF5-A862-6C0B-3EEFAC9AFD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0220" y="256836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6975659-13EF-EFBC-1E76-283E675867EB}"/>
                  </a:ext>
                </a:extLst>
              </p14:cNvPr>
              <p14:cNvContentPartPr/>
              <p14:nvPr/>
            </p14:nvContentPartPr>
            <p14:xfrm>
              <a:off x="1633500" y="270012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6975659-13EF-EFBC-1E76-283E675867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9500" y="259248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93A66F8-5559-E3D3-333A-AC9E62520643}"/>
                  </a:ext>
                </a:extLst>
              </p14:cNvPr>
              <p14:cNvContentPartPr/>
              <p14:nvPr/>
            </p14:nvContentPartPr>
            <p14:xfrm>
              <a:off x="1595340" y="2690408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93A66F8-5559-E3D3-333A-AC9E625206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1700" y="258276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746370-A981-BCB7-9AF8-FC8B59FFB7B8}"/>
                  </a:ext>
                </a:extLst>
              </p14:cNvPr>
              <p14:cNvContentPartPr/>
              <p14:nvPr/>
            </p14:nvContentPartPr>
            <p14:xfrm>
              <a:off x="1595340" y="2690408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746370-A981-BCB7-9AF8-FC8B59FFB7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1700" y="258276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6E2A467-C8A5-D2C1-5EBA-8D5938FB5EC6}"/>
                  </a:ext>
                </a:extLst>
              </p14:cNvPr>
              <p14:cNvContentPartPr/>
              <p14:nvPr/>
            </p14:nvContentPartPr>
            <p14:xfrm>
              <a:off x="1595340" y="2662328"/>
              <a:ext cx="193680" cy="28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6E2A467-C8A5-D2C1-5EBA-8D5938FB5EC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41700" y="2554328"/>
                <a:ext cx="3013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376003A-D90D-AC01-687A-A54A396D03C7}"/>
                  </a:ext>
                </a:extLst>
              </p14:cNvPr>
              <p14:cNvContentPartPr/>
              <p14:nvPr/>
            </p14:nvContentPartPr>
            <p14:xfrm>
              <a:off x="2366820" y="2609768"/>
              <a:ext cx="342000" cy="633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376003A-D90D-AC01-687A-A54A396D03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12820" y="2502128"/>
                <a:ext cx="449640" cy="8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6C2FA78-65D7-7E06-24C9-60ED7601DCBF}"/>
                  </a:ext>
                </a:extLst>
              </p14:cNvPr>
              <p14:cNvContentPartPr/>
              <p14:nvPr/>
            </p14:nvContentPartPr>
            <p14:xfrm>
              <a:off x="1256940" y="2869328"/>
              <a:ext cx="1034640" cy="325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6C2FA78-65D7-7E06-24C9-60ED7601DCB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02940" y="2761688"/>
                <a:ext cx="1142280" cy="54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3F361B1-B517-CDE0-1898-2AEB47B6BE8A}"/>
                  </a:ext>
                </a:extLst>
              </p14:cNvPr>
              <p14:cNvContentPartPr/>
              <p14:nvPr/>
            </p14:nvContentPartPr>
            <p14:xfrm>
              <a:off x="1318860" y="2907848"/>
              <a:ext cx="629640" cy="73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3F361B1-B517-CDE0-1898-2AEB47B6BE8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65220" y="2800208"/>
                <a:ext cx="73728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0D3DD6B-963D-6BC2-627C-632275E496C7}"/>
                  </a:ext>
                </a:extLst>
              </p14:cNvPr>
              <p14:cNvContentPartPr/>
              <p14:nvPr/>
            </p14:nvContentPartPr>
            <p14:xfrm>
              <a:off x="1247580" y="2876168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0D3DD6B-963D-6BC2-627C-632275E496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3940" y="27685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A2DF6F-E3FB-14B6-4A5A-2C825022CA5F}"/>
                  </a:ext>
                </a:extLst>
              </p14:cNvPr>
              <p14:cNvContentPartPr/>
              <p14:nvPr/>
            </p14:nvContentPartPr>
            <p14:xfrm>
              <a:off x="1442700" y="2928728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A2DF6F-E3FB-14B6-4A5A-2C825022CA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9060" y="28207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BDA785C-9185-CE78-E40C-68834849DAD2}"/>
                  </a:ext>
                </a:extLst>
              </p14:cNvPr>
              <p14:cNvContentPartPr/>
              <p14:nvPr/>
            </p14:nvContentPartPr>
            <p14:xfrm>
              <a:off x="463140" y="2040968"/>
              <a:ext cx="1670400" cy="932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BDA785C-9185-CE78-E40C-68834849DAD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9140" y="1932968"/>
                <a:ext cx="1778040" cy="11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E6006D-AEE5-8C7E-6623-38D393A61449}"/>
                  </a:ext>
                </a:extLst>
              </p14:cNvPr>
              <p14:cNvContentPartPr/>
              <p14:nvPr/>
            </p14:nvContentPartPr>
            <p14:xfrm>
              <a:off x="1385460" y="2895608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E6006D-AEE5-8C7E-6623-38D393A614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1820" y="278760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078A9DE-5BB7-1F22-EC1C-EA0DBA64699B}"/>
                  </a:ext>
                </a:extLst>
              </p14:cNvPr>
              <p14:cNvContentPartPr/>
              <p14:nvPr/>
            </p14:nvContentPartPr>
            <p14:xfrm>
              <a:off x="1857420" y="2823968"/>
              <a:ext cx="21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078A9DE-5BB7-1F22-EC1C-EA0DBA6469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3420" y="2715968"/>
                <a:ext cx="1098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D4A71CF-3BE7-8F34-504E-804EF99EA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7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FFA0A5C-BD04-0B78-3ACE-58F2727A8705}"/>
              </a:ext>
            </a:extLst>
          </p:cNvPr>
          <p:cNvGrpSpPr/>
          <p:nvPr/>
        </p:nvGrpSpPr>
        <p:grpSpPr>
          <a:xfrm>
            <a:off x="4764404" y="303689"/>
            <a:ext cx="1393372" cy="1525111"/>
            <a:chOff x="5294811" y="1984443"/>
            <a:chExt cx="1393372" cy="152511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1BB8621-7C29-580F-7053-892E3AB63E32}"/>
                </a:ext>
              </a:extLst>
            </p:cNvPr>
            <p:cNvSpPr/>
            <p:nvPr/>
          </p:nvSpPr>
          <p:spPr>
            <a:xfrm>
              <a:off x="5429794" y="1984443"/>
              <a:ext cx="1123406" cy="568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DE5C258-C08A-3110-54EA-4D07DD90530B}"/>
                </a:ext>
              </a:extLst>
            </p:cNvPr>
            <p:cNvSpPr/>
            <p:nvPr/>
          </p:nvSpPr>
          <p:spPr>
            <a:xfrm>
              <a:off x="5294811" y="2940754"/>
              <a:ext cx="1393372" cy="5688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Login</a:t>
              </a:r>
              <a:br>
                <a:rPr lang="en-US" dirty="0"/>
              </a:br>
              <a:r>
                <a:rPr lang="en-US" dirty="0"/>
                <a:t>(admin)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6734A2-C7DD-D072-CB2A-5A9977CB9C6A}"/>
              </a:ext>
            </a:extLst>
          </p:cNvPr>
          <p:cNvGrpSpPr/>
          <p:nvPr/>
        </p:nvGrpSpPr>
        <p:grpSpPr>
          <a:xfrm>
            <a:off x="1182459" y="2201637"/>
            <a:ext cx="8884649" cy="583474"/>
            <a:chOff x="688521" y="2845526"/>
            <a:chExt cx="6327866" cy="5834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1EA92-3FCC-526A-6D35-835F6C713725}"/>
                </a:ext>
              </a:extLst>
            </p:cNvPr>
            <p:cNvSpPr/>
            <p:nvPr/>
          </p:nvSpPr>
          <p:spPr>
            <a:xfrm>
              <a:off x="688521" y="2845526"/>
              <a:ext cx="1541418" cy="5834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HOME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0E8D0D-854C-D447-B424-F30D544AF7D9}"/>
                </a:ext>
              </a:extLst>
            </p:cNvPr>
            <p:cNvSpPr/>
            <p:nvPr/>
          </p:nvSpPr>
          <p:spPr>
            <a:xfrm>
              <a:off x="3081745" y="2845526"/>
              <a:ext cx="1541418" cy="5834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444D10-6E81-550A-9FA2-7BFB19D45917}"/>
                </a:ext>
              </a:extLst>
            </p:cNvPr>
            <p:cNvSpPr/>
            <p:nvPr/>
          </p:nvSpPr>
          <p:spPr>
            <a:xfrm>
              <a:off x="5474969" y="2845526"/>
              <a:ext cx="1541418" cy="5834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42C400-568B-DCC5-699F-479F4966661A}"/>
              </a:ext>
            </a:extLst>
          </p:cNvPr>
          <p:cNvGrpSpPr/>
          <p:nvPr/>
        </p:nvGrpSpPr>
        <p:grpSpPr>
          <a:xfrm>
            <a:off x="262073" y="3741422"/>
            <a:ext cx="6761388" cy="583474"/>
            <a:chOff x="283846" y="3322320"/>
            <a:chExt cx="6761388" cy="5834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2DC4C0E-8522-8B8B-C4BF-4580C51825CC}"/>
                </a:ext>
              </a:extLst>
            </p:cNvPr>
            <p:cNvSpPr/>
            <p:nvPr/>
          </p:nvSpPr>
          <p:spPr>
            <a:xfrm>
              <a:off x="283846" y="3322320"/>
              <a:ext cx="1267099" cy="5834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Assign Location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E7C840D-299B-EF74-2D35-89866D7FC349}"/>
                </a:ext>
              </a:extLst>
            </p:cNvPr>
            <p:cNvSpPr/>
            <p:nvPr/>
          </p:nvSpPr>
          <p:spPr>
            <a:xfrm>
              <a:off x="2109515" y="3322320"/>
              <a:ext cx="1261112" cy="5834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Move </a:t>
              </a:r>
              <a:br>
                <a:rPr lang="en-US" dirty="0"/>
              </a:br>
              <a:r>
                <a:rPr lang="en-US" dirty="0"/>
                <a:t>Asset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F09FA54-EB98-8FA4-FCF6-C6C67BCBC0D7}"/>
                </a:ext>
              </a:extLst>
            </p:cNvPr>
            <p:cNvSpPr/>
            <p:nvPr/>
          </p:nvSpPr>
          <p:spPr>
            <a:xfrm>
              <a:off x="3964440" y="3322320"/>
              <a:ext cx="1261112" cy="5834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Release Asset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A057B16-C558-B82B-6A27-06211F05329E}"/>
                </a:ext>
              </a:extLst>
            </p:cNvPr>
            <p:cNvSpPr/>
            <p:nvPr/>
          </p:nvSpPr>
          <p:spPr>
            <a:xfrm>
              <a:off x="5784122" y="3322320"/>
              <a:ext cx="1261112" cy="5834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Audit </a:t>
              </a:r>
              <a:br>
                <a:rPr lang="en-US" dirty="0"/>
              </a:br>
              <a:r>
                <a:rPr lang="en-US" dirty="0"/>
                <a:t>Asset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D3B9256-E7FA-B86C-EBCD-B4498D745D32}"/>
              </a:ext>
            </a:extLst>
          </p:cNvPr>
          <p:cNvSpPr/>
          <p:nvPr/>
        </p:nvSpPr>
        <p:spPr>
          <a:xfrm>
            <a:off x="390933" y="4820193"/>
            <a:ext cx="1009378" cy="357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 Asset</a:t>
            </a:r>
            <a:br>
              <a:rPr lang="en-US" sz="1400" dirty="0"/>
            </a:br>
            <a:r>
              <a:rPr lang="en-US" sz="1000" dirty="0"/>
              <a:t>(button)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737F8F-B5EC-84C7-2CC3-2BB963C04DED}"/>
              </a:ext>
            </a:extLst>
          </p:cNvPr>
          <p:cNvSpPr/>
          <p:nvPr/>
        </p:nvSpPr>
        <p:spPr>
          <a:xfrm>
            <a:off x="220231" y="5494016"/>
            <a:ext cx="1350781" cy="357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 Location</a:t>
            </a:r>
            <a:br>
              <a:rPr lang="en-US" sz="1400" dirty="0"/>
            </a:br>
            <a:r>
              <a:rPr lang="en-US" sz="1000" dirty="0"/>
              <a:t>(button)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E67E37-E7EC-E42E-329F-630E0B356F67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5461090" y="872489"/>
            <a:ext cx="0" cy="387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C3ABA8-DD3B-5A58-B739-758591EE17F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461090" y="1828800"/>
            <a:ext cx="0" cy="165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B71CF4-DA42-CD01-699D-CC9559D20B7A}"/>
              </a:ext>
            </a:extLst>
          </p:cNvPr>
          <p:cNvCxnSpPr>
            <a:cxnSpLocks/>
          </p:cNvCxnSpPr>
          <p:nvPr/>
        </p:nvCxnSpPr>
        <p:spPr>
          <a:xfrm>
            <a:off x="2264574" y="1994263"/>
            <a:ext cx="6720419" cy="3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5ADC27-FF95-3970-10DB-CD666DC6807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64574" y="1994263"/>
            <a:ext cx="0" cy="20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54C2D57-48A4-67AC-9DE3-B27CC651DB4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984993" y="1994263"/>
            <a:ext cx="0" cy="20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A7B266C-1334-8468-E96F-6E68DEBA1F19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624783" y="1994263"/>
            <a:ext cx="0" cy="20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23510B8-6165-4C73-9C91-0EF08452381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264574" y="2785111"/>
            <a:ext cx="0" cy="607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85CEC61-7101-0378-4C83-F4E30233393F}"/>
              </a:ext>
            </a:extLst>
          </p:cNvPr>
          <p:cNvCxnSpPr>
            <a:cxnSpLocks/>
          </p:cNvCxnSpPr>
          <p:nvPr/>
        </p:nvCxnSpPr>
        <p:spPr>
          <a:xfrm>
            <a:off x="895621" y="3392803"/>
            <a:ext cx="5462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648A0CB-C0C4-14B3-542D-FD6AD9DEEB4F}"/>
              </a:ext>
            </a:extLst>
          </p:cNvPr>
          <p:cNvGrpSpPr/>
          <p:nvPr/>
        </p:nvGrpSpPr>
        <p:grpSpPr>
          <a:xfrm>
            <a:off x="895621" y="3392802"/>
            <a:ext cx="5462898" cy="348619"/>
            <a:chOff x="895621" y="3116578"/>
            <a:chExt cx="5462900" cy="624844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57AFFF6-B749-4E2F-51DF-1CD55936753E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895621" y="3116578"/>
              <a:ext cx="2" cy="624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1490FB1-1C94-2BD2-8225-E030D2D1BC4E}"/>
                </a:ext>
              </a:extLst>
            </p:cNvPr>
            <p:cNvCxnSpPr>
              <a:cxnSpLocks/>
            </p:cNvCxnSpPr>
            <p:nvPr/>
          </p:nvCxnSpPr>
          <p:spPr>
            <a:xfrm>
              <a:off x="2718298" y="3116578"/>
              <a:ext cx="2" cy="624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1301399-3EFD-1B38-A20E-3FE21616A56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973" y="3116578"/>
              <a:ext cx="2" cy="624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06B3F4-6EE4-0466-95F6-CA488D0E2622}"/>
                </a:ext>
              </a:extLst>
            </p:cNvPr>
            <p:cNvCxnSpPr>
              <a:cxnSpLocks/>
            </p:cNvCxnSpPr>
            <p:nvPr/>
          </p:nvCxnSpPr>
          <p:spPr>
            <a:xfrm>
              <a:off x="6358519" y="3116578"/>
              <a:ext cx="2" cy="624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E77F946-B7F6-105A-8B64-194B5B32A489}"/>
              </a:ext>
            </a:extLst>
          </p:cNvPr>
          <p:cNvCxnSpPr>
            <a:cxnSpLocks/>
          </p:cNvCxnSpPr>
          <p:nvPr/>
        </p:nvCxnSpPr>
        <p:spPr>
          <a:xfrm>
            <a:off x="5584307" y="2785111"/>
            <a:ext cx="0" cy="28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362E24E-B36C-FA2D-ADDE-80EFA231374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95619" y="4329112"/>
            <a:ext cx="3" cy="49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9EB579D-68E1-ADED-82CC-F1C6DFEE3E3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95616" y="5177245"/>
            <a:ext cx="6" cy="31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EA862AA-9FA7-C1A4-7715-D99845933B04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8212962" y="3557141"/>
            <a:ext cx="4072889" cy="25288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DB775D4-5C8A-98FF-3257-72BA1C959FAC}"/>
              </a:ext>
            </a:extLst>
          </p:cNvPr>
          <p:cNvCxnSpPr>
            <a:cxnSpLocks/>
          </p:cNvCxnSpPr>
          <p:nvPr/>
        </p:nvCxnSpPr>
        <p:spPr>
          <a:xfrm>
            <a:off x="5584307" y="3071019"/>
            <a:ext cx="2946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09815F-05AA-3834-D6E4-300E9B8DC7D2}"/>
              </a:ext>
            </a:extLst>
          </p:cNvPr>
          <p:cNvCxnSpPr>
            <a:cxnSpLocks/>
          </p:cNvCxnSpPr>
          <p:nvPr/>
        </p:nvCxnSpPr>
        <p:spPr>
          <a:xfrm>
            <a:off x="8531269" y="3073400"/>
            <a:ext cx="0" cy="379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A31D0DD5-6071-F473-ED86-EBE291DA59D9}"/>
              </a:ext>
            </a:extLst>
          </p:cNvPr>
          <p:cNvSpPr/>
          <p:nvPr/>
        </p:nvSpPr>
        <p:spPr>
          <a:xfrm>
            <a:off x="8984993" y="6383383"/>
            <a:ext cx="2257770" cy="3744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01E3900-339B-3A36-43C9-DB04FD598779}"/>
              </a:ext>
            </a:extLst>
          </p:cNvPr>
          <p:cNvSpPr/>
          <p:nvPr/>
        </p:nvSpPr>
        <p:spPr>
          <a:xfrm>
            <a:off x="2177136" y="4820193"/>
            <a:ext cx="1009378" cy="357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 Asset</a:t>
            </a:r>
            <a:br>
              <a:rPr lang="en-US" sz="1400" dirty="0"/>
            </a:br>
            <a:r>
              <a:rPr lang="en-US" sz="1000" dirty="0"/>
              <a:t>(button)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7A71433-A1E2-F1D0-1E69-44A3A6289C30}"/>
              </a:ext>
            </a:extLst>
          </p:cNvPr>
          <p:cNvSpPr/>
          <p:nvPr/>
        </p:nvSpPr>
        <p:spPr>
          <a:xfrm>
            <a:off x="2006434" y="5494016"/>
            <a:ext cx="1350781" cy="357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 Location</a:t>
            </a:r>
            <a:br>
              <a:rPr lang="en-US" sz="1400" dirty="0"/>
            </a:br>
            <a:r>
              <a:rPr lang="en-US" sz="1000" dirty="0"/>
              <a:t>(button)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5AF051C-AF2F-76E9-B95D-18969B043590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2681822" y="4329112"/>
            <a:ext cx="3" cy="49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6166135-0108-0FB9-188F-C17BC312229F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2681819" y="5177245"/>
            <a:ext cx="6" cy="31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CC2356D-AF07-C538-3E81-D05663F3CFD2}"/>
              </a:ext>
            </a:extLst>
          </p:cNvPr>
          <p:cNvSpPr/>
          <p:nvPr/>
        </p:nvSpPr>
        <p:spPr>
          <a:xfrm>
            <a:off x="4007075" y="4815977"/>
            <a:ext cx="1009378" cy="357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 Asset</a:t>
            </a:r>
            <a:br>
              <a:rPr lang="en-US" sz="1400" dirty="0"/>
            </a:br>
            <a:r>
              <a:rPr lang="en-US" sz="1000" dirty="0"/>
              <a:t>(button)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E22D61D-7670-04BF-0376-FE370FFC28E3}"/>
              </a:ext>
            </a:extLst>
          </p:cNvPr>
          <p:cNvSpPr/>
          <p:nvPr/>
        </p:nvSpPr>
        <p:spPr>
          <a:xfrm>
            <a:off x="3836373" y="5489800"/>
            <a:ext cx="1350781" cy="357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 Location</a:t>
            </a:r>
            <a:br>
              <a:rPr lang="en-US" sz="1400" dirty="0"/>
            </a:br>
            <a:r>
              <a:rPr lang="en-US" sz="1000" dirty="0"/>
              <a:t>(button)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ECA6E4C-8D6A-124F-DA5A-D358ECF428FC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4511761" y="4324896"/>
            <a:ext cx="3" cy="49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CD466C0-A082-E1BF-1840-E95F7CD5F13A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4511758" y="5173029"/>
            <a:ext cx="6" cy="31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E6515D5-94A4-0F33-C023-F56E09877D1B}"/>
              </a:ext>
            </a:extLst>
          </p:cNvPr>
          <p:cNvSpPr/>
          <p:nvPr/>
        </p:nvSpPr>
        <p:spPr>
          <a:xfrm>
            <a:off x="5878155" y="4816772"/>
            <a:ext cx="1009378" cy="357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Not Implemented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BD7A059-6D7E-1742-850C-8F9D85E3806A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6382841" y="4325691"/>
            <a:ext cx="3" cy="49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82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A6414E4-E7AC-73DD-C9D4-3D50C1BCEE84}"/>
              </a:ext>
            </a:extLst>
          </p:cNvPr>
          <p:cNvGrpSpPr/>
          <p:nvPr/>
        </p:nvGrpSpPr>
        <p:grpSpPr>
          <a:xfrm>
            <a:off x="592182" y="1706881"/>
            <a:ext cx="5503818" cy="757646"/>
            <a:chOff x="914399" y="1898469"/>
            <a:chExt cx="8656321" cy="75764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CDC180F-3018-8ECC-6335-EBEFFDC01D89}"/>
                </a:ext>
              </a:extLst>
            </p:cNvPr>
            <p:cNvSpPr/>
            <p:nvPr/>
          </p:nvSpPr>
          <p:spPr>
            <a:xfrm>
              <a:off x="914399" y="1898469"/>
              <a:ext cx="2246812" cy="7576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Asset List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3A0BF01-769D-1F15-516B-4C07A9A7921B}"/>
                </a:ext>
              </a:extLst>
            </p:cNvPr>
            <p:cNvSpPr/>
            <p:nvPr/>
          </p:nvSpPr>
          <p:spPr>
            <a:xfrm>
              <a:off x="4079965" y="1898469"/>
              <a:ext cx="2246813" cy="7576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Download QR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3068F96-1188-270F-FB4E-D20256879CC8}"/>
                </a:ext>
              </a:extLst>
            </p:cNvPr>
            <p:cNvSpPr/>
            <p:nvPr/>
          </p:nvSpPr>
          <p:spPr>
            <a:xfrm>
              <a:off x="7323908" y="1898469"/>
              <a:ext cx="2246812" cy="7576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Asset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AB0E96F-AF90-B0BF-AA26-AEDE6161A4FF}"/>
              </a:ext>
            </a:extLst>
          </p:cNvPr>
          <p:cNvGrpSpPr/>
          <p:nvPr/>
        </p:nvGrpSpPr>
        <p:grpSpPr>
          <a:xfrm>
            <a:off x="9057037" y="1706881"/>
            <a:ext cx="2947729" cy="757646"/>
            <a:chOff x="4057940" y="1898469"/>
            <a:chExt cx="5512780" cy="75764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9A84489-4F7D-9F35-0A58-5093EFC2ACBC}"/>
                </a:ext>
              </a:extLst>
            </p:cNvPr>
            <p:cNvSpPr/>
            <p:nvPr/>
          </p:nvSpPr>
          <p:spPr>
            <a:xfrm>
              <a:off x="4057940" y="1898469"/>
              <a:ext cx="2404446" cy="7576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Users List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80B4D70-51FB-A310-2251-FEFC8E03A15C}"/>
                </a:ext>
              </a:extLst>
            </p:cNvPr>
            <p:cNvSpPr/>
            <p:nvPr/>
          </p:nvSpPr>
          <p:spPr>
            <a:xfrm>
              <a:off x="7323908" y="1898469"/>
              <a:ext cx="2246812" cy="7576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New User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4DD2257-0453-CF47-416A-7810AEBE0E3F}"/>
              </a:ext>
            </a:extLst>
          </p:cNvPr>
          <p:cNvGrpSpPr/>
          <p:nvPr/>
        </p:nvGrpSpPr>
        <p:grpSpPr>
          <a:xfrm>
            <a:off x="471222" y="2464527"/>
            <a:ext cx="4764324" cy="2301238"/>
            <a:chOff x="137397" y="2464527"/>
            <a:chExt cx="4764324" cy="230123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243B149-0F67-297D-F06B-8A5CCD0F366D}"/>
                </a:ext>
              </a:extLst>
            </p:cNvPr>
            <p:cNvGrpSpPr/>
            <p:nvPr/>
          </p:nvGrpSpPr>
          <p:grpSpPr>
            <a:xfrm>
              <a:off x="137397" y="3429000"/>
              <a:ext cx="4764324" cy="1336765"/>
              <a:chOff x="1121466" y="3326674"/>
              <a:chExt cx="4764324" cy="133676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C9618AD-D304-F693-6594-7ACD7229F71B}"/>
                  </a:ext>
                </a:extLst>
              </p:cNvPr>
              <p:cNvGrpSpPr/>
              <p:nvPr/>
            </p:nvGrpSpPr>
            <p:grpSpPr>
              <a:xfrm>
                <a:off x="2020739" y="3326674"/>
                <a:ext cx="2704012" cy="391886"/>
                <a:chOff x="2272937" y="3317965"/>
                <a:chExt cx="2704012" cy="391886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0E8E465-C67D-7755-235F-818F11383A7E}"/>
                    </a:ext>
                  </a:extLst>
                </p:cNvPr>
                <p:cNvSpPr/>
                <p:nvPr/>
              </p:nvSpPr>
              <p:spPr>
                <a:xfrm>
                  <a:off x="2272937" y="3317966"/>
                  <a:ext cx="1062446" cy="3918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Asset QR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724CBC9-E099-C1BB-7EF8-3E7658D5B3EB}"/>
                    </a:ext>
                  </a:extLst>
                </p:cNvPr>
                <p:cNvSpPr/>
                <p:nvPr/>
              </p:nvSpPr>
              <p:spPr>
                <a:xfrm>
                  <a:off x="3914503" y="3317965"/>
                  <a:ext cx="1062446" cy="3918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Location QR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13B74F8-36C2-AC99-75DE-9DDB83E7B6B0}"/>
                  </a:ext>
                </a:extLst>
              </p:cNvPr>
              <p:cNvGrpSpPr/>
              <p:nvPr/>
            </p:nvGrpSpPr>
            <p:grpSpPr>
              <a:xfrm>
                <a:off x="1121466" y="4393474"/>
                <a:ext cx="2197708" cy="269965"/>
                <a:chOff x="1464597" y="3979818"/>
                <a:chExt cx="2197708" cy="269965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A6EAB6DE-A4DA-31AF-680C-588D9AB5BCF4}"/>
                    </a:ext>
                  </a:extLst>
                </p:cNvPr>
                <p:cNvSpPr/>
                <p:nvPr/>
              </p:nvSpPr>
              <p:spPr>
                <a:xfrm>
                  <a:off x="1464597" y="3979818"/>
                  <a:ext cx="914400" cy="26996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/>
                    <a:t>Generate by ID</a:t>
                  </a:r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F009FBD3-BDE7-FC0A-B081-1D25803D1D78}"/>
                    </a:ext>
                  </a:extLst>
                </p:cNvPr>
                <p:cNvSpPr/>
                <p:nvPr/>
              </p:nvSpPr>
              <p:spPr>
                <a:xfrm>
                  <a:off x="2747905" y="3979818"/>
                  <a:ext cx="914400" cy="26996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/>
                    <a:t>Manual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7A9CB2B-039F-40B8-7AF0-52A6BB996BED}"/>
                  </a:ext>
                </a:extLst>
              </p:cNvPr>
              <p:cNvGrpSpPr/>
              <p:nvPr/>
            </p:nvGrpSpPr>
            <p:grpSpPr>
              <a:xfrm>
                <a:off x="3688082" y="4393473"/>
                <a:ext cx="2197708" cy="269965"/>
                <a:chOff x="1464597" y="3979818"/>
                <a:chExt cx="2197708" cy="269965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2A1552C0-6617-ECAC-1114-5E3D7E7C68D6}"/>
                    </a:ext>
                  </a:extLst>
                </p:cNvPr>
                <p:cNvSpPr/>
                <p:nvPr/>
              </p:nvSpPr>
              <p:spPr>
                <a:xfrm>
                  <a:off x="1464597" y="3979818"/>
                  <a:ext cx="914400" cy="26996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900" dirty="0"/>
                    <a:t>Generate by ID</a:t>
                  </a:r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AA3F948A-E450-3CBD-AFB4-EF748A128EC1}"/>
                    </a:ext>
                  </a:extLst>
                </p:cNvPr>
                <p:cNvSpPr/>
                <p:nvPr/>
              </p:nvSpPr>
              <p:spPr>
                <a:xfrm>
                  <a:off x="2747905" y="3979818"/>
                  <a:ext cx="914400" cy="26996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/>
                    <a:t>Manual</a:t>
                  </a:r>
                </a:p>
              </p:txBody>
            </p:sp>
          </p:grp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C3075E-DB52-46A3-3E99-035B80CCBF00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2985349" y="2464527"/>
              <a:ext cx="1" cy="431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167EBA4-461B-7314-8C8A-DA378AEC1F89}"/>
                </a:ext>
              </a:extLst>
            </p:cNvPr>
            <p:cNvCxnSpPr>
              <a:cxnSpLocks/>
            </p:cNvCxnSpPr>
            <p:nvPr/>
          </p:nvCxnSpPr>
          <p:spPr>
            <a:xfrm>
              <a:off x="1567893" y="2886892"/>
              <a:ext cx="17512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3889C89-7BC2-23E8-FB30-ED7AE94CC1EE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3209459" y="2886892"/>
              <a:ext cx="0" cy="542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06900A0-5DC3-B26B-BCD0-531BC351C39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1567893" y="2886892"/>
              <a:ext cx="0" cy="542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9A20BEF-26DE-49F2-A5DC-02DE9DD41E15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1567893" y="3820886"/>
              <a:ext cx="0" cy="243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F59C869-CCA5-BE6F-A8FC-DDA63872ECC7}"/>
                </a:ext>
              </a:extLst>
            </p:cNvPr>
            <p:cNvCxnSpPr>
              <a:cxnSpLocks/>
            </p:cNvCxnSpPr>
            <p:nvPr/>
          </p:nvCxnSpPr>
          <p:spPr>
            <a:xfrm>
              <a:off x="592182" y="4064726"/>
              <a:ext cx="12857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6CF0C19-31B3-9A2A-60F4-8A89C272EB3A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1877905" y="4064726"/>
              <a:ext cx="0" cy="431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1E3141B-0384-4274-764F-96112B8F8B22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594597" y="4064726"/>
              <a:ext cx="0" cy="431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4ED0F59-633B-BDCD-B1A8-3D52B5B674AF}"/>
                </a:ext>
              </a:extLst>
            </p:cNvPr>
            <p:cNvCxnSpPr>
              <a:cxnSpLocks/>
            </p:cNvCxnSpPr>
            <p:nvPr/>
          </p:nvCxnSpPr>
          <p:spPr>
            <a:xfrm>
              <a:off x="3158659" y="4064725"/>
              <a:ext cx="12857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24616DA-921D-6578-CAB9-915756ADC7B2}"/>
                </a:ext>
              </a:extLst>
            </p:cNvPr>
            <p:cNvCxnSpPr>
              <a:cxnSpLocks/>
            </p:cNvCxnSpPr>
            <p:nvPr/>
          </p:nvCxnSpPr>
          <p:spPr>
            <a:xfrm>
              <a:off x="4444382" y="4064725"/>
              <a:ext cx="0" cy="431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2287239-7EB4-CDDD-A245-EB4828E529C4}"/>
                </a:ext>
              </a:extLst>
            </p:cNvPr>
            <p:cNvCxnSpPr>
              <a:cxnSpLocks/>
            </p:cNvCxnSpPr>
            <p:nvPr/>
          </p:nvCxnSpPr>
          <p:spPr>
            <a:xfrm>
              <a:off x="3161074" y="4064725"/>
              <a:ext cx="0" cy="431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B6222F9-86FF-2B5C-5453-2D8A935B5DB4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3209459" y="3820885"/>
              <a:ext cx="0" cy="243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0D0EF2A-629A-5310-B479-50DBA4BD3A2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1404072" y="2464527"/>
            <a:ext cx="0" cy="68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D998D84-DBEB-D077-3621-BA96750C8751}"/>
              </a:ext>
            </a:extLst>
          </p:cNvPr>
          <p:cNvSpPr/>
          <p:nvPr/>
        </p:nvSpPr>
        <p:spPr>
          <a:xfrm>
            <a:off x="10872848" y="3152503"/>
            <a:ext cx="1062446" cy="391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User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7E1618-4067-8F31-AF8B-595B15C1CD6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381721" y="2464527"/>
            <a:ext cx="1" cy="435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431A8F-3E90-4CE5-B7E1-264BF65B4E46}"/>
              </a:ext>
            </a:extLst>
          </p:cNvPr>
          <p:cNvCxnSpPr>
            <a:cxnSpLocks/>
          </p:cNvCxnSpPr>
          <p:nvPr/>
        </p:nvCxnSpPr>
        <p:spPr>
          <a:xfrm>
            <a:off x="5381721" y="2900318"/>
            <a:ext cx="2702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15B8F7A-8830-D49C-74AA-4A40D3112FC9}"/>
              </a:ext>
            </a:extLst>
          </p:cNvPr>
          <p:cNvSpPr/>
          <p:nvPr/>
        </p:nvSpPr>
        <p:spPr>
          <a:xfrm>
            <a:off x="4916849" y="3446054"/>
            <a:ext cx="1062446" cy="391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Asset Manual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5629CB-C7AD-5168-8335-1431D1A0D1BF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448072" y="2900318"/>
            <a:ext cx="0" cy="54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9B2D4A-E6F0-A085-0786-48E4DBA26F1E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830469" y="2903946"/>
            <a:ext cx="4286" cy="54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BC394EF-F8E9-0E7C-26B0-1F19E92B2296}"/>
              </a:ext>
            </a:extLst>
          </p:cNvPr>
          <p:cNvSpPr/>
          <p:nvPr/>
        </p:nvSpPr>
        <p:spPr>
          <a:xfrm>
            <a:off x="6303532" y="3446054"/>
            <a:ext cx="1062446" cy="391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Download Template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24E5E8-974F-CF70-75D8-BFF9765AE87A}"/>
              </a:ext>
            </a:extLst>
          </p:cNvPr>
          <p:cNvSpPr/>
          <p:nvPr/>
        </p:nvSpPr>
        <p:spPr>
          <a:xfrm>
            <a:off x="7552950" y="3438796"/>
            <a:ext cx="1062446" cy="391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Upload File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E516C2-A869-293B-721E-1DA63261531C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084173" y="2900318"/>
            <a:ext cx="0" cy="53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C852E-DD64-6510-FE77-B66636392828}"/>
              </a:ext>
            </a:extLst>
          </p:cNvPr>
          <p:cNvCxnSpPr>
            <a:cxnSpLocks/>
          </p:cNvCxnSpPr>
          <p:nvPr/>
        </p:nvCxnSpPr>
        <p:spPr>
          <a:xfrm>
            <a:off x="8084173" y="3837939"/>
            <a:ext cx="0" cy="53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D9CC7BE-200C-B90A-5616-E67FB7EBC73C}"/>
              </a:ext>
            </a:extLst>
          </p:cNvPr>
          <p:cNvSpPr/>
          <p:nvPr/>
        </p:nvSpPr>
        <p:spPr>
          <a:xfrm>
            <a:off x="7552950" y="4376417"/>
            <a:ext cx="1062446" cy="391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To Database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5CC95C-C3EC-5B33-DD46-4C90730ADB47}"/>
              </a:ext>
            </a:extLst>
          </p:cNvPr>
          <p:cNvCxnSpPr>
            <a:cxnSpLocks/>
            <a:stCxn id="11" idx="2"/>
            <a:endCxn id="59" idx="0"/>
          </p:cNvCxnSpPr>
          <p:nvPr/>
        </p:nvCxnSpPr>
        <p:spPr>
          <a:xfrm flipH="1">
            <a:off x="9699875" y="2464527"/>
            <a:ext cx="1" cy="68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39E7879-F700-C5C3-C71C-ED7C1A30B52E}"/>
              </a:ext>
            </a:extLst>
          </p:cNvPr>
          <p:cNvSpPr/>
          <p:nvPr/>
        </p:nvSpPr>
        <p:spPr>
          <a:xfrm>
            <a:off x="8929953" y="3152503"/>
            <a:ext cx="1539843" cy="895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Edit , Delete</a:t>
            </a:r>
            <a:br>
              <a:rPr lang="en-US" sz="1100" dirty="0"/>
            </a:br>
            <a:r>
              <a:rPr lang="en-US" sz="1100" dirty="0"/>
              <a:t>(implemented)</a:t>
            </a:r>
            <a:br>
              <a:rPr lang="en-US" sz="1100" dirty="0"/>
            </a:br>
            <a:r>
              <a:rPr lang="en-US" sz="1100" dirty="0"/>
              <a:t>Give Permissions as per Role</a:t>
            </a:r>
            <a:br>
              <a:rPr lang="en-US" sz="1100" dirty="0"/>
            </a:br>
            <a:r>
              <a:rPr lang="en-US" sz="1100" dirty="0"/>
              <a:t>(Need to Implemented)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57959F-8D45-4D7D-434B-88B7430D9200}"/>
              </a:ext>
            </a:extLst>
          </p:cNvPr>
          <p:cNvGrpSpPr/>
          <p:nvPr/>
        </p:nvGrpSpPr>
        <p:grpSpPr>
          <a:xfrm>
            <a:off x="1306460" y="1269278"/>
            <a:ext cx="4075262" cy="437603"/>
            <a:chOff x="1306460" y="1269278"/>
            <a:chExt cx="4075262" cy="437603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A6EC4E-88EF-CF48-BD34-38286FCCF3D4}"/>
                </a:ext>
              </a:extLst>
            </p:cNvPr>
            <p:cNvCxnSpPr>
              <a:cxnSpLocks/>
            </p:cNvCxnSpPr>
            <p:nvPr/>
          </p:nvCxnSpPr>
          <p:spPr>
            <a:xfrm>
              <a:off x="1306460" y="1282640"/>
              <a:ext cx="1" cy="424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F01C87-F223-B5A5-AEFF-53FB720B0A14}"/>
                </a:ext>
              </a:extLst>
            </p:cNvPr>
            <p:cNvCxnSpPr>
              <a:cxnSpLocks/>
            </p:cNvCxnSpPr>
            <p:nvPr/>
          </p:nvCxnSpPr>
          <p:spPr>
            <a:xfrm>
              <a:off x="5381721" y="1281250"/>
              <a:ext cx="1" cy="425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65D419C-1DC1-6A94-610F-1713DAE43824}"/>
                </a:ext>
              </a:extLst>
            </p:cNvPr>
            <p:cNvCxnSpPr>
              <a:cxnSpLocks/>
            </p:cNvCxnSpPr>
            <p:nvPr/>
          </p:nvCxnSpPr>
          <p:spPr>
            <a:xfrm>
              <a:off x="3319174" y="1277985"/>
              <a:ext cx="1" cy="428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781309B-7059-41A1-AA1C-FC04E85CB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6460" y="1269278"/>
              <a:ext cx="4075261" cy="13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C3CB0B-E009-A8BF-2F49-B64470D95A0E}"/>
              </a:ext>
            </a:extLst>
          </p:cNvPr>
          <p:cNvCxnSpPr>
            <a:cxnSpLocks/>
          </p:cNvCxnSpPr>
          <p:nvPr/>
        </p:nvCxnSpPr>
        <p:spPr>
          <a:xfrm>
            <a:off x="11519528" y="1273992"/>
            <a:ext cx="1" cy="42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A0EA53-DDB9-A2A5-6EB0-227C3147B92E}"/>
              </a:ext>
            </a:extLst>
          </p:cNvPr>
          <p:cNvCxnSpPr>
            <a:cxnSpLocks/>
          </p:cNvCxnSpPr>
          <p:nvPr/>
        </p:nvCxnSpPr>
        <p:spPr>
          <a:xfrm>
            <a:off x="9456981" y="1270727"/>
            <a:ext cx="1" cy="42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3F3B56-6A01-3791-75FF-EBAB02DE3710}"/>
              </a:ext>
            </a:extLst>
          </p:cNvPr>
          <p:cNvCxnSpPr>
            <a:cxnSpLocks/>
          </p:cNvCxnSpPr>
          <p:nvPr/>
        </p:nvCxnSpPr>
        <p:spPr>
          <a:xfrm>
            <a:off x="9456980" y="1271484"/>
            <a:ext cx="2062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54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53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FFA0A5C-BD04-0B78-3ACE-58F2727A8705}"/>
              </a:ext>
            </a:extLst>
          </p:cNvPr>
          <p:cNvGrpSpPr/>
          <p:nvPr/>
        </p:nvGrpSpPr>
        <p:grpSpPr>
          <a:xfrm>
            <a:off x="4764404" y="303689"/>
            <a:ext cx="1393372" cy="1525111"/>
            <a:chOff x="5294811" y="1984443"/>
            <a:chExt cx="1393372" cy="152511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1BB8621-7C29-580F-7053-892E3AB63E32}"/>
                </a:ext>
              </a:extLst>
            </p:cNvPr>
            <p:cNvSpPr/>
            <p:nvPr/>
          </p:nvSpPr>
          <p:spPr>
            <a:xfrm>
              <a:off x="5429794" y="1984443"/>
              <a:ext cx="1123406" cy="568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DE5C258-C08A-3110-54EA-4D07DD90530B}"/>
                </a:ext>
              </a:extLst>
            </p:cNvPr>
            <p:cNvSpPr/>
            <p:nvPr/>
          </p:nvSpPr>
          <p:spPr>
            <a:xfrm>
              <a:off x="5294811" y="2940754"/>
              <a:ext cx="1393372" cy="5688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Login</a:t>
              </a:r>
              <a:br>
                <a:rPr lang="en-US" dirty="0"/>
              </a:br>
              <a:r>
                <a:rPr lang="en-US" dirty="0"/>
                <a:t>(admin1)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2BA1EA92-3FCC-526A-6D35-835F6C713725}"/>
              </a:ext>
            </a:extLst>
          </p:cNvPr>
          <p:cNvSpPr/>
          <p:nvPr/>
        </p:nvSpPr>
        <p:spPr>
          <a:xfrm>
            <a:off x="1182459" y="2201637"/>
            <a:ext cx="2164230" cy="583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0E8D0D-854C-D447-B424-F30D544AF7D9}"/>
              </a:ext>
            </a:extLst>
          </p:cNvPr>
          <p:cNvSpPr/>
          <p:nvPr/>
        </p:nvSpPr>
        <p:spPr>
          <a:xfrm>
            <a:off x="4542668" y="2201637"/>
            <a:ext cx="2164230" cy="583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42C400-568B-DCC5-699F-479F4966661A}"/>
              </a:ext>
            </a:extLst>
          </p:cNvPr>
          <p:cNvGrpSpPr/>
          <p:nvPr/>
        </p:nvGrpSpPr>
        <p:grpSpPr>
          <a:xfrm>
            <a:off x="262073" y="3741422"/>
            <a:ext cx="6761388" cy="583474"/>
            <a:chOff x="283846" y="3322320"/>
            <a:chExt cx="6761388" cy="5834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2DC4C0E-8522-8B8B-C4BF-4580C51825CC}"/>
                </a:ext>
              </a:extLst>
            </p:cNvPr>
            <p:cNvSpPr/>
            <p:nvPr/>
          </p:nvSpPr>
          <p:spPr>
            <a:xfrm>
              <a:off x="283846" y="3322320"/>
              <a:ext cx="1267099" cy="5834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Assign Location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E7C840D-299B-EF74-2D35-89866D7FC349}"/>
                </a:ext>
              </a:extLst>
            </p:cNvPr>
            <p:cNvSpPr/>
            <p:nvPr/>
          </p:nvSpPr>
          <p:spPr>
            <a:xfrm>
              <a:off x="2109515" y="3322320"/>
              <a:ext cx="1261112" cy="5834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Move </a:t>
              </a:r>
              <a:br>
                <a:rPr lang="en-US" dirty="0"/>
              </a:br>
              <a:r>
                <a:rPr lang="en-US" dirty="0"/>
                <a:t>Asset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F09FA54-EB98-8FA4-FCF6-C6C67BCBC0D7}"/>
                </a:ext>
              </a:extLst>
            </p:cNvPr>
            <p:cNvSpPr/>
            <p:nvPr/>
          </p:nvSpPr>
          <p:spPr>
            <a:xfrm>
              <a:off x="3964440" y="3322320"/>
              <a:ext cx="1261112" cy="5834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Release Asset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A057B16-C558-B82B-6A27-06211F05329E}"/>
                </a:ext>
              </a:extLst>
            </p:cNvPr>
            <p:cNvSpPr/>
            <p:nvPr/>
          </p:nvSpPr>
          <p:spPr>
            <a:xfrm>
              <a:off x="5784122" y="3322320"/>
              <a:ext cx="1261112" cy="5834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Audit </a:t>
              </a:r>
              <a:br>
                <a:rPr lang="en-US" dirty="0"/>
              </a:br>
              <a:r>
                <a:rPr lang="en-US" dirty="0"/>
                <a:t>Asset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D3B9256-E7FA-B86C-EBCD-B4498D745D32}"/>
              </a:ext>
            </a:extLst>
          </p:cNvPr>
          <p:cNvSpPr/>
          <p:nvPr/>
        </p:nvSpPr>
        <p:spPr>
          <a:xfrm>
            <a:off x="390933" y="4820193"/>
            <a:ext cx="1009378" cy="357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 Asset</a:t>
            </a:r>
            <a:br>
              <a:rPr lang="en-US" sz="1400" dirty="0"/>
            </a:br>
            <a:r>
              <a:rPr lang="en-US" sz="1000" dirty="0"/>
              <a:t>(button)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737F8F-B5EC-84C7-2CC3-2BB963C04DED}"/>
              </a:ext>
            </a:extLst>
          </p:cNvPr>
          <p:cNvSpPr/>
          <p:nvPr/>
        </p:nvSpPr>
        <p:spPr>
          <a:xfrm>
            <a:off x="220231" y="5494016"/>
            <a:ext cx="1350781" cy="357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 Location</a:t>
            </a:r>
            <a:br>
              <a:rPr lang="en-US" sz="1400" dirty="0"/>
            </a:br>
            <a:r>
              <a:rPr lang="en-US" sz="1000" dirty="0"/>
              <a:t>(button)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E67E37-E7EC-E42E-329F-630E0B356F67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5461090" y="872489"/>
            <a:ext cx="0" cy="387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C3ABA8-DD3B-5A58-B739-758591EE17F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461090" y="1828800"/>
            <a:ext cx="0" cy="165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B71CF4-DA42-CD01-699D-CC9559D20B7A}"/>
              </a:ext>
            </a:extLst>
          </p:cNvPr>
          <p:cNvCxnSpPr>
            <a:cxnSpLocks/>
          </p:cNvCxnSpPr>
          <p:nvPr/>
        </p:nvCxnSpPr>
        <p:spPr>
          <a:xfrm>
            <a:off x="2264574" y="1994263"/>
            <a:ext cx="3360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5ADC27-FF95-3970-10DB-CD666DC6807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64574" y="1994263"/>
            <a:ext cx="0" cy="20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A7B266C-1334-8468-E96F-6E68DEBA1F19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624783" y="1994263"/>
            <a:ext cx="0" cy="20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23510B8-6165-4C73-9C91-0EF08452381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264574" y="2785111"/>
            <a:ext cx="0" cy="607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85CEC61-7101-0378-4C83-F4E30233393F}"/>
              </a:ext>
            </a:extLst>
          </p:cNvPr>
          <p:cNvCxnSpPr>
            <a:cxnSpLocks/>
          </p:cNvCxnSpPr>
          <p:nvPr/>
        </p:nvCxnSpPr>
        <p:spPr>
          <a:xfrm>
            <a:off x="895621" y="3392803"/>
            <a:ext cx="5462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648A0CB-C0C4-14B3-542D-FD6AD9DEEB4F}"/>
              </a:ext>
            </a:extLst>
          </p:cNvPr>
          <p:cNvGrpSpPr/>
          <p:nvPr/>
        </p:nvGrpSpPr>
        <p:grpSpPr>
          <a:xfrm>
            <a:off x="895621" y="3392802"/>
            <a:ext cx="5462898" cy="348619"/>
            <a:chOff x="895621" y="3116578"/>
            <a:chExt cx="5462900" cy="624844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57AFFF6-B749-4E2F-51DF-1CD55936753E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895621" y="3116578"/>
              <a:ext cx="2" cy="624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1490FB1-1C94-2BD2-8225-E030D2D1BC4E}"/>
                </a:ext>
              </a:extLst>
            </p:cNvPr>
            <p:cNvCxnSpPr>
              <a:cxnSpLocks/>
            </p:cNvCxnSpPr>
            <p:nvPr/>
          </p:nvCxnSpPr>
          <p:spPr>
            <a:xfrm>
              <a:off x="2718298" y="3116578"/>
              <a:ext cx="2" cy="624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1301399-3EFD-1B38-A20E-3FE21616A56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973" y="3116578"/>
              <a:ext cx="2" cy="624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06B3F4-6EE4-0466-95F6-CA488D0E2622}"/>
                </a:ext>
              </a:extLst>
            </p:cNvPr>
            <p:cNvCxnSpPr>
              <a:cxnSpLocks/>
            </p:cNvCxnSpPr>
            <p:nvPr/>
          </p:nvCxnSpPr>
          <p:spPr>
            <a:xfrm>
              <a:off x="6358519" y="3116578"/>
              <a:ext cx="2" cy="624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E77F946-B7F6-105A-8B64-194B5B32A489}"/>
              </a:ext>
            </a:extLst>
          </p:cNvPr>
          <p:cNvCxnSpPr>
            <a:cxnSpLocks/>
          </p:cNvCxnSpPr>
          <p:nvPr/>
        </p:nvCxnSpPr>
        <p:spPr>
          <a:xfrm>
            <a:off x="5584307" y="2785111"/>
            <a:ext cx="0" cy="28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362E24E-B36C-FA2D-ADDE-80EFA231374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95619" y="4329112"/>
            <a:ext cx="3" cy="49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9EB579D-68E1-ADED-82CC-F1C6DFEE3E3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95616" y="5177245"/>
            <a:ext cx="6" cy="31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DB775D4-5C8A-98FF-3257-72BA1C959FAC}"/>
              </a:ext>
            </a:extLst>
          </p:cNvPr>
          <p:cNvCxnSpPr>
            <a:cxnSpLocks/>
          </p:cNvCxnSpPr>
          <p:nvPr/>
        </p:nvCxnSpPr>
        <p:spPr>
          <a:xfrm>
            <a:off x="5584307" y="3071019"/>
            <a:ext cx="2946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09815F-05AA-3834-D6E4-300E9B8DC7D2}"/>
              </a:ext>
            </a:extLst>
          </p:cNvPr>
          <p:cNvCxnSpPr>
            <a:cxnSpLocks/>
          </p:cNvCxnSpPr>
          <p:nvPr/>
        </p:nvCxnSpPr>
        <p:spPr>
          <a:xfrm>
            <a:off x="8531269" y="3073400"/>
            <a:ext cx="0" cy="379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A31D0DD5-6071-F473-ED86-EBE291DA59D9}"/>
              </a:ext>
            </a:extLst>
          </p:cNvPr>
          <p:cNvSpPr/>
          <p:nvPr/>
        </p:nvSpPr>
        <p:spPr>
          <a:xfrm>
            <a:off x="8984993" y="6383383"/>
            <a:ext cx="2257770" cy="3744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01E3900-339B-3A36-43C9-DB04FD598779}"/>
              </a:ext>
            </a:extLst>
          </p:cNvPr>
          <p:cNvSpPr/>
          <p:nvPr/>
        </p:nvSpPr>
        <p:spPr>
          <a:xfrm>
            <a:off x="2177136" y="4820193"/>
            <a:ext cx="1009378" cy="357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 Asset</a:t>
            </a:r>
            <a:br>
              <a:rPr lang="en-US" sz="1400" dirty="0"/>
            </a:br>
            <a:r>
              <a:rPr lang="en-US" sz="1000" dirty="0"/>
              <a:t>(button)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7A71433-A1E2-F1D0-1E69-44A3A6289C30}"/>
              </a:ext>
            </a:extLst>
          </p:cNvPr>
          <p:cNvSpPr/>
          <p:nvPr/>
        </p:nvSpPr>
        <p:spPr>
          <a:xfrm>
            <a:off x="2006434" y="5494016"/>
            <a:ext cx="1350781" cy="357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 Location</a:t>
            </a:r>
            <a:br>
              <a:rPr lang="en-US" sz="1400" dirty="0"/>
            </a:br>
            <a:r>
              <a:rPr lang="en-US" sz="1000" dirty="0"/>
              <a:t>(button)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5AF051C-AF2F-76E9-B95D-18969B043590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2681822" y="4329112"/>
            <a:ext cx="3" cy="49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6166135-0108-0FB9-188F-C17BC312229F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2681819" y="5177245"/>
            <a:ext cx="6" cy="31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CC2356D-AF07-C538-3E81-D05663F3CFD2}"/>
              </a:ext>
            </a:extLst>
          </p:cNvPr>
          <p:cNvSpPr/>
          <p:nvPr/>
        </p:nvSpPr>
        <p:spPr>
          <a:xfrm>
            <a:off x="4007075" y="4815977"/>
            <a:ext cx="1009378" cy="357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 Asset</a:t>
            </a:r>
            <a:br>
              <a:rPr lang="en-US" sz="1400" dirty="0"/>
            </a:br>
            <a:r>
              <a:rPr lang="en-US" sz="1000" dirty="0"/>
              <a:t>(button)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E22D61D-7670-04BF-0376-FE370FFC28E3}"/>
              </a:ext>
            </a:extLst>
          </p:cNvPr>
          <p:cNvSpPr/>
          <p:nvPr/>
        </p:nvSpPr>
        <p:spPr>
          <a:xfrm>
            <a:off x="3836373" y="5489800"/>
            <a:ext cx="1350781" cy="357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 Location</a:t>
            </a:r>
            <a:br>
              <a:rPr lang="en-US" sz="1400" dirty="0"/>
            </a:br>
            <a:r>
              <a:rPr lang="en-US" sz="1000" dirty="0"/>
              <a:t>(button)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ECA6E4C-8D6A-124F-DA5A-D358ECF428FC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4511761" y="4324896"/>
            <a:ext cx="3" cy="49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CD466C0-A082-E1BF-1840-E95F7CD5F13A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4511758" y="5173029"/>
            <a:ext cx="6" cy="31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E6515D5-94A4-0F33-C023-F56E09877D1B}"/>
              </a:ext>
            </a:extLst>
          </p:cNvPr>
          <p:cNvSpPr/>
          <p:nvPr/>
        </p:nvSpPr>
        <p:spPr>
          <a:xfrm>
            <a:off x="5762349" y="5123118"/>
            <a:ext cx="1009378" cy="357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Create Audit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BD7A059-6D7E-1742-850C-8F9D85E3806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392905" y="4324896"/>
            <a:ext cx="0" cy="49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3A343C-51A1-2812-8F0C-B919DE9CF51B}"/>
              </a:ext>
            </a:extLst>
          </p:cNvPr>
          <p:cNvCxnSpPr>
            <a:cxnSpLocks/>
          </p:cNvCxnSpPr>
          <p:nvPr/>
        </p:nvCxnSpPr>
        <p:spPr>
          <a:xfrm>
            <a:off x="6262053" y="4815977"/>
            <a:ext cx="123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2C8714-5ED3-0EDB-F247-BAA1626684C0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6262053" y="4815977"/>
            <a:ext cx="4985" cy="30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34BD7C5-2DAC-3B3B-5560-A6B51CAF2A91}"/>
              </a:ext>
            </a:extLst>
          </p:cNvPr>
          <p:cNvSpPr/>
          <p:nvPr/>
        </p:nvSpPr>
        <p:spPr>
          <a:xfrm>
            <a:off x="6992370" y="5128533"/>
            <a:ext cx="1009378" cy="357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Audit Report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B9B626-08F6-55BF-6C11-1D0D71B9CF4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494353" y="4815977"/>
            <a:ext cx="2706" cy="31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773D501-467E-D7E7-A2C6-102A8F0D0811}"/>
              </a:ext>
            </a:extLst>
          </p:cNvPr>
          <p:cNvSpPr/>
          <p:nvPr/>
        </p:nvSpPr>
        <p:spPr>
          <a:xfrm>
            <a:off x="6119658" y="5698658"/>
            <a:ext cx="1654076" cy="1989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Not implemented</a:t>
            </a:r>
          </a:p>
        </p:txBody>
      </p:sp>
    </p:spTree>
    <p:extLst>
      <p:ext uri="{BB962C8B-B14F-4D97-AF65-F5344CB8AC3E}">
        <p14:creationId xmlns:p14="http://schemas.microsoft.com/office/powerpoint/2010/main" val="362702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A6414E4-E7AC-73DD-C9D4-3D50C1BCEE84}"/>
              </a:ext>
            </a:extLst>
          </p:cNvPr>
          <p:cNvGrpSpPr/>
          <p:nvPr/>
        </p:nvGrpSpPr>
        <p:grpSpPr>
          <a:xfrm>
            <a:off x="592182" y="1706881"/>
            <a:ext cx="5503818" cy="757646"/>
            <a:chOff x="914399" y="1898469"/>
            <a:chExt cx="8656321" cy="75764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CDC180F-3018-8ECC-6335-EBEFFDC01D89}"/>
                </a:ext>
              </a:extLst>
            </p:cNvPr>
            <p:cNvSpPr/>
            <p:nvPr/>
          </p:nvSpPr>
          <p:spPr>
            <a:xfrm>
              <a:off x="914399" y="1898469"/>
              <a:ext cx="2246812" cy="7576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Asset List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3A0BF01-769D-1F15-516B-4C07A9A7921B}"/>
                </a:ext>
              </a:extLst>
            </p:cNvPr>
            <p:cNvSpPr/>
            <p:nvPr/>
          </p:nvSpPr>
          <p:spPr>
            <a:xfrm>
              <a:off x="4079965" y="1898469"/>
              <a:ext cx="2246813" cy="7576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Download QR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3068F96-1188-270F-FB4E-D20256879CC8}"/>
                </a:ext>
              </a:extLst>
            </p:cNvPr>
            <p:cNvSpPr/>
            <p:nvPr/>
          </p:nvSpPr>
          <p:spPr>
            <a:xfrm>
              <a:off x="7323908" y="1898469"/>
              <a:ext cx="2246812" cy="7576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Asset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43B149-0F67-297D-F06B-8A5CCD0F366D}"/>
              </a:ext>
            </a:extLst>
          </p:cNvPr>
          <p:cNvGrpSpPr/>
          <p:nvPr/>
        </p:nvGrpSpPr>
        <p:grpSpPr>
          <a:xfrm>
            <a:off x="471222" y="3429000"/>
            <a:ext cx="4764324" cy="1336765"/>
            <a:chOff x="1121466" y="3326674"/>
            <a:chExt cx="4764324" cy="13367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C9618AD-D304-F693-6594-7ACD7229F71B}"/>
                </a:ext>
              </a:extLst>
            </p:cNvPr>
            <p:cNvGrpSpPr/>
            <p:nvPr/>
          </p:nvGrpSpPr>
          <p:grpSpPr>
            <a:xfrm>
              <a:off x="2020739" y="3326674"/>
              <a:ext cx="2704012" cy="391886"/>
              <a:chOff x="2272937" y="3317965"/>
              <a:chExt cx="2704012" cy="39188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E8E465-C67D-7755-235F-818F11383A7E}"/>
                  </a:ext>
                </a:extLst>
              </p:cNvPr>
              <p:cNvSpPr/>
              <p:nvPr/>
            </p:nvSpPr>
            <p:spPr>
              <a:xfrm>
                <a:off x="2272937" y="3317966"/>
                <a:ext cx="1062446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Asset QR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724CBC9-E099-C1BB-7EF8-3E7658D5B3EB}"/>
                  </a:ext>
                </a:extLst>
              </p:cNvPr>
              <p:cNvSpPr/>
              <p:nvPr/>
            </p:nvSpPr>
            <p:spPr>
              <a:xfrm>
                <a:off x="3914503" y="3317965"/>
                <a:ext cx="1062446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Location QR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13B74F8-36C2-AC99-75DE-9DDB83E7B6B0}"/>
                </a:ext>
              </a:extLst>
            </p:cNvPr>
            <p:cNvGrpSpPr/>
            <p:nvPr/>
          </p:nvGrpSpPr>
          <p:grpSpPr>
            <a:xfrm>
              <a:off x="1121466" y="4393474"/>
              <a:ext cx="2197708" cy="269965"/>
              <a:chOff x="1464597" y="3979818"/>
              <a:chExt cx="2197708" cy="269965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6EAB6DE-A4DA-31AF-680C-588D9AB5BCF4}"/>
                  </a:ext>
                </a:extLst>
              </p:cNvPr>
              <p:cNvSpPr/>
              <p:nvPr/>
            </p:nvSpPr>
            <p:spPr>
              <a:xfrm>
                <a:off x="1464597" y="3979818"/>
                <a:ext cx="914400" cy="2699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Generate by ID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009FBD3-BDE7-FC0A-B081-1D25803D1D78}"/>
                  </a:ext>
                </a:extLst>
              </p:cNvPr>
              <p:cNvSpPr/>
              <p:nvPr/>
            </p:nvSpPr>
            <p:spPr>
              <a:xfrm>
                <a:off x="2747905" y="3979818"/>
                <a:ext cx="914400" cy="2699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Manual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7A9CB2B-039F-40B8-7AF0-52A6BB996BED}"/>
                </a:ext>
              </a:extLst>
            </p:cNvPr>
            <p:cNvGrpSpPr/>
            <p:nvPr/>
          </p:nvGrpSpPr>
          <p:grpSpPr>
            <a:xfrm>
              <a:off x="3688082" y="4393473"/>
              <a:ext cx="2197708" cy="269965"/>
              <a:chOff x="1464597" y="3979818"/>
              <a:chExt cx="2197708" cy="269965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A1552C0-6617-ECAC-1114-5E3D7E7C68D6}"/>
                  </a:ext>
                </a:extLst>
              </p:cNvPr>
              <p:cNvSpPr/>
              <p:nvPr/>
            </p:nvSpPr>
            <p:spPr>
              <a:xfrm>
                <a:off x="1464597" y="3979818"/>
                <a:ext cx="914400" cy="2699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/>
                  <a:t>Generate by ID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A3F948A-E450-3CBD-AFB4-EF748A128EC1}"/>
                  </a:ext>
                </a:extLst>
              </p:cNvPr>
              <p:cNvSpPr/>
              <p:nvPr/>
            </p:nvSpPr>
            <p:spPr>
              <a:xfrm>
                <a:off x="2747905" y="3979818"/>
                <a:ext cx="914400" cy="2699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Manual</a:t>
                </a:r>
              </a:p>
            </p:txBody>
          </p: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7C3075E-DB52-46A3-3E99-035B80CCBF00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319174" y="2464527"/>
            <a:ext cx="1" cy="431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67EBA4-461B-7314-8C8A-DA378AEC1F89}"/>
              </a:ext>
            </a:extLst>
          </p:cNvPr>
          <p:cNvCxnSpPr>
            <a:cxnSpLocks/>
          </p:cNvCxnSpPr>
          <p:nvPr/>
        </p:nvCxnSpPr>
        <p:spPr>
          <a:xfrm>
            <a:off x="1901718" y="2886892"/>
            <a:ext cx="1751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889C89-7BC2-23E8-FB30-ED7AE94CC1E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543284" y="2886892"/>
            <a:ext cx="0" cy="54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6900A0-5DC3-B26B-BCD0-531BC351C39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901718" y="2886892"/>
            <a:ext cx="0" cy="54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9A20BEF-26DE-49F2-A5DC-02DE9DD41E1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901718" y="3820886"/>
            <a:ext cx="0" cy="243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59C869-CCA5-BE6F-A8FC-DDA63872ECC7}"/>
              </a:ext>
            </a:extLst>
          </p:cNvPr>
          <p:cNvCxnSpPr>
            <a:cxnSpLocks/>
          </p:cNvCxnSpPr>
          <p:nvPr/>
        </p:nvCxnSpPr>
        <p:spPr>
          <a:xfrm>
            <a:off x="926007" y="4064726"/>
            <a:ext cx="1285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CF0C19-31B3-9A2A-60F4-8A89C272EB3A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211730" y="4064726"/>
            <a:ext cx="0" cy="43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1E3141B-0384-4274-764F-96112B8F8B2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928422" y="4064726"/>
            <a:ext cx="0" cy="43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4ED0F59-633B-BDCD-B1A8-3D52B5B674AF}"/>
              </a:ext>
            </a:extLst>
          </p:cNvPr>
          <p:cNvCxnSpPr>
            <a:cxnSpLocks/>
          </p:cNvCxnSpPr>
          <p:nvPr/>
        </p:nvCxnSpPr>
        <p:spPr>
          <a:xfrm>
            <a:off x="3492484" y="4064725"/>
            <a:ext cx="1285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24616DA-921D-6578-CAB9-915756ADC7B2}"/>
              </a:ext>
            </a:extLst>
          </p:cNvPr>
          <p:cNvCxnSpPr>
            <a:cxnSpLocks/>
          </p:cNvCxnSpPr>
          <p:nvPr/>
        </p:nvCxnSpPr>
        <p:spPr>
          <a:xfrm>
            <a:off x="4778207" y="4064725"/>
            <a:ext cx="0" cy="43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2287239-7EB4-CDDD-A245-EB4828E529C4}"/>
              </a:ext>
            </a:extLst>
          </p:cNvPr>
          <p:cNvCxnSpPr>
            <a:cxnSpLocks/>
          </p:cNvCxnSpPr>
          <p:nvPr/>
        </p:nvCxnSpPr>
        <p:spPr>
          <a:xfrm>
            <a:off x="3494899" y="4064725"/>
            <a:ext cx="0" cy="43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6222F9-86FF-2B5C-5453-2D8A935B5DB4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543284" y="3820885"/>
            <a:ext cx="0" cy="243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7E1618-4067-8F31-AF8B-595B15C1CD6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381721" y="2464527"/>
            <a:ext cx="1" cy="435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431A8F-3E90-4CE5-B7E1-264BF65B4E46}"/>
              </a:ext>
            </a:extLst>
          </p:cNvPr>
          <p:cNvCxnSpPr>
            <a:cxnSpLocks/>
          </p:cNvCxnSpPr>
          <p:nvPr/>
        </p:nvCxnSpPr>
        <p:spPr>
          <a:xfrm>
            <a:off x="5381721" y="2900318"/>
            <a:ext cx="2702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15B8F7A-8830-D49C-74AA-4A40D3112FC9}"/>
              </a:ext>
            </a:extLst>
          </p:cNvPr>
          <p:cNvSpPr/>
          <p:nvPr/>
        </p:nvSpPr>
        <p:spPr>
          <a:xfrm>
            <a:off x="4916849" y="3446054"/>
            <a:ext cx="1062446" cy="391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Asset Manual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5629CB-C7AD-5168-8335-1431D1A0D1BF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448072" y="2900318"/>
            <a:ext cx="0" cy="54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9B2D4A-E6F0-A085-0786-48E4DBA26F1E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830469" y="2903946"/>
            <a:ext cx="4286" cy="54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BC394EF-F8E9-0E7C-26B0-1F19E92B2296}"/>
              </a:ext>
            </a:extLst>
          </p:cNvPr>
          <p:cNvSpPr/>
          <p:nvPr/>
        </p:nvSpPr>
        <p:spPr>
          <a:xfrm>
            <a:off x="6303532" y="3446054"/>
            <a:ext cx="1062446" cy="391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Download Template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24E5E8-974F-CF70-75D8-BFF9765AE87A}"/>
              </a:ext>
            </a:extLst>
          </p:cNvPr>
          <p:cNvSpPr/>
          <p:nvPr/>
        </p:nvSpPr>
        <p:spPr>
          <a:xfrm>
            <a:off x="7552950" y="3438796"/>
            <a:ext cx="1062446" cy="391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Upload File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E516C2-A869-293B-721E-1DA63261531C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084173" y="2900318"/>
            <a:ext cx="0" cy="53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C852E-DD64-6510-FE77-B66636392828}"/>
              </a:ext>
            </a:extLst>
          </p:cNvPr>
          <p:cNvCxnSpPr>
            <a:cxnSpLocks/>
          </p:cNvCxnSpPr>
          <p:nvPr/>
        </p:nvCxnSpPr>
        <p:spPr>
          <a:xfrm>
            <a:off x="8084173" y="3837939"/>
            <a:ext cx="0" cy="53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D9CC7BE-200C-B90A-5616-E67FB7EBC73C}"/>
              </a:ext>
            </a:extLst>
          </p:cNvPr>
          <p:cNvSpPr/>
          <p:nvPr/>
        </p:nvSpPr>
        <p:spPr>
          <a:xfrm>
            <a:off x="7552950" y="4376417"/>
            <a:ext cx="1062446" cy="391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To Database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13DDF54-7D7C-3007-9A2C-133B98E93B18}"/>
              </a:ext>
            </a:extLst>
          </p:cNvPr>
          <p:cNvGrpSpPr/>
          <p:nvPr/>
        </p:nvGrpSpPr>
        <p:grpSpPr>
          <a:xfrm>
            <a:off x="1306460" y="1269278"/>
            <a:ext cx="4075262" cy="437603"/>
            <a:chOff x="1306460" y="1269278"/>
            <a:chExt cx="4075262" cy="437603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156AEEF-094A-815A-B079-2A9BB5214E2E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306460" y="1282640"/>
              <a:ext cx="1" cy="424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868722B-8A1F-55E1-538D-D5D8F7BD5B88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5381721" y="1281250"/>
              <a:ext cx="1" cy="425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F777084-A469-9805-7DEB-52BFAFB33D35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3319174" y="1277985"/>
              <a:ext cx="1" cy="428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EA3F46F-251E-B900-782C-6A7E9E40B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6460" y="1269278"/>
              <a:ext cx="4075261" cy="13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464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FFA0A5C-BD04-0B78-3ACE-58F2727A8705}"/>
              </a:ext>
            </a:extLst>
          </p:cNvPr>
          <p:cNvGrpSpPr/>
          <p:nvPr/>
        </p:nvGrpSpPr>
        <p:grpSpPr>
          <a:xfrm>
            <a:off x="4764404" y="303689"/>
            <a:ext cx="1393372" cy="1525111"/>
            <a:chOff x="5294811" y="1984443"/>
            <a:chExt cx="1393372" cy="152511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1BB8621-7C29-580F-7053-892E3AB63E32}"/>
                </a:ext>
              </a:extLst>
            </p:cNvPr>
            <p:cNvSpPr/>
            <p:nvPr/>
          </p:nvSpPr>
          <p:spPr>
            <a:xfrm>
              <a:off x="5429794" y="1984443"/>
              <a:ext cx="1123406" cy="568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DE5C258-C08A-3110-54EA-4D07DD90530B}"/>
                </a:ext>
              </a:extLst>
            </p:cNvPr>
            <p:cNvSpPr/>
            <p:nvPr/>
          </p:nvSpPr>
          <p:spPr>
            <a:xfrm>
              <a:off x="5294811" y="2940754"/>
              <a:ext cx="1393372" cy="5688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Login</a:t>
              </a:r>
              <a:br>
                <a:rPr lang="en-US" dirty="0"/>
              </a:br>
              <a:r>
                <a:rPr lang="en-US" dirty="0"/>
                <a:t>(admin3)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2BA1EA92-3FCC-526A-6D35-835F6C713725}"/>
              </a:ext>
            </a:extLst>
          </p:cNvPr>
          <p:cNvSpPr/>
          <p:nvPr/>
        </p:nvSpPr>
        <p:spPr>
          <a:xfrm>
            <a:off x="4378975" y="2216311"/>
            <a:ext cx="2164230" cy="583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E67E37-E7EC-E42E-329F-630E0B356F67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5461090" y="872489"/>
            <a:ext cx="0" cy="387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C3ABA8-DD3B-5A58-B739-758591EE17F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461090" y="1828800"/>
            <a:ext cx="0" cy="165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B71CF4-DA42-CD01-699D-CC9559D20B7A}"/>
              </a:ext>
            </a:extLst>
          </p:cNvPr>
          <p:cNvCxnSpPr>
            <a:cxnSpLocks/>
          </p:cNvCxnSpPr>
          <p:nvPr/>
        </p:nvCxnSpPr>
        <p:spPr>
          <a:xfrm>
            <a:off x="2264574" y="1994263"/>
            <a:ext cx="6720419" cy="3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5ADC27-FF95-3970-10DB-CD666DC6807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461090" y="1994263"/>
            <a:ext cx="0" cy="22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23510B8-6165-4C73-9C91-0EF08452381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461090" y="2799785"/>
            <a:ext cx="0" cy="607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42C400-568B-DCC5-699F-479F4966661A}"/>
              </a:ext>
            </a:extLst>
          </p:cNvPr>
          <p:cNvGrpSpPr/>
          <p:nvPr/>
        </p:nvGrpSpPr>
        <p:grpSpPr>
          <a:xfrm>
            <a:off x="2101317" y="3758571"/>
            <a:ext cx="6761388" cy="583474"/>
            <a:chOff x="283846" y="3322320"/>
            <a:chExt cx="6761388" cy="5834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2DC4C0E-8522-8B8B-C4BF-4580C51825CC}"/>
                </a:ext>
              </a:extLst>
            </p:cNvPr>
            <p:cNvSpPr/>
            <p:nvPr/>
          </p:nvSpPr>
          <p:spPr>
            <a:xfrm>
              <a:off x="283846" y="3322320"/>
              <a:ext cx="1267099" cy="5834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Assign Location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E7C840D-299B-EF74-2D35-89866D7FC349}"/>
                </a:ext>
              </a:extLst>
            </p:cNvPr>
            <p:cNvSpPr/>
            <p:nvPr/>
          </p:nvSpPr>
          <p:spPr>
            <a:xfrm>
              <a:off x="2109515" y="3322320"/>
              <a:ext cx="1261112" cy="5834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Move </a:t>
              </a:r>
              <a:br>
                <a:rPr lang="en-US" dirty="0"/>
              </a:br>
              <a:r>
                <a:rPr lang="en-US" dirty="0"/>
                <a:t>Asset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F09FA54-EB98-8FA4-FCF6-C6C67BCBC0D7}"/>
                </a:ext>
              </a:extLst>
            </p:cNvPr>
            <p:cNvSpPr/>
            <p:nvPr/>
          </p:nvSpPr>
          <p:spPr>
            <a:xfrm>
              <a:off x="3964440" y="3322320"/>
              <a:ext cx="1261112" cy="5834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Release Asset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A057B16-C558-B82B-6A27-06211F05329E}"/>
                </a:ext>
              </a:extLst>
            </p:cNvPr>
            <p:cNvSpPr/>
            <p:nvPr/>
          </p:nvSpPr>
          <p:spPr>
            <a:xfrm>
              <a:off x="5784122" y="3322320"/>
              <a:ext cx="1261112" cy="5834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Audit </a:t>
              </a:r>
              <a:br>
                <a:rPr lang="en-US" dirty="0"/>
              </a:br>
              <a:r>
                <a:rPr lang="en-US" dirty="0"/>
                <a:t>Asset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D3B9256-E7FA-B86C-EBCD-B4498D745D32}"/>
              </a:ext>
            </a:extLst>
          </p:cNvPr>
          <p:cNvSpPr/>
          <p:nvPr/>
        </p:nvSpPr>
        <p:spPr>
          <a:xfrm>
            <a:off x="2230177" y="4837342"/>
            <a:ext cx="1009378" cy="357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 Asset</a:t>
            </a:r>
            <a:br>
              <a:rPr lang="en-US" sz="1400" dirty="0"/>
            </a:br>
            <a:r>
              <a:rPr lang="en-US" sz="1000" dirty="0"/>
              <a:t>(button)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737F8F-B5EC-84C7-2CC3-2BB963C04DED}"/>
              </a:ext>
            </a:extLst>
          </p:cNvPr>
          <p:cNvSpPr/>
          <p:nvPr/>
        </p:nvSpPr>
        <p:spPr>
          <a:xfrm>
            <a:off x="2059475" y="5511165"/>
            <a:ext cx="1350781" cy="357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 Location</a:t>
            </a:r>
            <a:br>
              <a:rPr lang="en-US" sz="1400" dirty="0"/>
            </a:br>
            <a:r>
              <a:rPr lang="en-US" sz="1000" dirty="0"/>
              <a:t>(button)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85CEC61-7101-0378-4C83-F4E30233393F}"/>
              </a:ext>
            </a:extLst>
          </p:cNvPr>
          <p:cNvCxnSpPr>
            <a:cxnSpLocks/>
          </p:cNvCxnSpPr>
          <p:nvPr/>
        </p:nvCxnSpPr>
        <p:spPr>
          <a:xfrm>
            <a:off x="2734865" y="3409952"/>
            <a:ext cx="5462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490FB1-1C94-2BD2-8225-E030D2D1BC4E}"/>
              </a:ext>
            </a:extLst>
          </p:cNvPr>
          <p:cNvCxnSpPr>
            <a:cxnSpLocks/>
          </p:cNvCxnSpPr>
          <p:nvPr/>
        </p:nvCxnSpPr>
        <p:spPr>
          <a:xfrm>
            <a:off x="2734865" y="3409951"/>
            <a:ext cx="2" cy="348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1301399-3EFD-1B38-A20E-3FE21616A56C}"/>
              </a:ext>
            </a:extLst>
          </p:cNvPr>
          <p:cNvCxnSpPr>
            <a:cxnSpLocks/>
          </p:cNvCxnSpPr>
          <p:nvPr/>
        </p:nvCxnSpPr>
        <p:spPr>
          <a:xfrm>
            <a:off x="4557539" y="3409951"/>
            <a:ext cx="2" cy="348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A06B3F4-6EE4-0466-95F6-CA488D0E2622}"/>
              </a:ext>
            </a:extLst>
          </p:cNvPr>
          <p:cNvCxnSpPr>
            <a:cxnSpLocks/>
          </p:cNvCxnSpPr>
          <p:nvPr/>
        </p:nvCxnSpPr>
        <p:spPr>
          <a:xfrm>
            <a:off x="6375085" y="3409951"/>
            <a:ext cx="2" cy="348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362E24E-B36C-FA2D-ADDE-80EFA231374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734863" y="4346261"/>
            <a:ext cx="3" cy="49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9EB579D-68E1-ADED-82CC-F1C6DFEE3E3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34860" y="5194394"/>
            <a:ext cx="6" cy="31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01E3900-339B-3A36-43C9-DB04FD598779}"/>
              </a:ext>
            </a:extLst>
          </p:cNvPr>
          <p:cNvSpPr/>
          <p:nvPr/>
        </p:nvSpPr>
        <p:spPr>
          <a:xfrm>
            <a:off x="4016380" y="4837342"/>
            <a:ext cx="1009378" cy="357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 Asset</a:t>
            </a:r>
            <a:br>
              <a:rPr lang="en-US" sz="1400" dirty="0"/>
            </a:br>
            <a:r>
              <a:rPr lang="en-US" sz="1000" dirty="0"/>
              <a:t>(button)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7A71433-A1E2-F1D0-1E69-44A3A6289C30}"/>
              </a:ext>
            </a:extLst>
          </p:cNvPr>
          <p:cNvSpPr/>
          <p:nvPr/>
        </p:nvSpPr>
        <p:spPr>
          <a:xfrm>
            <a:off x="3845678" y="5511165"/>
            <a:ext cx="1350781" cy="357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 Location</a:t>
            </a:r>
            <a:br>
              <a:rPr lang="en-US" sz="1400" dirty="0"/>
            </a:br>
            <a:r>
              <a:rPr lang="en-US" sz="1000" dirty="0"/>
              <a:t>(button)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5AF051C-AF2F-76E9-B95D-18969B043590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4521066" y="4346261"/>
            <a:ext cx="3" cy="49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6166135-0108-0FB9-188F-C17BC312229F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4521063" y="5194394"/>
            <a:ext cx="6" cy="31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CC2356D-AF07-C538-3E81-D05663F3CFD2}"/>
              </a:ext>
            </a:extLst>
          </p:cNvPr>
          <p:cNvSpPr/>
          <p:nvPr/>
        </p:nvSpPr>
        <p:spPr>
          <a:xfrm>
            <a:off x="5846319" y="4833126"/>
            <a:ext cx="1009378" cy="357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 Asset</a:t>
            </a:r>
            <a:br>
              <a:rPr lang="en-US" sz="1400" dirty="0"/>
            </a:br>
            <a:r>
              <a:rPr lang="en-US" sz="1000" dirty="0"/>
              <a:t>(button)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E22D61D-7670-04BF-0376-FE370FFC28E3}"/>
              </a:ext>
            </a:extLst>
          </p:cNvPr>
          <p:cNvSpPr/>
          <p:nvPr/>
        </p:nvSpPr>
        <p:spPr>
          <a:xfrm>
            <a:off x="5675617" y="5506949"/>
            <a:ext cx="1350781" cy="357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 Location</a:t>
            </a:r>
            <a:br>
              <a:rPr lang="en-US" sz="1400" dirty="0"/>
            </a:br>
            <a:r>
              <a:rPr lang="en-US" sz="1000" dirty="0"/>
              <a:t>(button)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ECA6E4C-8D6A-124F-DA5A-D358ECF428FC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6351005" y="4342045"/>
            <a:ext cx="3" cy="49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CD466C0-A082-E1BF-1840-E95F7CD5F13A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6351002" y="5190178"/>
            <a:ext cx="6" cy="31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E6515D5-94A4-0F33-C023-F56E09877D1B}"/>
              </a:ext>
            </a:extLst>
          </p:cNvPr>
          <p:cNvSpPr/>
          <p:nvPr/>
        </p:nvSpPr>
        <p:spPr>
          <a:xfrm>
            <a:off x="7717399" y="4833921"/>
            <a:ext cx="1009378" cy="357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Not Implemented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BD7A059-6D7E-1742-850C-8F9D85E3806A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8222085" y="4342840"/>
            <a:ext cx="3" cy="49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747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17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255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cheke</dc:creator>
  <cp:lastModifiedBy>ashutosh cheke</cp:lastModifiedBy>
  <cp:revision>3</cp:revision>
  <dcterms:created xsi:type="dcterms:W3CDTF">2023-10-27T16:57:39Z</dcterms:created>
  <dcterms:modified xsi:type="dcterms:W3CDTF">2023-11-09T03:07:44Z</dcterms:modified>
</cp:coreProperties>
</file>