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embeddedFontLst>
    <p:embeddedFont>
      <p:font typeface="Merriweather" panose="00000500000000000000" pitchFamily="2" charset="0"/>
      <p:regular r:id="rId19"/>
      <p:bold r:id="rId20"/>
      <p:italic r:id="rId21"/>
      <p:boldItalic r:id="rId22"/>
    </p:embeddedFont>
    <p:embeddedFont>
      <p:font typeface="Roboto" panose="02000000000000000000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5" d="100"/>
          <a:sy n="125" d="100"/>
        </p:scale>
        <p:origin x="114" y="28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12b7c4822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12b7c4822c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12b7c4822c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12b7c4822c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12b7c4822c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12b7c4822c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12b7c4822c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12b7c4822c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12b7c4822c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12b7c4822c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12b7c4822c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12b7c4822c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130c4ff997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130c4ff997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130c4ff997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130c4ff997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11ef7ba604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11ef7ba604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130c4ff99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130c4ff99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130c4ff997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130c4ff997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130c4ff997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130c4ff997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130c4ff997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130c4ff997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130c4ff997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130c4ff997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11ef7ba604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11ef7ba604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dc.gov/nchs/pressroom/nchs_press_releases/2024/20240618.ht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teertha/ushealthinsurancedatase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Healthcare Costs</a:t>
            </a:r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1"/>
          </p:nvPr>
        </p:nvSpPr>
        <p:spPr>
          <a:xfrm>
            <a:off x="311700" y="2429092"/>
            <a:ext cx="4242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Ian Cook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George Achempim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Nick Mincucci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Effect of smoking and age on insurance charges</a:t>
            </a:r>
            <a:endParaRPr/>
          </a:p>
        </p:txBody>
      </p:sp>
      <p:sp>
        <p:nvSpPr>
          <p:cNvPr id="127" name="Google Shape;127;p22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Shows that both smoking and age play a role in the increase of insurance charges</a:t>
            </a:r>
            <a:endParaRPr sz="1700"/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4400" y="2339571"/>
            <a:ext cx="4166400" cy="26903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Effect of age on insurance charges</a:t>
            </a:r>
            <a:endParaRPr/>
          </a:p>
        </p:txBody>
      </p:sp>
      <p:sp>
        <p:nvSpPr>
          <p:cNvPr id="134" name="Google Shape;134;p23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As age increases, so do insurance costs.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However, it seems that 56-65 has less extreme costs than most of the younger groups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endParaRPr sz="1700"/>
          </a:p>
        </p:txBody>
      </p:sp>
      <p:pic>
        <p:nvPicPr>
          <p:cNvPr id="135" name="Google Shape;13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2450" y="2105575"/>
            <a:ext cx="4811549" cy="297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Impact of region on insurance charges</a:t>
            </a:r>
            <a:endParaRPr/>
          </a:p>
        </p:txBody>
      </p:sp>
      <p:sp>
        <p:nvSpPr>
          <p:cNvPr id="141" name="Google Shape;141;p2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23922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On average, the charges per customer are very minimally impacted by region. 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leads us to believe that region is not a great predictor of charges.</a:t>
            </a:r>
            <a:endParaRPr/>
          </a:p>
        </p:txBody>
      </p:sp>
      <p:pic>
        <p:nvPicPr>
          <p:cNvPr id="142" name="Google Shape;14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6852" y="473775"/>
            <a:ext cx="1774225" cy="415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Dependants and insurance charges</a:t>
            </a:r>
            <a:endParaRPr/>
          </a:p>
        </p:txBody>
      </p:sp>
      <p:sp>
        <p:nvSpPr>
          <p:cNvPr id="148" name="Google Shape;148;p25"/>
          <p:cNvSpPr txBox="1">
            <a:spLocks noGrp="1"/>
          </p:cNvSpPr>
          <p:nvPr>
            <p:ph type="body" idx="1"/>
          </p:nvPr>
        </p:nvSpPr>
        <p:spPr>
          <a:xfrm>
            <a:off x="4644675" y="1101050"/>
            <a:ext cx="4166400" cy="220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Number of dependants does not seem to be a great predictor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One would expect each additional child to increase costs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49" name="Google Shape;14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40175"/>
            <a:ext cx="4492274" cy="325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attribute has the greatest impact on insurance charges?</a:t>
            </a:r>
            <a:endParaRPr/>
          </a:p>
        </p:txBody>
      </p:sp>
      <p:sp>
        <p:nvSpPr>
          <p:cNvPr id="155" name="Google Shape;155;p26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Age and smoking status have the largest impact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Region does not seem to be a great predictor of insurance charges</a:t>
            </a:r>
            <a:endParaRPr sz="1700"/>
          </a:p>
        </p:txBody>
      </p:sp>
      <p:pic>
        <p:nvPicPr>
          <p:cNvPr id="156" name="Google Shape;15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3675" y="2330750"/>
            <a:ext cx="4882325" cy="281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62" name="Google Shape;162;p27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Age and smoking status were the highest predictors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Region is not a reliable predictor of insurance charges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Children do not linearly impact costs of insurance</a:t>
            </a:r>
            <a:endParaRPr sz="1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</a:t>
            </a:r>
            <a:endParaRPr/>
          </a:p>
        </p:txBody>
      </p:sp>
      <p:sp>
        <p:nvSpPr>
          <p:cNvPr id="168" name="Google Shape;168;p28"/>
          <p:cNvSpPr txBox="1">
            <a:spLocks noGrp="1"/>
          </p:cNvSpPr>
          <p:nvPr>
            <p:ph type="body" idx="1"/>
          </p:nvPr>
        </p:nvSpPr>
        <p:spPr>
          <a:xfrm>
            <a:off x="4636825" y="1603200"/>
            <a:ext cx="4166400" cy="295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Only one year of data was collected.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Not an abundance of data to analyze and to add to the modeling.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Healthcare costs is a multi-factor issue with contributing factors affecting the outcome such as pre-existing conditions, income level, education etc. This data only looked at a few contributing factors.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Potential bias in the regional and demographic representation.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In the US 1 in 10 or (33.2 million people) had no health insurance coverage in 2019</a:t>
            </a:r>
            <a:endParaRPr sz="1200">
              <a:solidFill>
                <a:srgbClr val="000000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The population of uninsured US residents reduced to 25 million individuals in 2023</a:t>
            </a:r>
            <a:endParaRPr sz="1200">
              <a:solidFill>
                <a:srgbClr val="000000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Policy measures such as the expansion of Medicaid, and enhanced subsidies under the Affordable Care Act have played a role in total insured</a:t>
            </a:r>
            <a:endParaRPr sz="1200">
              <a:solidFill>
                <a:srgbClr val="000000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Racial and ethnic disparities in health insurance coverage persist throughout the US</a:t>
            </a:r>
            <a:endParaRPr sz="1200">
              <a:solidFill>
                <a:srgbClr val="000000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For instance, 1 in 4 Hispanic adults aged 18–64 (24.8%) are uninsured as of 2023</a:t>
            </a:r>
            <a:endParaRPr sz="12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    </a:t>
            </a:r>
            <a:endParaRPr sz="12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  Source: </a:t>
            </a:r>
            <a:r>
              <a:rPr lang="en" sz="1200" u="sng">
                <a:solidFill>
                  <a:schemeClr val="hlink"/>
                </a:solidFill>
                <a:hlinkClick r:id="rId3"/>
              </a:rPr>
              <a:t>U.S. Uninsured Rate Drops by 26% Since 2019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Questions	</a:t>
            </a:r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6400"/>
              <a:t>Does smoking lead to higher insurance charges?</a:t>
            </a:r>
            <a:endParaRPr sz="640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6400"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6400"/>
              <a:t>What are the effects of age on insurance charges?</a:t>
            </a:r>
            <a:endParaRPr sz="640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6400"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6400"/>
              <a:t>Is region a reliable predictor for charges?</a:t>
            </a:r>
            <a:endParaRPr sz="640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6400"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6400"/>
              <a:t>Do dependents linearly increase costs?</a:t>
            </a:r>
            <a:endParaRPr sz="640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6400"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6400"/>
              <a:t>What attribute(s) have the most effect on insurance charges?</a:t>
            </a:r>
            <a:endParaRPr sz="640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90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90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9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 Health Insurance Dataset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https://www.kaggle.com/datasets/teertha/ushealthinsurancedataset</a:t>
            </a:r>
            <a:endParaRPr sz="11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dataset to be used contains over 1300 rows of insured data, where the Insurance charges are given against the following attributes of the insured: Age, Sex, BMI, Number of Children, Smoker and Region.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 and Standardization</a:t>
            </a:r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9901" y="500925"/>
            <a:ext cx="5162576" cy="161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9000" y="2473100"/>
            <a:ext cx="5709175" cy="217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Standardization (cont.)</a:t>
            </a:r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Pre- and post- standardization:</a:t>
            </a: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4675" y="1062350"/>
            <a:ext cx="4225750" cy="169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4663" y="2934175"/>
            <a:ext cx="2172369" cy="182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Model </a:t>
            </a:r>
            <a:endParaRPr/>
          </a:p>
        </p:txBody>
      </p:sp>
      <p:sp>
        <p:nvSpPr>
          <p:cNvPr id="105" name="Google Shape;105;p19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8200" y="1101700"/>
            <a:ext cx="7476325" cy="367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Optimized Model</a:t>
            </a:r>
            <a:endParaRPr/>
          </a:p>
        </p:txBody>
      </p:sp>
      <p:sp>
        <p:nvSpPr>
          <p:cNvPr id="112" name="Google Shape;112;p20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25" y="1078100"/>
            <a:ext cx="6461799" cy="306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5525" y="417100"/>
            <a:ext cx="3657600" cy="123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Effect of smoking on insurance charges</a:t>
            </a:r>
            <a:endParaRPr/>
          </a:p>
        </p:txBody>
      </p:sp>
      <p:sp>
        <p:nvSpPr>
          <p:cNvPr id="120" name="Google Shape;120;p21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Smokers, on average, have higher insurance charges based solely on their status as smokers.</a:t>
            </a:r>
            <a:endParaRPr sz="18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6375" y="2093700"/>
            <a:ext cx="4998951" cy="272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493</Words>
  <Application>Microsoft Office PowerPoint</Application>
  <PresentationFormat>On-screen Show (16:9)</PresentationFormat>
  <Paragraphs>62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Merriweather</vt:lpstr>
      <vt:lpstr>Roboto</vt:lpstr>
      <vt:lpstr>Paradigm</vt:lpstr>
      <vt:lpstr>Predicting Healthcare Costs</vt:lpstr>
      <vt:lpstr>Background</vt:lpstr>
      <vt:lpstr>Research Questions </vt:lpstr>
      <vt:lpstr>Dataset</vt:lpstr>
      <vt:lpstr>Data Cleaning and Standardization</vt:lpstr>
      <vt:lpstr>Standardization (cont.)</vt:lpstr>
      <vt:lpstr>Initial Model </vt:lpstr>
      <vt:lpstr>Optimized Model</vt:lpstr>
      <vt:lpstr>Effect of smoking on insurance charges</vt:lpstr>
      <vt:lpstr>Effect of smoking and age on insurance charges</vt:lpstr>
      <vt:lpstr>Effect of age on insurance charges</vt:lpstr>
      <vt:lpstr>Impact of region on insurance charges</vt:lpstr>
      <vt:lpstr>Dependants and insurance charges</vt:lpstr>
      <vt:lpstr>What attribute has the greatest impact on insurance charges?</vt:lpstr>
      <vt:lpstr>Summary</vt:lpstr>
      <vt:lpstr>Limitations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Kate Ormiston</dc:creator>
  <cp:lastModifiedBy>Ormiston, Kate</cp:lastModifiedBy>
  <cp:revision>1</cp:revision>
  <dcterms:modified xsi:type="dcterms:W3CDTF">2024-11-08T01:17:01Z</dcterms:modified>
</cp:coreProperties>
</file>