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2b7c482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2b7c482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2b7c482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2b7c482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2b7c4822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2b7c4822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2b7c4822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2b7c4822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2b7c482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2b7c482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2b7c4822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2b7c4822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30c4ff99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30c4ff99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30c4ff9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30c4ff9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1ef7ba60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1ef7ba60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30c4ff9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30c4ff9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30c4ff99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30c4ff99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30c4ff99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30c4ff99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0c4ff99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30c4ff99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30c4ff99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30c4ff99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1ef7ba6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1ef7ba6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pressroom/nchs_press_releases/2024/20240618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eertha/ushealthinsurance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Healthcare Costs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97964" y="1747605"/>
            <a:ext cx="4242600" cy="12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Ian Cook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George Achempim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Nick Mincucci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Effect of smoking and age on insurance charges</a:t>
            </a:r>
            <a:endParaRPr dirty="0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445893" y="500925"/>
            <a:ext cx="4166400" cy="1518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Shows that both smoking and age play a role in the increase of insurance charges</a:t>
            </a:r>
            <a:endParaRPr sz="1700" dirty="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764" y="2202513"/>
            <a:ext cx="4930320" cy="271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age on insurance charges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 age increases, so do insurance costs.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However, it seems that 56-65 has less extreme costs than most of the younger groups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sz="17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451" y="2089673"/>
            <a:ext cx="4811549" cy="29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region on insurance charges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23922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average, the charges per customer are very minimally impacted by region.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leads us to believe that region is not a great predictor of charges.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852" y="473775"/>
            <a:ext cx="177422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Dependants and insurance charges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4644675" y="1101050"/>
            <a:ext cx="4166400" cy="22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dependants does not seem to be a great predictor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would expect each additional child to increase costs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0175"/>
            <a:ext cx="4492274" cy="32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attribute has the greatest impact on insurance charges?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Age and smoking status have the largest impact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Region does not seem to be a great predictor of insurance charges</a:t>
            </a:r>
            <a:endParaRPr sz="17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675" y="2330750"/>
            <a:ext cx="4882325" cy="28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Age and smoking status were the highest predictors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Region is not a reliable predictor of insurance charges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Children do not linearly impact costs of insurance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636825" y="1603200"/>
            <a:ext cx="4166400" cy="29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one year of data was collected.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an abundance of data to analyze and to add to the modeling.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Healthcare costs is a multi-factor issue with contributing factors affecting the outcome such as pre-existing conditions, income level, education etc. This data only looked at a few contributing factors.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 bias in the regional and demographic representation.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A16235-876C-62F0-B3BD-16716BB642C0}"/>
              </a:ext>
            </a:extLst>
          </p:cNvPr>
          <p:cNvSpPr/>
          <p:nvPr/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  <a:buChar char="•"/>
            </a:pPr>
            <a:r>
              <a:rPr lang="en-US" dirty="0"/>
              <a:t>In the US 1 in 10 or (33.2 million people) had no health insurance coverage in 2019</a:t>
            </a:r>
            <a:endParaRPr lang="en-GI" dirty="0"/>
          </a:p>
          <a:p>
            <a:pPr lvl="0">
              <a:lnSpc>
                <a:spcPct val="150000"/>
              </a:lnSpc>
              <a:buChar char="•"/>
            </a:pPr>
            <a:r>
              <a:rPr lang="en-US" dirty="0"/>
              <a:t>The population of uninsured US residents reduced to 25 million individuals in 2023</a:t>
            </a:r>
            <a:endParaRPr lang="en-GI" dirty="0"/>
          </a:p>
          <a:p>
            <a:pPr lvl="0">
              <a:lnSpc>
                <a:spcPct val="150000"/>
              </a:lnSpc>
              <a:buChar char="•"/>
            </a:pPr>
            <a:r>
              <a:rPr lang="en-US" dirty="0"/>
              <a:t>Policy measures such as the expansion of Medicaid, and enhanced subsidies under the Affordable Care Act have played a role in total insured</a:t>
            </a:r>
            <a:endParaRPr lang="en-GI" dirty="0"/>
          </a:p>
          <a:p>
            <a:pPr lvl="0">
              <a:lnSpc>
                <a:spcPct val="150000"/>
              </a:lnSpc>
              <a:buChar char="•"/>
            </a:pPr>
            <a:r>
              <a:rPr lang="en-US" dirty="0"/>
              <a:t>Racial and ethnic disparities in health insurance coverage persist throughout the US</a:t>
            </a:r>
            <a:endParaRPr lang="en-GI" dirty="0"/>
          </a:p>
          <a:p>
            <a:pPr lvl="0">
              <a:lnSpc>
                <a:spcPct val="150000"/>
              </a:lnSpc>
              <a:buChar char="•"/>
            </a:pPr>
            <a:r>
              <a:rPr lang="en-US" dirty="0"/>
              <a:t>For instance, 1 in 4 Hispanic adults aged 18–64 (24.8%) are uninsured as of 2023</a:t>
            </a:r>
            <a:endParaRPr lang="en-GI" dirty="0"/>
          </a:p>
          <a:p>
            <a:pPr lvl="0">
              <a:buChar char="•"/>
            </a:pPr>
            <a:endParaRPr lang="en-GI" dirty="0"/>
          </a:p>
          <a:p>
            <a:pPr lvl="0"/>
            <a:r>
              <a:rPr lang="en-US" dirty="0"/>
              <a:t>Source: </a:t>
            </a:r>
            <a:r>
              <a:rPr lang="en-US" dirty="0">
                <a:hlinkClick r:id="rId3"/>
              </a:rPr>
              <a:t>U.S. Uninsured Rate Drops by 26% Since 2019</a:t>
            </a:r>
            <a:endParaRPr lang="en-GI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	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341412" y="500925"/>
            <a:ext cx="4469663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 dirty="0"/>
              <a:t>Does smoking lead to higher insurance charges?</a:t>
            </a:r>
            <a:endParaRPr sz="6400" dirty="0"/>
          </a:p>
          <a:p>
            <a:pPr marL="457200" lvl="0" indent="-33020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 dirty="0"/>
              <a:t>What are the effects of age on insurance charges?</a:t>
            </a:r>
            <a:endParaRPr sz="6400" dirty="0"/>
          </a:p>
          <a:p>
            <a:pPr marL="457200" lvl="0" indent="-33020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 dirty="0"/>
              <a:t>Is region a reliable predictor for charges?</a:t>
            </a:r>
            <a:endParaRPr sz="6400" dirty="0"/>
          </a:p>
          <a:p>
            <a:pPr marL="457200" lvl="0" indent="-33020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 dirty="0"/>
              <a:t>Do dependents linearly increase costs?</a:t>
            </a:r>
            <a:endParaRPr sz="6400" dirty="0"/>
          </a:p>
          <a:p>
            <a:pPr marL="457200" lvl="0" indent="-33020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 dirty="0"/>
              <a:t>What attribute(s) have the most effect on insurance charges?</a:t>
            </a:r>
            <a:endParaRPr sz="64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 Health Insurance Dataset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https://www.kaggle.com/datasets/teertha/ushealthinsurancedataset</a:t>
            </a:r>
            <a:endParaRPr sz="11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dataset to be used contains over 1300 rows of insured data, where the Insurance charges are given against the following attributes of the insured: Age, Sex, BMI, Number of Children, Smoker and Region.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Standardization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948" y="612250"/>
            <a:ext cx="5407954" cy="167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703" y="2571750"/>
            <a:ext cx="5877207" cy="2314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 (cont.)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Pre- and post- standardization: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062350"/>
            <a:ext cx="4225750" cy="16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63" y="2934175"/>
            <a:ext cx="2172369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771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Model </a:t>
            </a:r>
            <a:endParaRPr dirty="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666" y="1335819"/>
            <a:ext cx="7850242" cy="361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Model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38" y="1532225"/>
            <a:ext cx="6461799" cy="3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303" y="663591"/>
            <a:ext cx="36576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smoking on insurance charges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Smokers, on average, have higher insurance charges based solely on their status as smokers.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40" y="2218413"/>
            <a:ext cx="5129044" cy="269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491</Words>
  <Application>Microsoft Office PowerPoint</Application>
  <PresentationFormat>On-screen Show (16:9)</PresentationFormat>
  <Paragraphs>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Merriweather</vt:lpstr>
      <vt:lpstr>Arial</vt:lpstr>
      <vt:lpstr>Roboto</vt:lpstr>
      <vt:lpstr>Paradigm</vt:lpstr>
      <vt:lpstr>Predicting Healthcare Costs</vt:lpstr>
      <vt:lpstr>Background</vt:lpstr>
      <vt:lpstr>Research Questions </vt:lpstr>
      <vt:lpstr>Dataset</vt:lpstr>
      <vt:lpstr>Data Cleaning and Standardization</vt:lpstr>
      <vt:lpstr>Standardization (cont.)</vt:lpstr>
      <vt:lpstr>Initial Model </vt:lpstr>
      <vt:lpstr>Optimized Model</vt:lpstr>
      <vt:lpstr>Effect of smoking on insurance charges</vt:lpstr>
      <vt:lpstr>Effect of smoking and age on insurance charges</vt:lpstr>
      <vt:lpstr>Effect of age on insurance charges</vt:lpstr>
      <vt:lpstr>Impact of region on insurance charges</vt:lpstr>
      <vt:lpstr>Dependants and insurance charges</vt:lpstr>
      <vt:lpstr>What attribute has the greatest impact on insurance charges?</vt:lpstr>
      <vt:lpstr>Summary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Kate Ormiston</dc:creator>
  <cp:lastModifiedBy>Ross, Akyshia</cp:lastModifiedBy>
  <cp:revision>2</cp:revision>
  <dcterms:modified xsi:type="dcterms:W3CDTF">2024-11-08T02:19:51Z</dcterms:modified>
</cp:coreProperties>
</file>