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4BB4-B51F-43BD-8F5F-F778F14F00FD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6B78-1893-4635-A6A2-F8042BAE0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8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6B78-1893-4635-A6A2-F8042BAE0E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43607" y="1052736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job_id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card_id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83968" y="1053682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user_id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hobby_id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64288" y="1052736"/>
            <a:ext cx="1440160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name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description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43607" y="4198370"/>
            <a:ext cx="1440160" cy="175091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level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283968" y="4245429"/>
            <a:ext cx="1440160" cy="1703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description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7772" y="5486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5248" y="502274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ser_hobby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9631" y="6180353"/>
            <a:ext cx="58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card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0196" y="34078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1:N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88453" y="54868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hobby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1"/>
            <a:endCxn id="4" idx="3"/>
          </p:cNvCxnSpPr>
          <p:nvPr/>
        </p:nvCxnSpPr>
        <p:spPr>
          <a:xfrm flipH="1">
            <a:off x="2783767" y="2204864"/>
            <a:ext cx="438052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4" idx="2"/>
          </p:cNvCxnSpPr>
          <p:nvPr/>
        </p:nvCxnSpPr>
        <p:spPr>
          <a:xfrm flipV="1">
            <a:off x="2063687" y="3356992"/>
            <a:ext cx="0" cy="84043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4" idx="2"/>
          </p:cNvCxnSpPr>
          <p:nvPr/>
        </p:nvCxnSpPr>
        <p:spPr>
          <a:xfrm flipH="1" flipV="1">
            <a:off x="2063687" y="3356992"/>
            <a:ext cx="2940361" cy="88749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636" y="61803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job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45557" y="36410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1:1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08534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N:N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40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9512" y="3032956"/>
            <a:ext cx="1440160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Mybatis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常见标签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15771" y="476672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41328" y="5258577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参数定义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39864" y="4431145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常量定义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41328" y="3263420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动态</a:t>
            </a:r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5771" y="1883915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级联关系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624314" y="800708"/>
            <a:ext cx="787446" cy="5630974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301863" y="51154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select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13131" y="881614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update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313131" y="1313602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delete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301863" y="484169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insert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301863" y="1859844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association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301863" y="2291832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301863" y="2779961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13131" y="3610421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et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where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313131" y="4042409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foreach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301863" y="3212976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choose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01863" y="4585537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85200" y="5437038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resultMap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439864" y="6107646"/>
            <a:ext cx="1440160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缓存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313131" y="6431682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cache-ref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4313131" y="5945355"/>
            <a:ext cx="1440160" cy="3481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cache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3855931" y="225207"/>
            <a:ext cx="433280" cy="126244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882802" y="1950528"/>
            <a:ext cx="433280" cy="515357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3851920" y="6107646"/>
            <a:ext cx="433280" cy="602632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3868583" y="2958450"/>
            <a:ext cx="433280" cy="1258012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>
            <a:off x="3902439" y="4599776"/>
            <a:ext cx="433280" cy="319627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>
            <a:off x="3902439" y="5437038"/>
            <a:ext cx="433280" cy="319627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Office PowerPoint</Application>
  <PresentationFormat>全屏显示(4:3)</PresentationFormat>
  <Paragraphs>51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6</cp:revision>
  <dcterms:created xsi:type="dcterms:W3CDTF">2018-12-18T11:40:35Z</dcterms:created>
  <dcterms:modified xsi:type="dcterms:W3CDTF">2018-12-18T15:12:10Z</dcterms:modified>
</cp:coreProperties>
</file>