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E4BB4-B51F-43BD-8F5F-F778F14F00F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6B78-1893-4635-A6A2-F8042BAE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8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02308" y="734924"/>
            <a:ext cx="1440160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79660" y="734924"/>
            <a:ext cx="1440160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user_id</a:t>
            </a: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Index_type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6473" y="31918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92169" y="319186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user_index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1"/>
            <a:endCxn id="4" idx="3"/>
          </p:cNvCxnSpPr>
          <p:nvPr/>
        </p:nvCxnSpPr>
        <p:spPr>
          <a:xfrm flipH="1">
            <a:off x="3442468" y="1887052"/>
            <a:ext cx="243719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9535" y="152910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:N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219866" y="3862362"/>
            <a:ext cx="1149254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</a:p>
          <a:p>
            <a:pPr algn="ctr"/>
            <a:r>
              <a:rPr lang="en-US" altLang="zh-CN" dirty="0" err="1">
                <a:solidFill>
                  <a:srgbClr val="C00000"/>
                </a:solidFill>
              </a:rPr>
              <a:t>u</a:t>
            </a:r>
            <a:r>
              <a:rPr lang="en-US" altLang="zh-CN" dirty="0" err="1" smtClean="0">
                <a:solidFill>
                  <a:srgbClr val="C00000"/>
                </a:solidFill>
              </a:rPr>
              <a:t>ser_id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err="1">
                <a:solidFill>
                  <a:srgbClr val="C00000"/>
                </a:solidFill>
              </a:rPr>
              <a:t>f</a:t>
            </a:r>
            <a:r>
              <a:rPr lang="en-US" altLang="zh-CN" dirty="0" err="1" smtClean="0">
                <a:solidFill>
                  <a:srgbClr val="C00000"/>
                </a:solidFill>
              </a:rPr>
              <a:t>ood_id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92813" y="3865151"/>
            <a:ext cx="1092415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703" y="6248665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user_food_history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4674" y="6248718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food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351963" y="5014490"/>
            <a:ext cx="74085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18319" y="464716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N:1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2" idx="0"/>
            <a:endCxn id="4" idx="2"/>
          </p:cNvCxnSpPr>
          <p:nvPr/>
        </p:nvCxnSpPr>
        <p:spPr>
          <a:xfrm flipV="1">
            <a:off x="1794493" y="3039180"/>
            <a:ext cx="927895" cy="82318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313748" y="3865151"/>
            <a:ext cx="1076440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</a:p>
          <a:p>
            <a:pPr algn="ctr"/>
            <a:r>
              <a:rPr lang="en-US" altLang="zh-CN" dirty="0" err="1">
                <a:solidFill>
                  <a:srgbClr val="C00000"/>
                </a:solidFill>
              </a:rPr>
              <a:t>u</a:t>
            </a:r>
            <a:r>
              <a:rPr lang="en-US" altLang="zh-CN" dirty="0" err="1" smtClean="0">
                <a:solidFill>
                  <a:srgbClr val="C00000"/>
                </a:solidFill>
              </a:rPr>
              <a:t>ser_id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sport_id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31037" y="3865151"/>
            <a:ext cx="1112274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62848" y="6249448"/>
            <a:ext cx="19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user_sport_history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319819" y="624950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sport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endCxn id="41" idx="3"/>
          </p:cNvCxnSpPr>
          <p:nvPr/>
        </p:nvCxnSpPr>
        <p:spPr>
          <a:xfrm flipH="1">
            <a:off x="6390188" y="5017279"/>
            <a:ext cx="74085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98858" y="464794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N:1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1" idx="0"/>
            <a:endCxn id="4" idx="2"/>
          </p:cNvCxnSpPr>
          <p:nvPr/>
        </p:nvCxnSpPr>
        <p:spPr>
          <a:xfrm flipH="1" flipV="1">
            <a:off x="2722388" y="3039180"/>
            <a:ext cx="3129580" cy="82597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2566" y="314246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:N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404423" y="312650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:N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40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29</Words>
  <Application>Microsoft Office PowerPoint</Application>
  <PresentationFormat>全屏显示(4:3)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12</cp:revision>
  <dcterms:created xsi:type="dcterms:W3CDTF">2018-12-18T11:40:35Z</dcterms:created>
  <dcterms:modified xsi:type="dcterms:W3CDTF">2019-01-08T06:29:45Z</dcterms:modified>
</cp:coreProperties>
</file>