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E4BB4-B51F-43BD-8F5F-F778F14F00FD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6B78-1893-4635-A6A2-F8042BAE0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8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43607" y="1052736"/>
            <a:ext cx="1440160" cy="2304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id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283968" y="1053682"/>
            <a:ext cx="1440160" cy="2304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id</a:t>
            </a: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user_id</a:t>
            </a: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Index_type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164288" y="1052736"/>
            <a:ext cx="1440160" cy="2304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id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en-US" altLang="zh-CN" dirty="0" smtClean="0">
                <a:solidFill>
                  <a:srgbClr val="C00000"/>
                </a:solidFill>
              </a:rPr>
              <a:t>ype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7772" y="54868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55248" y="502274"/>
            <a:ext cx="121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user_index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68782" y="548680"/>
            <a:ext cx="123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Index_type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endCxn id="4" idx="3"/>
          </p:cNvCxnSpPr>
          <p:nvPr/>
        </p:nvCxnSpPr>
        <p:spPr>
          <a:xfrm flipH="1" flipV="1">
            <a:off x="2783767" y="2204864"/>
            <a:ext cx="1500201" cy="94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08534" y="183553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:N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6" idx="1"/>
          </p:cNvCxnSpPr>
          <p:nvPr/>
        </p:nvCxnSpPr>
        <p:spPr>
          <a:xfrm flipH="1" flipV="1">
            <a:off x="5724129" y="2203918"/>
            <a:ext cx="1440159" cy="94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87567" y="186498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N:1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40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9</cp:revision>
  <dcterms:created xsi:type="dcterms:W3CDTF">2018-12-18T11:40:35Z</dcterms:created>
  <dcterms:modified xsi:type="dcterms:W3CDTF">2018-12-19T04:42:02Z</dcterms:modified>
</cp:coreProperties>
</file>