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6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E4BB4-B51F-43BD-8F5F-F778F14F00FD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86B78-1893-4635-A6A2-F8042BAE0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486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343607" y="1268596"/>
            <a:ext cx="1440160" cy="15032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i</a:t>
            </a:r>
            <a:r>
              <a:rPr lang="en-US" altLang="zh-CN" dirty="0" smtClean="0">
                <a:solidFill>
                  <a:srgbClr val="C00000"/>
                </a:solidFill>
              </a:rPr>
              <a:t>d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d</a:t>
            </a:r>
            <a:r>
              <a:rPr lang="en-US" altLang="zh-CN" dirty="0" smtClean="0">
                <a:solidFill>
                  <a:srgbClr val="C00000"/>
                </a:solidFill>
              </a:rPr>
              <a:t>octor_id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83584" y="89926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user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endCxn id="4" idx="3"/>
          </p:cNvCxnSpPr>
          <p:nvPr/>
        </p:nvCxnSpPr>
        <p:spPr>
          <a:xfrm flipH="1">
            <a:off x="2783767" y="2020198"/>
            <a:ext cx="1428193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08534" y="165086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:N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4211960" y="1268596"/>
            <a:ext cx="1440160" cy="15032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id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6502" y="899264"/>
            <a:ext cx="80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doctor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2936167" y="3861048"/>
            <a:ext cx="1440160" cy="15032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i</a:t>
            </a:r>
            <a:r>
              <a:rPr lang="en-US" altLang="zh-CN" dirty="0" smtClean="0">
                <a:solidFill>
                  <a:srgbClr val="C00000"/>
                </a:solidFill>
              </a:rPr>
              <a:t>d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u</a:t>
            </a:r>
            <a:r>
              <a:rPr lang="en-US" altLang="zh-CN" dirty="0" smtClean="0">
                <a:solidFill>
                  <a:srgbClr val="C00000"/>
                </a:solidFill>
              </a:rPr>
              <a:t>ser_id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91632" y="5364252"/>
            <a:ext cx="92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account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4" idx="2"/>
          </p:cNvCxnSpPr>
          <p:nvPr/>
        </p:nvCxnSpPr>
        <p:spPr>
          <a:xfrm>
            <a:off x="2063687" y="2771800"/>
            <a:ext cx="1582936" cy="108924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2"/>
            <a:endCxn id="21" idx="0"/>
          </p:cNvCxnSpPr>
          <p:nvPr/>
        </p:nvCxnSpPr>
        <p:spPr>
          <a:xfrm flipH="1">
            <a:off x="3656247" y="2771800"/>
            <a:ext cx="1275793" cy="108924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27974" y="314113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:N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360523" y="313175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:N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40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14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10</cp:revision>
  <dcterms:created xsi:type="dcterms:W3CDTF">2018-12-18T11:40:35Z</dcterms:created>
  <dcterms:modified xsi:type="dcterms:W3CDTF">2019-01-08T12:14:26Z</dcterms:modified>
</cp:coreProperties>
</file>