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8" y="3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DAF6-B3D8-46A5-9FD6-FD8A2CB17C7B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0D8E-C515-43BD-B3ED-5EC973D5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3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DAF6-B3D8-46A5-9FD6-FD8A2CB17C7B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0D8E-C515-43BD-B3ED-5EC973D5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4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DAF6-B3D8-46A5-9FD6-FD8A2CB17C7B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0D8E-C515-43BD-B3ED-5EC973D5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20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DAF6-B3D8-46A5-9FD6-FD8A2CB17C7B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0D8E-C515-43BD-B3ED-5EC973D5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0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DAF6-B3D8-46A5-9FD6-FD8A2CB17C7B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0D8E-C515-43BD-B3ED-5EC973D5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9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DAF6-B3D8-46A5-9FD6-FD8A2CB17C7B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0D8E-C515-43BD-B3ED-5EC973D5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5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DAF6-B3D8-46A5-9FD6-FD8A2CB17C7B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0D8E-C515-43BD-B3ED-5EC973D5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DAF6-B3D8-46A5-9FD6-FD8A2CB17C7B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0D8E-C515-43BD-B3ED-5EC973D5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DAF6-B3D8-46A5-9FD6-FD8A2CB17C7B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0D8E-C515-43BD-B3ED-5EC973D5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DAF6-B3D8-46A5-9FD6-FD8A2CB17C7B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0D8E-C515-43BD-B3ED-5EC973D5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7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DAF6-B3D8-46A5-9FD6-FD8A2CB17C7B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0D8E-C515-43BD-B3ED-5EC973D5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9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9DAF6-B3D8-46A5-9FD6-FD8A2CB17C7B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B0D8E-C515-43BD-B3ED-5EC973D5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3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thirupu\Desktop\session-profiles-hierarch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65138"/>
            <a:ext cx="5888037" cy="592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6687532" y="914400"/>
            <a:ext cx="2209800" cy="1371600"/>
          </a:xfrm>
          <a:prstGeom prst="wedgeRoundRectCallout">
            <a:avLst>
              <a:gd name="adj1" fmla="val -131751"/>
              <a:gd name="adj2" fmla="val 907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/>
              <a:t>Hierarchical Sessions</a:t>
            </a:r>
          </a:p>
          <a:p>
            <a:pPr algn="ctr"/>
            <a:r>
              <a:rPr lang="en-US" sz="1500" dirty="0" smtClean="0"/>
              <a:t>Just drag-drop sessions to create sessions in tree hierarchy</a:t>
            </a:r>
            <a:endParaRPr lang="en-US" sz="15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700101" y="2438400"/>
            <a:ext cx="2209800" cy="838200"/>
          </a:xfrm>
          <a:prstGeom prst="wedgeRoundRectCallout">
            <a:avLst>
              <a:gd name="adj1" fmla="val -75441"/>
              <a:gd name="adj2" fmla="val 569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Saves Session settings  -</a:t>
            </a:r>
          </a:p>
          <a:p>
            <a:pPr algn="ctr"/>
            <a:r>
              <a:rPr lang="en-US" sz="1500" dirty="0"/>
              <a:t>U</a:t>
            </a:r>
            <a:r>
              <a:rPr lang="en-US" sz="1500" dirty="0" smtClean="0"/>
              <a:t>se it to rename session</a:t>
            </a:r>
            <a:endParaRPr lang="en-US" sz="15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700101" y="3709325"/>
            <a:ext cx="2209800" cy="801504"/>
          </a:xfrm>
          <a:prstGeom prst="wedgeRoundRectCallout">
            <a:avLst>
              <a:gd name="adj1" fmla="val -75868"/>
              <a:gd name="adj2" fmla="val 10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Delete current Session</a:t>
            </a:r>
            <a:endParaRPr lang="en-US" sz="15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708738" y="4958105"/>
            <a:ext cx="2209800" cy="1133554"/>
          </a:xfrm>
          <a:prstGeom prst="wedgeRoundRectCallout">
            <a:avLst>
              <a:gd name="adj1" fmla="val -76295"/>
              <a:gd name="adj2" fmla="val -548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/>
              <a:t>Copy Sessions</a:t>
            </a:r>
          </a:p>
          <a:p>
            <a:pPr algn="ctr"/>
            <a:r>
              <a:rPr lang="en-US" sz="1500" dirty="0" smtClean="0"/>
              <a:t>Creates a copy of currently selected session. Use it to create new sessions</a:t>
            </a:r>
          </a:p>
        </p:txBody>
      </p:sp>
    </p:spTree>
    <p:extLst>
      <p:ext uri="{BB962C8B-B14F-4D97-AF65-F5344CB8AC3E}">
        <p14:creationId xmlns:p14="http://schemas.microsoft.com/office/powerpoint/2010/main" val="410772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11757"/>
            <a:ext cx="512445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4049778" y="1066800"/>
            <a:ext cx="1920744" cy="1133554"/>
          </a:xfrm>
          <a:prstGeom prst="wedgeRoundRectCallout">
            <a:avLst>
              <a:gd name="adj1" fmla="val -24165"/>
              <a:gd name="adj2" fmla="val 1179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Auto completion allows e</a:t>
            </a:r>
            <a:r>
              <a:rPr lang="en-US" sz="1400" dirty="0" smtClean="0"/>
              <a:t>ntering Hostname/Session Profile easily with only a few keystrokes</a:t>
            </a:r>
            <a:endParaRPr lang="en-US" sz="14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2286000" y="4704437"/>
            <a:ext cx="2209800" cy="1371600"/>
          </a:xfrm>
          <a:prstGeom prst="wedgeRoundRectCallout">
            <a:avLst>
              <a:gd name="adj1" fmla="val -32785"/>
              <a:gd name="adj2" fmla="val -887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Bring-up the classical detailed configuration window that allows to manage sessions and their configuration</a:t>
            </a:r>
            <a:endParaRPr lang="en-US" sz="15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181600" y="4719677"/>
            <a:ext cx="2209800" cy="1371600"/>
          </a:xfrm>
          <a:prstGeom prst="wedgeRoundRectCallout">
            <a:avLst>
              <a:gd name="adj1" fmla="val -79337"/>
              <a:gd name="adj2" fmla="val -1448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Drop-down of hierarchical sessions allows selecting a profile to use quickly</a:t>
            </a:r>
          </a:p>
        </p:txBody>
      </p:sp>
    </p:spTree>
    <p:extLst>
      <p:ext uri="{BB962C8B-B14F-4D97-AF65-F5344CB8AC3E}">
        <p14:creationId xmlns:p14="http://schemas.microsoft.com/office/powerpoint/2010/main" val="3309451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76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Rajendran Thirupugalsamy (rthirupu)</dc:creator>
  <cp:lastModifiedBy>Rajendran Thirupugalsamy (rthirupu)</cp:lastModifiedBy>
  <cp:revision>5</cp:revision>
  <dcterms:created xsi:type="dcterms:W3CDTF">2013-07-16T03:32:14Z</dcterms:created>
  <dcterms:modified xsi:type="dcterms:W3CDTF">2013-07-16T06:13:15Z</dcterms:modified>
</cp:coreProperties>
</file>