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July 10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July 10, 2023</a:t>
            </a:r>
          </a:p>
        </p:txBody>
      </p:sp>
      <p:sp>
        <p:nvSpPr>
          <p:cNvPr id="152" name="React: fetch( 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fetch( )</a:t>
            </a:r>
          </a:p>
        </p:txBody>
      </p:sp>
      <p:sp>
        <p:nvSpPr>
          <p:cNvPr id="153" name="Phase 2 // Week 2, Day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// Week 2, Day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6" name="Today, we’ll answer the following questions:…"/>
          <p:cNvSpPr txBox="1"/>
          <p:nvPr>
            <p:ph type="body" idx="1"/>
          </p:nvPr>
        </p:nvSpPr>
        <p:spPr>
          <a:xfrm>
            <a:off x="1206499" y="2729994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Today, we’ll answer the following questions:</a:t>
            </a:r>
          </a:p>
          <a:p>
            <a:pPr marL="889000" indent="-889000">
              <a:buSzPct val="100000"/>
              <a:buAutoNum type="arabicPeriod" startAt="1"/>
            </a:pPr>
            <a:r>
              <a:t>What is </a:t>
            </a:r>
            <a:r>
              <a:rPr b="1"/>
              <a:t>CRUD</a:t>
            </a:r>
            <a:r>
              <a:t>? How do we implement it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fetch()</a:t>
            </a:r>
            <a:r>
              <a:t>?</a:t>
            </a:r>
          </a:p>
          <a:p>
            <a:pPr marL="889000" indent="-889000">
              <a:buSzPct val="100000"/>
              <a:buAutoNum type="arabicPeriod" startAt="1"/>
            </a:pPr>
            <a:r>
              <a:t>How do we write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t> requests in React?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reate, Read, Update, Dele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Create, Read, Update, Delete</a:t>
            </a:r>
          </a:p>
        </p:txBody>
      </p:sp>
      <p:sp>
        <p:nvSpPr>
          <p:cNvPr id="159" name="In computer programming, Create, Read, Update, and Delete are the four basic operations of persistent storage.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In computer programming, </a:t>
            </a:r>
            <a:r>
              <a:rPr b="1"/>
              <a:t>C</a:t>
            </a:r>
            <a:r>
              <a:t>reate, </a:t>
            </a:r>
            <a:r>
              <a:rPr b="1"/>
              <a:t>R</a:t>
            </a:r>
            <a:r>
              <a:t>ead, </a:t>
            </a:r>
            <a:r>
              <a:rPr b="1"/>
              <a:t>U</a:t>
            </a:r>
            <a:r>
              <a:t>pdate, and </a:t>
            </a:r>
            <a:r>
              <a:rPr b="1"/>
              <a:t>D</a:t>
            </a:r>
            <a:r>
              <a:t>elete are the four basic operations of </a:t>
            </a:r>
            <a:r>
              <a:rPr u="sng"/>
              <a:t>persistent storage</a:t>
            </a:r>
            <a:r>
              <a:t>.</a:t>
            </a:r>
          </a:p>
          <a:p>
            <a:pPr/>
            <a:r>
              <a:t>They are the four things we usually want to be able to do with data.</a:t>
            </a:r>
          </a:p>
          <a:p>
            <a:pPr/>
            <a:r>
              <a:t>How can we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fetch()</a:t>
            </a:r>
            <a:r>
              <a:t> to execute each of these operations?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reate, Read, Update, Dele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Create, Read, Update, Delete</a:t>
            </a:r>
          </a:p>
        </p:txBody>
      </p:sp>
      <p:sp>
        <p:nvSpPr>
          <p:cNvPr id="162" name="In computer programming, Create, Read, Update, and Delete are the four basic operations of persistent storage.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In computer programming, </a:t>
            </a:r>
            <a:r>
              <a:rPr b="1"/>
              <a:t>C</a:t>
            </a:r>
            <a:r>
              <a:t>reate, </a:t>
            </a:r>
            <a:r>
              <a:rPr b="1"/>
              <a:t>R</a:t>
            </a:r>
            <a:r>
              <a:t>ead, </a:t>
            </a:r>
            <a:r>
              <a:rPr b="1"/>
              <a:t>U</a:t>
            </a:r>
            <a:r>
              <a:t>pdate, and </a:t>
            </a:r>
            <a:r>
              <a:rPr b="1"/>
              <a:t>D</a:t>
            </a:r>
            <a:r>
              <a:t>elete are the four basic operations of </a:t>
            </a:r>
            <a:r>
              <a:rPr u="sng"/>
              <a:t>persistent storage</a:t>
            </a:r>
            <a:r>
              <a:t>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They are the four things we usually want to be able to do with data.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How can we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fetch()</a:t>
            </a:r>
            <a:r>
              <a:t> to execute each of these operations? 🤔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To </a:t>
            </a:r>
            <a:r>
              <a:rPr u="sng"/>
              <a:t>create</a:t>
            </a:r>
            <a:r>
              <a:t> data, we can write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t> requests.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To </a:t>
            </a:r>
            <a:r>
              <a:rPr u="sng"/>
              <a:t>read</a:t>
            </a:r>
            <a:r>
              <a:t> data, we can write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t> requests.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To </a:t>
            </a:r>
            <a:r>
              <a:rPr u="sng"/>
              <a:t>update</a:t>
            </a:r>
            <a:r>
              <a:t> data, we can write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t> requests.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To </a:t>
            </a:r>
            <a:r>
              <a:rPr u="sng"/>
              <a:t>delete</a:t>
            </a:r>
            <a:r>
              <a:t> data, we can write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t> requests.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riting a GET Reques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 GET Request in React</a:t>
            </a:r>
          </a:p>
        </p:txBody>
      </p:sp>
      <p:sp>
        <p:nvSpPr>
          <p:cNvPr id="165" name="export default function Museum() {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 marL="0" indent="0" defTabSz="1292319">
              <a:spcBef>
                <a:spcPts val="2300"/>
              </a:spcBef>
              <a:buSzTx/>
              <a:buNone/>
              <a:defRPr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Museum() {</a:t>
            </a:r>
          </a:p>
          <a:p>
            <a:pPr lvl="1" marL="0" indent="242315" defTabSz="1292319">
              <a:spcBef>
                <a:spcPts val="2300"/>
              </a:spcBef>
              <a:buSzTx/>
              <a:buNone/>
              <a:defRPr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[galleries, setGalleries] = useState([]); </a:t>
            </a:r>
          </a:p>
          <a:p>
            <a:pPr lvl="1" marL="0" indent="242315" defTabSz="1292319">
              <a:spcBef>
                <a:spcPts val="2300"/>
              </a:spcBef>
              <a:buSzTx/>
              <a:buNone/>
              <a:defRPr b="1"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useEffect(() =&gt; {</a:t>
            </a:r>
          </a:p>
          <a:p>
            <a:pPr lvl="2" marL="0" indent="484631" defTabSz="1292319">
              <a:spcBef>
                <a:spcPts val="2300"/>
              </a:spcBef>
              <a:buSzTx/>
              <a:buNone/>
              <a:defRPr b="1"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fetch("https://museum.co/api/galleries")</a:t>
            </a:r>
          </a:p>
          <a:p>
            <a:pPr lvl="2" marL="0" indent="484631" defTabSz="1292319">
              <a:spcBef>
                <a:spcPts val="2300"/>
              </a:spcBef>
              <a:buSzTx/>
              <a:buNone/>
              <a:defRPr b="1"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.then(response =&gt; response.json())</a:t>
            </a:r>
          </a:p>
          <a:p>
            <a:pPr lvl="2" marL="0" indent="484631" defTabSz="1292319">
              <a:spcBef>
                <a:spcPts val="2300"/>
              </a:spcBef>
              <a:buSzTx/>
              <a:buNone/>
              <a:defRPr b="1"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.then(data =&gt; setGalleries(data));</a:t>
            </a:r>
          </a:p>
          <a:p>
            <a:pPr lvl="1" marL="0" indent="242315" defTabSz="1292319">
              <a:spcBef>
                <a:spcPts val="2300"/>
              </a:spcBef>
              <a:buSzTx/>
              <a:buNone/>
              <a:defRPr b="1"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}, []);</a:t>
            </a:r>
          </a:p>
          <a:p>
            <a:pPr lvl="1" marL="0" indent="242315" defTabSz="1292319">
              <a:spcBef>
                <a:spcPts val="2300"/>
              </a:spcBef>
              <a:buSzTx/>
              <a:buNone/>
              <a:defRPr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484631" defTabSz="1292319">
              <a:spcBef>
                <a:spcPts val="2300"/>
              </a:spcBef>
              <a:buSzTx/>
              <a:buNone/>
              <a:defRPr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&lt;main&gt;</a:t>
            </a:r>
          </a:p>
          <a:p>
            <a:pPr lvl="3" marL="0" indent="726947" defTabSz="1292319">
              <a:spcBef>
                <a:spcPts val="2300"/>
              </a:spcBef>
              <a:buSzTx/>
              <a:buNone/>
              <a:defRPr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{galleries.map(gallery =&gt; &lt;Gallery key={gallery.id} gallery={gallery}/&gt;)}</a:t>
            </a:r>
          </a:p>
          <a:p>
            <a:pPr lvl="2" marL="0" indent="484631" defTabSz="1292319">
              <a:spcBef>
                <a:spcPts val="2300"/>
              </a:spcBef>
              <a:buSzTx/>
              <a:buNone/>
              <a:defRPr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&lt;/main&gt;</a:t>
            </a:r>
          </a:p>
          <a:p>
            <a:pPr lvl="1" marL="0" indent="242315" defTabSz="1292319">
              <a:spcBef>
                <a:spcPts val="2300"/>
              </a:spcBef>
              <a:buSzTx/>
              <a:buNone/>
              <a:defRPr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  <a:p>
            <a:pPr marL="0" indent="0" defTabSz="1292319">
              <a:spcBef>
                <a:spcPts val="2300"/>
              </a:spcBef>
              <a:buSzTx/>
              <a:buNone/>
              <a:defRPr sz="2543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riting a POST Reques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 POST Request in React</a:t>
            </a:r>
          </a:p>
        </p:txBody>
      </p:sp>
      <p:sp>
        <p:nvSpPr>
          <p:cNvPr id="168" name="export default function Museum() {…"/>
          <p:cNvSpPr txBox="1"/>
          <p:nvPr>
            <p:ph type="body" idx="1"/>
          </p:nvPr>
        </p:nvSpPr>
        <p:spPr>
          <a:xfrm>
            <a:off x="1206500" y="2729994"/>
            <a:ext cx="21971000" cy="9972459"/>
          </a:xfrm>
          <a:prstGeom prst="rect">
            <a:avLst/>
          </a:prstGeom>
        </p:spPr>
        <p:txBody>
          <a:bodyPr/>
          <a:lstStyle/>
          <a:p>
            <a:pPr marL="0" indent="0" defTabSz="1219169">
              <a:spcBef>
                <a:spcPts val="2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Museum() {</a:t>
            </a:r>
          </a:p>
          <a:p>
            <a:pPr lvl="1" marL="0" indent="228600" defTabSz="1219169">
              <a:spcBef>
                <a:spcPts val="2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[galleries, setGalleries] = useState([]); </a:t>
            </a:r>
          </a:p>
          <a:p>
            <a:pPr lvl="1" marL="0" indent="228600" defTabSz="1219169">
              <a:spcBef>
                <a:spcPts val="2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useEffect(() =&gt; fetch(“https://museum.co/api/galleries").then(res =&gt; res.json()).then(gs =&gt; setGalleries(gs))</a:t>
            </a:r>
            <a:r>
              <a:t>, []</a:t>
            </a:r>
            <a:r>
              <a:t>);</a:t>
            </a:r>
          </a:p>
          <a:p>
            <a:pPr lvl="1" marL="0" indent="228600" defTabSz="1219169">
              <a:spcBef>
                <a:spcPts val="22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post(toBeAddedGallery) {</a:t>
            </a:r>
          </a:p>
          <a:p>
            <a:pPr lvl="2" marL="0" indent="457200" defTabSz="1219169">
              <a:spcBef>
                <a:spcPts val="22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fetch(“https://museum.co/api/galleries”, {</a:t>
            </a:r>
          </a:p>
          <a:p>
            <a:pPr lvl="3" marL="0" indent="685800" defTabSz="1219169">
              <a:spcBef>
                <a:spcPts val="22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method: “POST”, headers: { “Content-Type”: “application/json”, “Accept”: “application/json” },</a:t>
            </a:r>
          </a:p>
          <a:p>
            <a:pPr lvl="3" marL="0" indent="685800" defTabSz="1219169">
              <a:spcBef>
                <a:spcPts val="22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body: JSON.stringify(toBeAddedGallery)</a:t>
            </a:r>
          </a:p>
          <a:p>
            <a:pPr lvl="2" marL="0" indent="457200" defTabSz="1219169">
              <a:spcBef>
                <a:spcPts val="22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}).then(response =&gt; response.json())</a:t>
            </a:r>
          </a:p>
          <a:p>
            <a:pPr lvl="2" marL="0" indent="457200" defTabSz="1219169">
              <a:spcBef>
                <a:spcPts val="22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.then(addedGallery =&gt; setGalleries([…galleries, addedGallery]));</a:t>
            </a:r>
          </a:p>
          <a:p>
            <a:pPr lvl="1" marL="0" indent="228600" defTabSz="1219169">
              <a:spcBef>
                <a:spcPts val="22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lvl="1" marL="0" indent="228600" defTabSz="1219169">
              <a:spcBef>
                <a:spcPts val="2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457200" defTabSz="1219169">
              <a:spcBef>
                <a:spcPts val="2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&lt;main&gt;</a:t>
            </a:r>
          </a:p>
          <a:p>
            <a:pPr lvl="3" marL="0" indent="685800" defTabSz="1219169">
              <a:spcBef>
                <a:spcPts val="2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{galleries.map(/*…*/)}</a:t>
            </a:r>
          </a:p>
          <a:p>
            <a:pPr lvl="3" marL="0" indent="685800" defTabSz="1219169">
              <a:spcBef>
                <a:spcPts val="2200"/>
              </a:spcBef>
              <a:buSzTx/>
              <a:buNone/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 onSubmit={post} /&gt;</a:t>
            </a:r>
          </a:p>
          <a:p>
            <a:pPr lvl="2" marL="0" indent="457200" defTabSz="1219169">
              <a:spcBef>
                <a:spcPts val="2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&lt;/main&gt;</a:t>
            </a:r>
          </a:p>
          <a:p>
            <a:pPr lvl="1" marL="0" indent="228600" defTabSz="1219169">
              <a:spcBef>
                <a:spcPts val="2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  <a:p>
            <a:pPr marL="0" indent="0" defTabSz="1219169">
              <a:spcBef>
                <a:spcPts val="2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riting a PATCH Reques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 PATCH Request in React</a:t>
            </a:r>
          </a:p>
        </p:txBody>
      </p:sp>
      <p:sp>
        <p:nvSpPr>
          <p:cNvPr id="171" name="export default function Museum() {…"/>
          <p:cNvSpPr txBox="1"/>
          <p:nvPr>
            <p:ph type="body" idx="1"/>
          </p:nvPr>
        </p:nvSpPr>
        <p:spPr>
          <a:xfrm>
            <a:off x="1206500" y="2729994"/>
            <a:ext cx="21971000" cy="9972459"/>
          </a:xfrm>
          <a:prstGeom prst="rect">
            <a:avLst/>
          </a:prstGeom>
        </p:spPr>
        <p:txBody>
          <a:bodyPr/>
          <a:lstStyle/>
          <a:p>
            <a:pPr marL="0" indent="0" defTabSz="1121635">
              <a:spcBef>
                <a:spcPts val="2000"/>
              </a:spcBef>
              <a:buSz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Museum() {</a:t>
            </a:r>
          </a:p>
          <a:p>
            <a:pPr lvl="1" marL="0" indent="210311" defTabSz="1121635">
              <a:spcBef>
                <a:spcPts val="2000"/>
              </a:spcBef>
              <a:buSz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[galleries, setGalleries] = useState([]); </a:t>
            </a:r>
          </a:p>
          <a:p>
            <a:pPr lvl="1" marL="0" indent="210311" defTabSz="1121635">
              <a:spcBef>
                <a:spcPts val="2000"/>
              </a:spcBef>
              <a:buSz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useEffect(() =&gt; fetch("https://museum.co/api/galleries").then(res =&gt; res.json()).then(data =&gt; setGalleries(data)), []);</a:t>
            </a:r>
          </a:p>
          <a:p>
            <a:pPr lvl="1" marL="0" indent="210311" defTabSz="1121635">
              <a:spcBef>
                <a:spcPts val="2000"/>
              </a:spcBef>
              <a:buSz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post(toBeAddedGallery) {/*…*/}</a:t>
            </a:r>
          </a:p>
          <a:p>
            <a:pPr lvl="1" marL="0" indent="210311" defTabSz="1121635">
              <a:spcBef>
                <a:spcPts val="2000"/>
              </a:spcBef>
              <a:buSzTx/>
              <a:buNone/>
              <a:defRPr b="1"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patch(toBeUpdatedGallery, id) {</a:t>
            </a:r>
          </a:p>
          <a:p>
            <a:pPr lvl="2" marL="0" indent="420623" defTabSz="1121635">
              <a:spcBef>
                <a:spcPts val="2000"/>
              </a:spcBef>
              <a:buSzTx/>
              <a:buNone/>
              <a:defRPr b="1"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fetch(`https://museum.co/api/galleries/${id}`, {</a:t>
            </a:r>
          </a:p>
          <a:p>
            <a:pPr lvl="3" marL="0" indent="630936" defTabSz="1121635">
              <a:spcBef>
                <a:spcPts val="2000"/>
              </a:spcBef>
              <a:buSzTx/>
              <a:buNone/>
              <a:defRPr b="1"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method: “PATCH”, headers: { “Content-Type”: “application/json”, “Accept”: “application/json” },</a:t>
            </a:r>
          </a:p>
          <a:p>
            <a:pPr lvl="3" marL="0" indent="630936" defTabSz="1121635">
              <a:spcBef>
                <a:spcPts val="2000"/>
              </a:spcBef>
              <a:buSzTx/>
              <a:buNone/>
              <a:defRPr b="1"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body: JSON.stringify(toBeUpdatedGallery)</a:t>
            </a:r>
          </a:p>
          <a:p>
            <a:pPr lvl="2" marL="0" indent="420623" defTabSz="1121635">
              <a:spcBef>
                <a:spcPts val="2000"/>
              </a:spcBef>
              <a:buSzTx/>
              <a:buNone/>
              <a:defRPr b="1"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}).then(response =&gt; response.json())</a:t>
            </a:r>
          </a:p>
          <a:p>
            <a:pPr lvl="2" marL="0" indent="420623" defTabSz="1121635">
              <a:spcBef>
                <a:spcPts val="2000"/>
              </a:spcBef>
              <a:buSzTx/>
              <a:buNone/>
              <a:defRPr b="1"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.then(updatedGallery =&gt; setGalleries(galleries.map(gallery =&gt; gallery.id === id ? updatedGallery : gallery)));</a:t>
            </a:r>
          </a:p>
          <a:p>
            <a:pPr lvl="1" marL="0" indent="210311" defTabSz="1121635">
              <a:spcBef>
                <a:spcPts val="2000"/>
              </a:spcBef>
              <a:buSzTx/>
              <a:buNone/>
              <a:defRPr b="1"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lvl="1" marL="0" indent="210311" defTabSz="1121635">
              <a:spcBef>
                <a:spcPts val="2000"/>
              </a:spcBef>
              <a:buSz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420623" defTabSz="1121635">
              <a:spcBef>
                <a:spcPts val="2000"/>
              </a:spcBef>
              <a:buSz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&lt;main&gt;</a:t>
            </a:r>
          </a:p>
          <a:p>
            <a:pPr lvl="3" marL="0" indent="630936" defTabSz="1121635">
              <a:spcBef>
                <a:spcPts val="2000"/>
              </a:spcBef>
              <a:buSz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{galleries.map(gallery =&gt; &lt;Gallery key={gallery.id} gallery={gallery} </a:t>
            </a:r>
            <a:r>
              <a:rPr b="1"/>
              <a:t>onPatch={patch}</a:t>
            </a:r>
            <a:r>
              <a:t> /&gt;)}</a:t>
            </a:r>
          </a:p>
          <a:p>
            <a:pPr lvl="3" marL="0" indent="630936" defTabSz="1121635">
              <a:spcBef>
                <a:spcPts val="2000"/>
              </a:spcBef>
              <a:buSz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 onSubmit={post} /&gt;</a:t>
            </a:r>
          </a:p>
          <a:p>
            <a:pPr lvl="2" marL="0" indent="420623" defTabSz="1121635">
              <a:spcBef>
                <a:spcPts val="2000"/>
              </a:spcBef>
              <a:buSz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&lt;/main&gt;</a:t>
            </a:r>
          </a:p>
          <a:p>
            <a:pPr lvl="1" marL="0" indent="210311" defTabSz="1121635">
              <a:spcBef>
                <a:spcPts val="2000"/>
              </a:spcBef>
              <a:buSz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  <a:p>
            <a:pPr marL="0" indent="0" defTabSz="1121635">
              <a:spcBef>
                <a:spcPts val="2000"/>
              </a:spcBef>
              <a:buSzTx/>
              <a:buNone/>
              <a:defRPr sz="220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riting a DELETE Request in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 DELETE Request in React</a:t>
            </a:r>
          </a:p>
        </p:txBody>
      </p:sp>
      <p:sp>
        <p:nvSpPr>
          <p:cNvPr id="174" name="export default function Museum() {…"/>
          <p:cNvSpPr txBox="1"/>
          <p:nvPr>
            <p:ph type="body" idx="1"/>
          </p:nvPr>
        </p:nvSpPr>
        <p:spPr>
          <a:xfrm>
            <a:off x="1206500" y="2729994"/>
            <a:ext cx="21971000" cy="9972459"/>
          </a:xfrm>
          <a:prstGeom prst="rect">
            <a:avLst/>
          </a:prstGeom>
        </p:spPr>
        <p:txBody>
          <a:bodyPr/>
          <a:lstStyle/>
          <a:p>
            <a:pPr marL="0" indent="0" defTabSz="1243552">
              <a:spcBef>
                <a:spcPts val="2200"/>
              </a:spcBef>
              <a:buSzTx/>
              <a:buNone/>
              <a:defRPr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Museum() {</a:t>
            </a:r>
          </a:p>
          <a:p>
            <a:pPr lvl="1" marL="0" indent="233172" defTabSz="1243552">
              <a:spcBef>
                <a:spcPts val="2200"/>
              </a:spcBef>
              <a:buSzTx/>
              <a:buNone/>
              <a:defRPr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[galleries, setGalleries] = useState([]); </a:t>
            </a:r>
          </a:p>
          <a:p>
            <a:pPr lvl="1" marL="0" indent="233172" defTabSz="1243552">
              <a:spcBef>
                <a:spcPts val="2200"/>
              </a:spcBef>
              <a:buSzTx/>
              <a:buNone/>
              <a:defRPr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useEffect(() =&gt; fetch("https://museum.co/api/galleries").then(r =&gt; r.json()).then(gs =&gt; setGalleries(gs)), []);</a:t>
            </a:r>
          </a:p>
          <a:p>
            <a:pPr lvl="1" marL="0" indent="233172" defTabSz="1243552">
              <a:spcBef>
                <a:spcPts val="2200"/>
              </a:spcBef>
              <a:buSzTx/>
              <a:buNone/>
              <a:defRPr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post(toBeAddedGallery) {/*…*/}</a:t>
            </a:r>
          </a:p>
          <a:p>
            <a:pPr lvl="1" marL="0" indent="233172" defTabSz="1243552">
              <a:spcBef>
                <a:spcPts val="2200"/>
              </a:spcBef>
              <a:buSzTx/>
              <a:buNone/>
              <a:defRPr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patch(toBeUpdatedGallery, id) {/*…*/}</a:t>
            </a:r>
          </a:p>
          <a:p>
            <a:pPr lvl="1" marL="0" indent="233172" defTabSz="1243552">
              <a:spcBef>
                <a:spcPts val="2200"/>
              </a:spcBef>
              <a:buSzTx/>
              <a:buNone/>
              <a:defRPr b="1"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remove(id) {</a:t>
            </a:r>
          </a:p>
          <a:p>
            <a:pPr lvl="2" marL="0" indent="466344" defTabSz="1243552">
              <a:spcBef>
                <a:spcPts val="2200"/>
              </a:spcBef>
              <a:buSzTx/>
              <a:buNone/>
              <a:defRPr b="1"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fetch(`https://museum.co/api/galleries/${id}`, { method: “DELETE” })</a:t>
            </a:r>
          </a:p>
          <a:p>
            <a:pPr lvl="2" marL="0" indent="466344" defTabSz="1243552">
              <a:spcBef>
                <a:spcPts val="2200"/>
              </a:spcBef>
              <a:buSzTx/>
              <a:buNone/>
              <a:defRPr b="1"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.then(response =&gt; response.ok &amp;&amp; setGalleries(galleries.filter(gallery =&gt; gallery.id !== id)));</a:t>
            </a:r>
          </a:p>
          <a:p>
            <a:pPr lvl="1" marL="0" indent="233172" defTabSz="1243552">
              <a:spcBef>
                <a:spcPts val="2200"/>
              </a:spcBef>
              <a:buSzTx/>
              <a:buNone/>
              <a:defRPr b="1"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lvl="1" marL="0" indent="233172" defTabSz="1243552">
              <a:spcBef>
                <a:spcPts val="2200"/>
              </a:spcBef>
              <a:buSzTx/>
              <a:buNone/>
              <a:defRPr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466344" defTabSz="1243552">
              <a:spcBef>
                <a:spcPts val="2200"/>
              </a:spcBef>
              <a:buSzTx/>
              <a:buNone/>
              <a:defRPr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&lt;main&gt;</a:t>
            </a:r>
          </a:p>
          <a:p>
            <a:pPr lvl="3" marL="0" indent="699515" defTabSz="1243552">
              <a:spcBef>
                <a:spcPts val="2200"/>
              </a:spcBef>
              <a:buSzTx/>
              <a:buNone/>
              <a:defRPr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{galleries.map(gallery =&gt; &lt;Gallery key={gallery.id} gallery={gallery} onPatch={patch}</a:t>
            </a:r>
            <a:r>
              <a:rPr b="1"/>
              <a:t> onRemove={remove}</a:t>
            </a:r>
            <a:r>
              <a:t> /&gt;)}</a:t>
            </a:r>
          </a:p>
          <a:p>
            <a:pPr lvl="3" marL="0" indent="699515" defTabSz="1243552">
              <a:spcBef>
                <a:spcPts val="2200"/>
              </a:spcBef>
              <a:buSzTx/>
              <a:buNone/>
              <a:defRPr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 onSubmit={post} /&gt;</a:t>
            </a:r>
          </a:p>
          <a:p>
            <a:pPr lvl="2" marL="0" indent="466344" defTabSz="1243552">
              <a:spcBef>
                <a:spcPts val="2200"/>
              </a:spcBef>
              <a:buSzTx/>
              <a:buNone/>
              <a:defRPr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&lt;/main&gt;</a:t>
            </a:r>
          </a:p>
          <a:p>
            <a:pPr lvl="1" marL="0" indent="233172" defTabSz="1243552">
              <a:spcBef>
                <a:spcPts val="2200"/>
              </a:spcBef>
              <a:buSzTx/>
              <a:buNone/>
              <a:defRPr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  <a:p>
            <a:pPr marL="0" indent="0" defTabSz="1243552">
              <a:spcBef>
                <a:spcPts val="2200"/>
              </a:spcBef>
              <a:buSzTx/>
              <a:buNone/>
              <a:defRPr sz="244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et’s write some requests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write some requests!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