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User Behavior &amp; Revenue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Power BI Dashboard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DAU: 30 | WAU: 2,303 | MAU: 10,000</a:t>
            </a:r>
          </a:p>
          <a:p>
            <a:pPr/>
            <a:r>
              <a:t>Total Revenue: $501.77K</a:t>
            </a:r>
          </a:p>
          <a:p>
            <a:pPr/>
            <a:r>
              <a:t>Average Session Duration: 30.04 minutes</a:t>
            </a:r>
          </a:p>
          <a:p>
            <a:pPr/>
            <a:r>
              <a:t>Avg Revenue per User: $50.18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Behavioral Patterns &amp; Churn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Majority of users are moderately active (8–30 sessions).</a:t>
            </a:r>
          </a:p>
          <a:p>
            <a:pPr/>
            <a:r>
              <a:t>High churn rate: 86.09% of users did not return after a period of inactivity.</a:t>
            </a:r>
          </a:p>
          <a:p>
            <a:pPr/>
            <a:r>
              <a:t>Users with &lt;7 sessions or longer login gaps show early signs of churn.</a:t>
            </a:r>
          </a:p>
          <a:p>
            <a:pPr/>
            <a:r>
              <a:t>Engagement is highest in May 2025: 139K play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High-Value User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Very High revenue users are few but contribute disproportionately to revenue.</a:t>
            </a:r>
          </a:p>
          <a:p>
            <a:pPr/>
            <a:r>
              <a:t>Multiplayer mode and PC/Mobile devices are popular among top spenders.</a:t>
            </a:r>
          </a:p>
          <a:p>
            <a:pPr/>
            <a:r>
              <a:t>Top 10 users contributed $3.81K with an average of ~20 sessions each.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🧲 Introduce early session rewards to boost retention in first 7 sessions.</a:t>
            </a:r>
          </a:p>
          <a:p>
            <a:pPr/>
            <a:r>
              <a:t>📩 Target churn-prone users (inactive &gt;30 days) with re-engagement campaigns.</a:t>
            </a:r>
          </a:p>
          <a:p>
            <a:pPr/>
            <a:r>
              <a:t>🎮 Promote Multiplayer/Co-op game modes for long-term engagement.</a:t>
            </a:r>
          </a:p>
          <a:p>
            <a:pPr/>
            <a:r>
              <a:t>📈 Focus monetization efforts on PC/Mobile users who show high LTV potential.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