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8" r:id="rId2"/>
    <p:sldId id="346" r:id="rId3"/>
    <p:sldId id="366" r:id="rId4"/>
    <p:sldId id="354" r:id="rId5"/>
    <p:sldId id="355" r:id="rId6"/>
    <p:sldId id="348" r:id="rId7"/>
    <p:sldId id="352" r:id="rId8"/>
    <p:sldId id="364" r:id="rId9"/>
    <p:sldId id="358" r:id="rId10"/>
    <p:sldId id="363" r:id="rId11"/>
    <p:sldId id="36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60000"/>
    <a:srgbClr val="FF6600"/>
    <a:srgbClr val="E20000"/>
    <a:srgbClr val="00AAD2"/>
    <a:srgbClr val="E9E3CF"/>
    <a:srgbClr val="00287A"/>
    <a:srgbClr val="002C5F"/>
    <a:srgbClr val="A36B4F"/>
    <a:srgbClr val="EA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F638CD5A-3377-4A33-A1BA-1B8C4136BCF9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FB03F625-39F5-4A90-9A4A-4B6E5B9CA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4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05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686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2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05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18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77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1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22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6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7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910" indent="-28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00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4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105" indent="-22828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266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6922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578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2345" indent="-2282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AB1C64-39FF-495B-AEFB-11AFCB783CB9}" type="slidenum">
              <a:rPr lang="ko-KR" altLang="en-US">
                <a:solidFill>
                  <a:srgbClr val="C0504D"/>
                </a:solidFill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lang="ko-KR" altLang="en-US">
              <a:solidFill>
                <a:srgbClr val="C0504D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8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24551" y="6570664"/>
            <a:ext cx="81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0"/>
              </a:spcBef>
              <a:spcAft>
                <a:spcPct val="0"/>
              </a:spcAft>
              <a:defRPr/>
            </a:pPr>
            <a:fld id="{A3007753-BB39-41CF-9674-B6EBB64E3822}" type="slidenum">
              <a:rPr lang="en-US" altLang="ko-KR" sz="1200" b="0" i="0" smtClean="0">
                <a:solidFill>
                  <a:srgbClr val="808080"/>
                </a:solidFill>
                <a:latin typeface="Dinmed"/>
              </a:rPr>
              <a:pPr eaLnBrk="1" fontAlgn="t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b="0" i="0">
              <a:solidFill>
                <a:srgbClr val="808080"/>
              </a:solidFill>
              <a:latin typeface="Dinmed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07150"/>
              </p:ext>
            </p:extLst>
          </p:nvPr>
        </p:nvGraphicFramePr>
        <p:xfrm>
          <a:off x="143934" y="115888"/>
          <a:ext cx="11904133" cy="6407150"/>
        </p:xfrm>
        <a:graphic>
          <a:graphicData uri="http://schemas.openxmlformats.org/drawingml/2006/table">
            <a:tbl>
              <a:tblPr/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설계자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화면정의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179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45725" marB="45725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01506" y="131105"/>
            <a:ext cx="2224836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0901113" y="131106"/>
            <a:ext cx="1106856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1147513" y="476163"/>
            <a:ext cx="8928140" cy="41235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4228628" y="129757"/>
            <a:ext cx="5842472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82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24551" y="6570664"/>
            <a:ext cx="81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0"/>
              </a:spcBef>
              <a:spcAft>
                <a:spcPct val="0"/>
              </a:spcAft>
              <a:defRPr/>
            </a:pPr>
            <a:fld id="{A3007753-BB39-41CF-9674-B6EBB64E3822}" type="slidenum">
              <a:rPr lang="en-US" altLang="ko-KR" sz="1200" b="0" i="0" smtClean="0">
                <a:solidFill>
                  <a:srgbClr val="808080"/>
                </a:solidFill>
                <a:latin typeface="Dinmed"/>
              </a:rPr>
              <a:pPr eaLnBrk="1" fontAlgn="t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b="0" i="0">
              <a:solidFill>
                <a:srgbClr val="808080"/>
              </a:solidFill>
              <a:latin typeface="Dinmed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29712"/>
              </p:ext>
            </p:extLst>
          </p:nvPr>
        </p:nvGraphicFramePr>
        <p:xfrm>
          <a:off x="143934" y="115888"/>
          <a:ext cx="11904133" cy="6407150"/>
        </p:xfrm>
        <a:graphic>
          <a:graphicData uri="http://schemas.openxmlformats.org/drawingml/2006/table">
            <a:tbl>
              <a:tblPr/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설계자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화면정의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7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000" marR="120000" marT="46805" marB="46805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179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45725" marB="45725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01506" y="131105"/>
            <a:ext cx="2224836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0901113" y="131106"/>
            <a:ext cx="1106856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1147513" y="476163"/>
            <a:ext cx="8928140" cy="41235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4228628" y="129757"/>
            <a:ext cx="5842472" cy="3002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48D03B-C1F8-4019-8743-BE76BFF7C69B}"/>
              </a:ext>
            </a:extLst>
          </p:cNvPr>
          <p:cNvSpPr/>
          <p:nvPr userDrawn="1"/>
        </p:nvSpPr>
        <p:spPr bwMode="auto">
          <a:xfrm>
            <a:off x="143933" y="909479"/>
            <a:ext cx="8928000" cy="16882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dirty="0">
                <a:solidFill>
                  <a:srgbClr val="FFFFFF"/>
                </a:solidFill>
                <a:latin typeface="기아 Medium" pitchFamily="50" charset="-127"/>
                <a:ea typeface="기아 Medium" pitchFamily="50" charset="-127"/>
              </a:rPr>
              <a:t>GNB</a:t>
            </a:r>
            <a:endParaRPr lang="ko-KR" altLang="en-US" sz="800" b="1" dirty="0">
              <a:solidFill>
                <a:srgbClr val="FFFFFF"/>
              </a:solidFill>
              <a:latin typeface="기아 Medium" pitchFamily="50" charset="-127"/>
              <a:ea typeface="기아 Medium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45B9D7-833C-4B6C-921F-17D171E2B173}"/>
              </a:ext>
            </a:extLst>
          </p:cNvPr>
          <p:cNvSpPr/>
          <p:nvPr userDrawn="1"/>
        </p:nvSpPr>
        <p:spPr bwMode="auto">
          <a:xfrm>
            <a:off x="143933" y="1078301"/>
            <a:ext cx="201124" cy="527591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dirty="0">
                <a:solidFill>
                  <a:srgbClr val="FFFFFF"/>
                </a:solidFill>
                <a:latin typeface="기아 Medium" pitchFamily="50" charset="-127"/>
                <a:ea typeface="기아 Medium" pitchFamily="50" charset="-127"/>
              </a:rPr>
              <a:t>L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dirty="0">
                <a:solidFill>
                  <a:srgbClr val="FFFFFF"/>
                </a:solidFill>
                <a:latin typeface="기아 Medium" pitchFamily="50" charset="-127"/>
                <a:ea typeface="기아 Medium" pitchFamily="50" charset="-127"/>
              </a:rPr>
              <a:t>N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dirty="0">
                <a:solidFill>
                  <a:srgbClr val="FFFFFF"/>
                </a:solidFill>
                <a:latin typeface="기아 Medium" pitchFamily="50" charset="-127"/>
                <a:ea typeface="기아 Medium" pitchFamily="50" charset="-127"/>
              </a:rPr>
              <a:t>B</a:t>
            </a:r>
            <a:endParaRPr lang="ko-KR" altLang="en-US" sz="800" b="1" dirty="0">
              <a:solidFill>
                <a:srgbClr val="FFFFFF"/>
              </a:solidFill>
              <a:latin typeface="기아 Medium" pitchFamily="50" charset="-127"/>
              <a:ea typeface="기아 Medium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E70279-60B3-4D85-90C6-D1835424E5D1}"/>
              </a:ext>
            </a:extLst>
          </p:cNvPr>
          <p:cNvSpPr/>
          <p:nvPr userDrawn="1"/>
        </p:nvSpPr>
        <p:spPr bwMode="auto">
          <a:xfrm>
            <a:off x="153167" y="6381930"/>
            <a:ext cx="8928140" cy="1310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dirty="0">
                <a:solidFill>
                  <a:srgbClr val="FFFFFF"/>
                </a:solidFill>
                <a:latin typeface="기아 Medium" pitchFamily="50" charset="-127"/>
                <a:ea typeface="기아 Medium" pitchFamily="50" charset="-127"/>
              </a:rPr>
              <a:t>FOOTOR</a:t>
            </a:r>
            <a:endParaRPr lang="ko-KR" altLang="en-US" sz="800" b="1" dirty="0">
              <a:solidFill>
                <a:srgbClr val="FFFFFF"/>
              </a:solidFill>
              <a:latin typeface="기아 Medium" pitchFamily="50" charset="-127"/>
              <a:ea typeface="기아 Medium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4CCCCD-90CA-4409-AA1A-3A6F1E2DC0C4}"/>
              </a:ext>
            </a:extLst>
          </p:cNvPr>
          <p:cNvCxnSpPr>
            <a:cxnSpLocks/>
          </p:cNvCxnSpPr>
          <p:nvPr userDrawn="1"/>
        </p:nvCxnSpPr>
        <p:spPr>
          <a:xfrm>
            <a:off x="9080699" y="907630"/>
            <a:ext cx="0" cy="5616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3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0B01-54FA-4A33-A96C-B20E5929A86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2631-CBA8-4389-A38C-72ECB9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gi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84992" y="1281022"/>
            <a:ext cx="2481726" cy="5089017"/>
          </a:xfrm>
          <a:prstGeom prst="rect">
            <a:avLst/>
          </a:prstGeom>
        </p:spPr>
        <p:txBody>
          <a:bodyPr vert="horz" wrap="none" lIns="54000" tIns="46800" rIns="54000" bIns="46800" rtlCol="0" anchor="t">
            <a:noAutofit/>
          </a:bodyPr>
          <a:lstStyle/>
          <a:p>
            <a:pPr marL="88900" indent="-88900" fontAlgn="ctr" latinLnBrk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Tx/>
              <a:buChar char="•"/>
            </a:pPr>
            <a:endParaRPr kumimoji="1" lang="ko-KR" altLang="en-US" sz="1100" dirty="0">
              <a:latin typeface="현대산스 Text Medium" panose="020B0600000101010101" pitchFamily="50" charset="-127"/>
              <a:ea typeface="현대산스 Text Medium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F1E7835-B271-462F-BCAB-65489E5D72CD}"/>
              </a:ext>
            </a:extLst>
          </p:cNvPr>
          <p:cNvGraphicFramePr>
            <a:graphicFrameLocks noGrp="1"/>
          </p:cNvGraphicFramePr>
          <p:nvPr/>
        </p:nvGraphicFramePr>
        <p:xfrm>
          <a:off x="3204899" y="2799379"/>
          <a:ext cx="1636775" cy="256867"/>
        </p:xfrm>
        <a:graphic>
          <a:graphicData uri="http://schemas.openxmlformats.org/drawingml/2006/table">
            <a:tbl>
              <a:tblPr firstRow="1" bandRow="1"/>
              <a:tblGrid>
                <a:gridCol w="1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변환</a:t>
                      </a:r>
                      <a:endParaRPr lang="en-US" sz="800" b="1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ECA1DF-6124-4249-A149-0C8DF0120CEE}"/>
              </a:ext>
            </a:extLst>
          </p:cNvPr>
          <p:cNvCxnSpPr>
            <a:cxnSpLocks/>
          </p:cNvCxnSpPr>
          <p:nvPr/>
        </p:nvCxnSpPr>
        <p:spPr>
          <a:xfrm>
            <a:off x="5795598" y="886827"/>
            <a:ext cx="0" cy="1649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9FE145-C307-4EF9-B0A1-9FE7FAFF0C24}"/>
              </a:ext>
            </a:extLst>
          </p:cNvPr>
          <p:cNvGraphicFramePr>
            <a:graphicFrameLocks noGrp="1"/>
          </p:cNvGraphicFramePr>
          <p:nvPr/>
        </p:nvGraphicFramePr>
        <p:xfrm>
          <a:off x="4749003" y="873327"/>
          <a:ext cx="2052165" cy="456612"/>
        </p:xfrm>
        <a:graphic>
          <a:graphicData uri="http://schemas.openxmlformats.org/drawingml/2006/table">
            <a:tbl>
              <a:tblPr firstRow="1" bandRow="1"/>
              <a:tblGrid>
                <a:gridCol w="205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none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MagicOFR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69DC7F-209B-42C6-88AA-E45E0F5499DE}"/>
              </a:ext>
            </a:extLst>
          </p:cNvPr>
          <p:cNvGraphicFramePr>
            <a:graphicFrameLocks noGrp="1"/>
          </p:cNvGraphicFramePr>
          <p:nvPr/>
        </p:nvGraphicFramePr>
        <p:xfrm>
          <a:off x="4749003" y="1401021"/>
          <a:ext cx="2052165" cy="269975"/>
        </p:xfrm>
        <a:graphic>
          <a:graphicData uri="http://schemas.openxmlformats.org/drawingml/2006/table">
            <a:tbl>
              <a:tblPr firstRow="1" bandRow="1"/>
              <a:tblGrid>
                <a:gridCol w="205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75">
                <a:tc>
                  <a:txBody>
                    <a:bodyPr/>
                    <a:lstStyle/>
                    <a:p>
                      <a:pPr algn="ctr"/>
                      <a:r>
                        <a:rPr lang="en-US" sz="1000" b="0" u="none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Login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AC89E29-4734-42FD-92B9-F6D47941B474}"/>
              </a:ext>
            </a:extLst>
          </p:cNvPr>
          <p:cNvGraphicFramePr>
            <a:graphicFrameLocks noGrp="1"/>
          </p:cNvGraphicFramePr>
          <p:nvPr/>
        </p:nvGraphicFramePr>
        <p:xfrm>
          <a:off x="4760889" y="1756195"/>
          <a:ext cx="2052165" cy="243840"/>
        </p:xfrm>
        <a:graphic>
          <a:graphicData uri="http://schemas.openxmlformats.org/drawingml/2006/table">
            <a:tbl>
              <a:tblPr firstRow="1" bandRow="1"/>
              <a:tblGrid>
                <a:gridCol w="205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u="none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통합</a:t>
                      </a:r>
                      <a:r>
                        <a:rPr lang="en-US" sz="1000" b="0" u="none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Main(ing….)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DAB6C2C-82DB-4860-B757-7F6340DA1B93}"/>
              </a:ext>
            </a:extLst>
          </p:cNvPr>
          <p:cNvGraphicFramePr>
            <a:graphicFrameLocks noGrp="1"/>
          </p:cNvGraphicFramePr>
          <p:nvPr/>
        </p:nvGraphicFramePr>
        <p:xfrm>
          <a:off x="7043397" y="3042949"/>
          <a:ext cx="1502115" cy="853440"/>
        </p:xfrm>
        <a:graphic>
          <a:graphicData uri="http://schemas.openxmlformats.org/drawingml/2006/table">
            <a:tbl>
              <a:tblPr firstRow="1" bandRow="1"/>
              <a:tblGrid>
                <a:gridCol w="1502115">
                  <a:extLst>
                    <a:ext uri="{9D8B030D-6E8A-4147-A177-3AD203B41FA5}">
                      <a16:colId xmlns:a16="http://schemas.microsoft.com/office/drawing/2014/main" val="3534152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사용자 관리</a:t>
                      </a:r>
                      <a:endParaRPr lang="en-US" sz="80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1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권한 관리</a:t>
                      </a:r>
                      <a:endParaRPr lang="en-US" sz="80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5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용어 관리</a:t>
                      </a:r>
                      <a:endParaRPr lang="en-US" sz="80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569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위험도 기준관리</a:t>
                      </a:r>
                      <a:endParaRPr lang="en-US" sz="80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11929"/>
                  </a:ext>
                </a:extLst>
              </a:tr>
            </a:tbl>
          </a:graphicData>
        </a:graphic>
      </p:graphicFrame>
      <p:sp>
        <p:nvSpPr>
          <p:cNvPr id="34" name="제목 1">
            <a:extLst>
              <a:ext uri="{FF2B5EF4-FFF2-40B4-BE49-F238E27FC236}">
                <a16:creationId xmlns:a16="http://schemas.microsoft.com/office/drawing/2014/main" id="{3304BF73-4C64-473B-AEDD-664AAE08E111}"/>
              </a:ext>
            </a:extLst>
          </p:cNvPr>
          <p:cNvSpPr>
            <a:spLocks/>
          </p:cNvSpPr>
          <p:nvPr/>
        </p:nvSpPr>
        <p:spPr bwMode="auto">
          <a:xfrm>
            <a:off x="543670" y="252477"/>
            <a:ext cx="6516979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t"/>
          <a:lstStyle>
            <a:lvl1pPr eaLnBrk="0" hangingPunct="0"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742950" indent="-285750" eaLnBrk="0" hangingPunct="0"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2pPr>
            <a:lvl3pPr marL="1143000" indent="-228600" eaLnBrk="0" hangingPunct="0"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3pPr>
            <a:lvl4pPr marL="1600200" indent="-228600" eaLnBrk="0" hangingPunct="0"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4pPr>
            <a:lvl5pPr marL="2057400" indent="-228600" eaLnBrk="0" hangingPunct="0"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FFFFFF"/>
                </a:solidFill>
                <a:latin typeface="현대하모니 M" pitchFamily="18" charset="-127"/>
                <a:ea typeface="현대하모니 M" pitchFamily="18" charset="-127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메뉴구조도</a:t>
            </a:r>
            <a:endParaRPr lang="ko-KR" altLang="en-US" sz="11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2CA390B9-9391-4AD1-98A7-74208314A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99" y="615723"/>
            <a:ext cx="11718483" cy="9392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i="1">
              <a:solidFill>
                <a:srgbClr val="333399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7F2B8B6-2D7E-4ECC-9A00-3CBC7D76F530}"/>
              </a:ext>
            </a:extLst>
          </p:cNvPr>
          <p:cNvGraphicFramePr>
            <a:graphicFrameLocks noGrp="1"/>
          </p:cNvGraphicFramePr>
          <p:nvPr/>
        </p:nvGraphicFramePr>
        <p:xfrm>
          <a:off x="7043397" y="2777808"/>
          <a:ext cx="1502115" cy="247476"/>
        </p:xfrm>
        <a:graphic>
          <a:graphicData uri="http://schemas.openxmlformats.org/drawingml/2006/table">
            <a:tbl>
              <a:tblPr firstRow="1" bandRow="1"/>
              <a:tblGrid>
                <a:gridCol w="150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76"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Administrator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AFD889-761F-23A9-12B2-9BD23AA7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64135"/>
              </p:ext>
            </p:extLst>
          </p:nvPr>
        </p:nvGraphicFramePr>
        <p:xfrm>
          <a:off x="3204899" y="3061238"/>
          <a:ext cx="1636774" cy="457200"/>
        </p:xfrm>
        <a:graphic>
          <a:graphicData uri="http://schemas.openxmlformats.org/drawingml/2006/table">
            <a:tbl>
              <a:tblPr firstRow="1" bandRow="1"/>
              <a:tblGrid>
                <a:gridCol w="163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변환하기</a:t>
                      </a:r>
                      <a:endParaRPr lang="en-US" altLang="ko-KR" sz="900" b="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목록 보기</a:t>
                      </a:r>
                      <a:endParaRPr lang="en-US" altLang="ko-KR" sz="900" b="0" noProof="1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11052"/>
                  </a:ext>
                </a:extLst>
              </a:tr>
            </a:tbl>
          </a:graphicData>
        </a:graphic>
      </p:graphicFrame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49DB712-D453-35AD-CE19-572464927BF0}"/>
              </a:ext>
            </a:extLst>
          </p:cNvPr>
          <p:cNvCxnSpPr>
            <a:cxnSpLocks/>
            <a:stCxn id="16" idx="0"/>
            <a:endCxn id="36" idx="0"/>
          </p:cNvCxnSpPr>
          <p:nvPr/>
        </p:nvCxnSpPr>
        <p:spPr>
          <a:xfrm rot="5400000" flipH="1" flipV="1">
            <a:off x="5898085" y="903010"/>
            <a:ext cx="21571" cy="3771168"/>
          </a:xfrm>
          <a:prstGeom prst="bentConnector3">
            <a:avLst>
              <a:gd name="adj1" fmla="val 1159756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7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l">
              <a:buNone/>
            </a:pP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위험결과 이미지</a:t>
            </a:r>
            <a:endParaRPr lang="en-US" altLang="ko-KR" sz="900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팝업처리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/>
        </p:nvGraphicFramePr>
        <p:xfrm>
          <a:off x="9262030" y="888523"/>
          <a:ext cx="2777710" cy="33826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8280">
                <a:tc gridSpan="2">
                  <a:txBody>
                    <a:bodyPr/>
                    <a:lstStyle/>
                    <a:p>
                      <a:pPr marL="0" indent="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en-US" altLang="ko-KR" sz="8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93D5F3BF-B5F5-0393-6229-0E82EB719093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퍼블대상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2EF6D-EDE6-91E2-13C8-B173CD3E4ED5}"/>
              </a:ext>
            </a:extLst>
          </p:cNvPr>
          <p:cNvSpPr/>
          <p:nvPr/>
        </p:nvSpPr>
        <p:spPr>
          <a:xfrm>
            <a:off x="4626321" y="1198035"/>
            <a:ext cx="4377720" cy="51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8A9F7-5623-A578-28A1-11145ECDCA1C}"/>
              </a:ext>
            </a:extLst>
          </p:cNvPr>
          <p:cNvSpPr/>
          <p:nvPr/>
        </p:nvSpPr>
        <p:spPr>
          <a:xfrm>
            <a:off x="4626321" y="1198035"/>
            <a:ext cx="4377719" cy="2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B1_Riskimage    Org : 1652*2336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F0EEDB-18A3-450C-81A1-708C48B8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" y="1151625"/>
            <a:ext cx="3603510" cy="5189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2EC3EB-CDC0-FFBB-6379-9DA0DD5FBCC6}"/>
              </a:ext>
            </a:extLst>
          </p:cNvPr>
          <p:cNvSpPr/>
          <p:nvPr/>
        </p:nvSpPr>
        <p:spPr>
          <a:xfrm>
            <a:off x="8788384" y="123121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D079B-454E-F30A-B1E3-FE0314330C44}"/>
              </a:ext>
            </a:extLst>
          </p:cNvPr>
          <p:cNvSpPr/>
          <p:nvPr/>
        </p:nvSpPr>
        <p:spPr>
          <a:xfrm>
            <a:off x="2390106" y="1126303"/>
            <a:ext cx="660903" cy="28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CDA08-62EB-7700-28D6-B96871C0017D}"/>
              </a:ext>
            </a:extLst>
          </p:cNvPr>
          <p:cNvSpPr/>
          <p:nvPr/>
        </p:nvSpPr>
        <p:spPr>
          <a:xfrm>
            <a:off x="6871861" y="1173801"/>
            <a:ext cx="1339563" cy="28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D44A190-9724-AB9C-2CC9-D6C2F84DEB4C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16200000" flipH="1">
            <a:off x="5107351" y="-1260490"/>
            <a:ext cx="47498" cy="4821085"/>
          </a:xfrm>
          <a:prstGeom prst="bentConnector3">
            <a:avLst>
              <a:gd name="adj1" fmla="val -48128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9058031-7DDC-6C3C-6ECF-47F3188AA61E}"/>
              </a:ext>
            </a:extLst>
          </p:cNvPr>
          <p:cNvSpPr/>
          <p:nvPr/>
        </p:nvSpPr>
        <p:spPr bwMode="auto">
          <a:xfrm>
            <a:off x="2974192" y="1010736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BC3DECD-B444-5122-8192-96D30684C8A9}"/>
              </a:ext>
            </a:extLst>
          </p:cNvPr>
          <p:cNvSpPr/>
          <p:nvPr/>
        </p:nvSpPr>
        <p:spPr bwMode="auto">
          <a:xfrm>
            <a:off x="8155372" y="1083013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68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l">
              <a:buNone/>
            </a:pP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관리자용 </a:t>
            </a:r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: admin.html</a:t>
            </a:r>
            <a:endParaRPr lang="en-US" altLang="ko-KR" sz="900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관리자용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16105"/>
              </p:ext>
            </p:extLst>
          </p:nvPr>
        </p:nvGraphicFramePr>
        <p:xfrm>
          <a:off x="9262030" y="888523"/>
          <a:ext cx="2777710" cy="33826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</a:rPr>
                        <a:t>컨텐츠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</a:rPr>
                        <a:t>부분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</a:rPr>
                        <a:t>TAP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</a:rPr>
                        <a:t>처리로 공간만 확보 바람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8280">
                <a:tc gridSpan="2">
                  <a:txBody>
                    <a:bodyPr/>
                    <a:lstStyle/>
                    <a:p>
                      <a:pPr marL="0" indent="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en-US" altLang="ko-KR" sz="8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93D5F3BF-B5F5-0393-6229-0E82EB719093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퍼블대상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04819C-7F67-E403-1B6C-E2CACFEF94A4}"/>
              </a:ext>
            </a:extLst>
          </p:cNvPr>
          <p:cNvSpPr/>
          <p:nvPr/>
        </p:nvSpPr>
        <p:spPr>
          <a:xfrm>
            <a:off x="264168" y="1595198"/>
            <a:ext cx="8839336" cy="4732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96250E-56B3-D9F9-8C88-98B4C87552C0}"/>
              </a:ext>
            </a:extLst>
          </p:cNvPr>
          <p:cNvSpPr/>
          <p:nvPr/>
        </p:nvSpPr>
        <p:spPr>
          <a:xfrm>
            <a:off x="250175" y="1155940"/>
            <a:ext cx="8839337" cy="47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3F9B55-3651-1D2E-8D08-CD5C2FBD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9" y="1337097"/>
            <a:ext cx="946853" cy="2005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5ED44E-C603-F4EC-98D1-55B9624C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30" y="1291719"/>
            <a:ext cx="191957" cy="220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686ABD-6021-5790-2292-4E659C4B8A49}"/>
              </a:ext>
            </a:extLst>
          </p:cNvPr>
          <p:cNvSpPr txBox="1"/>
          <p:nvPr/>
        </p:nvSpPr>
        <p:spPr>
          <a:xfrm>
            <a:off x="1702837" y="1382362"/>
            <a:ext cx="165971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ptical </a:t>
            </a:r>
            <a:r>
              <a:rPr lang="en-US" altLang="ko-KR" sz="8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orm </a:t>
            </a:r>
            <a:r>
              <a:rPr lang="en-US" altLang="ko-KR" sz="8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ecognition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66169C-29B1-B4CA-7F72-25C8DECB1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67" y="1345723"/>
            <a:ext cx="183567" cy="1631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4E5100-6705-CAC5-CF86-B062D685F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40" y="1325448"/>
            <a:ext cx="171450" cy="1800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BC362E-F60B-EBF7-9A77-A8EAC3F30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79" y="1340318"/>
            <a:ext cx="171450" cy="171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B6E7A9-EDCE-AF96-7D2E-7D96B5B541CB}"/>
              </a:ext>
            </a:extLst>
          </p:cNvPr>
          <p:cNvSpPr txBox="1"/>
          <p:nvPr/>
        </p:nvSpPr>
        <p:spPr>
          <a:xfrm>
            <a:off x="7298290" y="1307737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Administrator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31575A-CB97-64C8-8A68-55EB21A89A01}"/>
              </a:ext>
            </a:extLst>
          </p:cNvPr>
          <p:cNvSpPr/>
          <p:nvPr/>
        </p:nvSpPr>
        <p:spPr>
          <a:xfrm>
            <a:off x="250176" y="1630392"/>
            <a:ext cx="373111" cy="46975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83601-5C5B-C6A9-BDD9-8166AD7C866B}"/>
              </a:ext>
            </a:extLst>
          </p:cNvPr>
          <p:cNvSpPr/>
          <p:nvPr/>
        </p:nvSpPr>
        <p:spPr>
          <a:xfrm>
            <a:off x="250176" y="1630392"/>
            <a:ext cx="373111" cy="3558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1EBF31-4519-6A0A-FE4F-C8DD42BA5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1" y="1748753"/>
            <a:ext cx="157784" cy="157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C83D6A-720E-6E1D-F7BA-1414C77EDE86}"/>
              </a:ext>
            </a:extLst>
          </p:cNvPr>
          <p:cNvSpPr txBox="1"/>
          <p:nvPr/>
        </p:nvSpPr>
        <p:spPr>
          <a:xfrm>
            <a:off x="3326342" y="6068932"/>
            <a:ext cx="2600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ⓒ 2022 </a:t>
            </a:r>
            <a:r>
              <a:rPr lang="en-US" altLang="ko-KR" sz="800" b="0" i="0" dirty="0" err="1"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MagicFinger</a:t>
            </a:r>
            <a:r>
              <a:rPr lang="en-US" altLang="ko-KR" sz="800" b="0" i="0" dirty="0"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corp. ALL RIGHTS RESERVED.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E732A-C3CC-C429-25CD-A336C852DDD5}"/>
              </a:ext>
            </a:extLst>
          </p:cNvPr>
          <p:cNvCxnSpPr/>
          <p:nvPr/>
        </p:nvCxnSpPr>
        <p:spPr>
          <a:xfrm>
            <a:off x="250176" y="2490284"/>
            <a:ext cx="37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1F5696-C781-B8A3-C92E-86D8C1EED0BB}"/>
              </a:ext>
            </a:extLst>
          </p:cNvPr>
          <p:cNvGrpSpPr/>
          <p:nvPr/>
        </p:nvGrpSpPr>
        <p:grpSpPr>
          <a:xfrm>
            <a:off x="264168" y="2088811"/>
            <a:ext cx="396262" cy="267375"/>
            <a:chOff x="264168" y="2586750"/>
            <a:chExt cx="396262" cy="2673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A7FF7ED-CF6A-7542-B704-BC5D6E71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89" y="2586750"/>
              <a:ext cx="203316" cy="2673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BB8978-EB9D-3A10-7CFA-616D96FE7D9F}"/>
                </a:ext>
              </a:extLst>
            </p:cNvPr>
            <p:cNvSpPr txBox="1"/>
            <p:nvPr/>
          </p:nvSpPr>
          <p:spPr>
            <a:xfrm>
              <a:off x="264168" y="2638681"/>
              <a:ext cx="3962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NEW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584B9E-F797-2723-C42B-B5F6EACBE975}"/>
              </a:ext>
            </a:extLst>
          </p:cNvPr>
          <p:cNvCxnSpPr>
            <a:cxnSpLocks/>
          </p:cNvCxnSpPr>
          <p:nvPr/>
        </p:nvCxnSpPr>
        <p:spPr>
          <a:xfrm>
            <a:off x="246930" y="2944237"/>
            <a:ext cx="37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0737406-53B4-1B98-61DE-D317C007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1" y="2619120"/>
            <a:ext cx="190500" cy="19050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B6DFFC-AB9F-1AE9-BFE8-53115E9A54E9}"/>
              </a:ext>
            </a:extLst>
          </p:cNvPr>
          <p:cNvCxnSpPr>
            <a:cxnSpLocks/>
          </p:cNvCxnSpPr>
          <p:nvPr/>
        </p:nvCxnSpPr>
        <p:spPr>
          <a:xfrm>
            <a:off x="243684" y="3359285"/>
            <a:ext cx="37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F42DA9F-0881-FF15-F2D0-0BBD3FC99BE3}"/>
              </a:ext>
            </a:extLst>
          </p:cNvPr>
          <p:cNvSpPr/>
          <p:nvPr/>
        </p:nvSpPr>
        <p:spPr>
          <a:xfrm>
            <a:off x="6222472" y="1325448"/>
            <a:ext cx="212198" cy="2121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3C68C-865A-6BF8-2DF2-C522E4077637}"/>
              </a:ext>
            </a:extLst>
          </p:cNvPr>
          <p:cNvSpPr txBox="1"/>
          <p:nvPr/>
        </p:nvSpPr>
        <p:spPr>
          <a:xfrm>
            <a:off x="732922" y="1783443"/>
            <a:ext cx="222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환경설정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B1291-23C5-3738-72C7-DFDE18CB6661}"/>
              </a:ext>
            </a:extLst>
          </p:cNvPr>
          <p:cNvSpPr txBox="1"/>
          <p:nvPr/>
        </p:nvSpPr>
        <p:spPr>
          <a:xfrm>
            <a:off x="2639695" y="194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2">
            <a:extLst>
              <a:ext uri="{FF2B5EF4-FFF2-40B4-BE49-F238E27FC236}">
                <a16:creationId xmlns:a16="http://schemas.microsoft.com/office/drawing/2014/main" id="{C0FDACE4-86CD-B10D-4952-417B322C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96" y="2337261"/>
            <a:ext cx="8101770" cy="3690457"/>
          </a:xfrm>
          <a:prstGeom prst="rect">
            <a:avLst/>
          </a:prstGeom>
          <a:noFill/>
          <a:ln w="9525" algn="ctr">
            <a:solidFill>
              <a:schemeClr val="bg2">
                <a:lumMod val="25000"/>
                <a:alpha val="38039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lvl1pPr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 i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b="0" i="0">
              <a:solidFill>
                <a:srgbClr val="000000"/>
              </a:solidFill>
            </a:endParaRPr>
          </a:p>
        </p:txBody>
      </p:sp>
      <p:sp>
        <p:nvSpPr>
          <p:cNvPr id="33" name="한쪽 모서리가 둥근 사각형 109">
            <a:extLst>
              <a:ext uri="{FF2B5EF4-FFF2-40B4-BE49-F238E27FC236}">
                <a16:creationId xmlns:a16="http://schemas.microsoft.com/office/drawing/2014/main" id="{DD60C69F-3609-A125-A1F2-751DAB798365}"/>
              </a:ext>
            </a:extLst>
          </p:cNvPr>
          <p:cNvSpPr/>
          <p:nvPr/>
        </p:nvSpPr>
        <p:spPr bwMode="auto">
          <a:xfrm>
            <a:off x="829377" y="2103814"/>
            <a:ext cx="918058" cy="237683"/>
          </a:xfrm>
          <a:prstGeom prst="round1Rect">
            <a:avLst/>
          </a:prstGeom>
          <a:solidFill>
            <a:srgbClr val="002060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marL="0" algn="ctr" defTabSz="474933" rtl="0" eaLnBrk="1" fontAlgn="ctr" latinLnBrk="1" hangingPunct="1"/>
            <a:r>
              <a:rPr lang="en-US" altLang="ko-KR" sz="11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menu01</a:t>
            </a:r>
            <a:endParaRPr lang="ko-KR" altLang="en-US" sz="11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4" name="한쪽 모서리가 둥근 사각형 110">
            <a:extLst>
              <a:ext uri="{FF2B5EF4-FFF2-40B4-BE49-F238E27FC236}">
                <a16:creationId xmlns:a16="http://schemas.microsoft.com/office/drawing/2014/main" id="{9C1A2CD9-626C-F329-7BEA-E8DB96A78221}"/>
              </a:ext>
            </a:extLst>
          </p:cNvPr>
          <p:cNvSpPr/>
          <p:nvPr/>
        </p:nvSpPr>
        <p:spPr bwMode="auto">
          <a:xfrm>
            <a:off x="1716606" y="2103814"/>
            <a:ext cx="918058" cy="237683"/>
          </a:xfrm>
          <a:prstGeom prst="round1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algn="ctr" defTabSz="474933" font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menu02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한쪽 모서리가 둥근 사각형 110">
            <a:extLst>
              <a:ext uri="{FF2B5EF4-FFF2-40B4-BE49-F238E27FC236}">
                <a16:creationId xmlns:a16="http://schemas.microsoft.com/office/drawing/2014/main" id="{643D5EE1-5CD1-C2C8-4455-EE7C3B6D6B9B}"/>
              </a:ext>
            </a:extLst>
          </p:cNvPr>
          <p:cNvSpPr/>
          <p:nvPr/>
        </p:nvSpPr>
        <p:spPr bwMode="auto">
          <a:xfrm>
            <a:off x="2603835" y="2103814"/>
            <a:ext cx="918058" cy="237683"/>
          </a:xfrm>
          <a:prstGeom prst="round1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algn="ctr" defTabSz="474933" font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menu03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6" name="한쪽 모서리가 둥근 사각형 110">
            <a:extLst>
              <a:ext uri="{FF2B5EF4-FFF2-40B4-BE49-F238E27FC236}">
                <a16:creationId xmlns:a16="http://schemas.microsoft.com/office/drawing/2014/main" id="{A5D0244A-1004-3753-CB57-956663254B9E}"/>
              </a:ext>
            </a:extLst>
          </p:cNvPr>
          <p:cNvSpPr/>
          <p:nvPr/>
        </p:nvSpPr>
        <p:spPr bwMode="auto">
          <a:xfrm>
            <a:off x="3449453" y="2103814"/>
            <a:ext cx="918058" cy="237683"/>
          </a:xfrm>
          <a:prstGeom prst="round1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algn="ctr" defTabSz="474933" font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menu04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한쪽 모서리가 둥근 사각형 110">
            <a:extLst>
              <a:ext uri="{FF2B5EF4-FFF2-40B4-BE49-F238E27FC236}">
                <a16:creationId xmlns:a16="http://schemas.microsoft.com/office/drawing/2014/main" id="{86070038-9BE8-AC88-5339-5E60BEDB89C1}"/>
              </a:ext>
            </a:extLst>
          </p:cNvPr>
          <p:cNvSpPr/>
          <p:nvPr/>
        </p:nvSpPr>
        <p:spPr bwMode="auto">
          <a:xfrm>
            <a:off x="4344950" y="2103814"/>
            <a:ext cx="918058" cy="237683"/>
          </a:xfrm>
          <a:prstGeom prst="round1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algn="ctr" defTabSz="474933" font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menu05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한쪽 모서리가 둥근 사각형 110">
            <a:extLst>
              <a:ext uri="{FF2B5EF4-FFF2-40B4-BE49-F238E27FC236}">
                <a16:creationId xmlns:a16="http://schemas.microsoft.com/office/drawing/2014/main" id="{5F69BCBD-81A4-BD31-AC77-4A2E4642E16C}"/>
              </a:ext>
            </a:extLst>
          </p:cNvPr>
          <p:cNvSpPr/>
          <p:nvPr/>
        </p:nvSpPr>
        <p:spPr bwMode="auto">
          <a:xfrm>
            <a:off x="5190568" y="2103814"/>
            <a:ext cx="918058" cy="237683"/>
          </a:xfrm>
          <a:prstGeom prst="round1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54000" rIns="54000" rtlCol="0" anchor="ctr"/>
          <a:lstStyle/>
          <a:p>
            <a:pPr algn="ctr" defTabSz="474933" font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menu06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88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080C59-6D6F-2603-CE05-713E234163AC}"/>
              </a:ext>
            </a:extLst>
          </p:cNvPr>
          <p:cNvSpPr/>
          <p:nvPr/>
        </p:nvSpPr>
        <p:spPr>
          <a:xfrm>
            <a:off x="650211" y="1362974"/>
            <a:ext cx="4085691" cy="4615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>
              <a:buNone/>
            </a:pP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: login.html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통합로그인</a:t>
            </a:r>
            <a:endParaRPr lang="en-US" altLang="ko-KR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80FE3C-E215-4D7E-8486-386CC9CC25A8}"/>
              </a:ext>
            </a:extLst>
          </p:cNvPr>
          <p:cNvSpPr/>
          <p:nvPr/>
        </p:nvSpPr>
        <p:spPr bwMode="auto">
          <a:xfrm>
            <a:off x="11066055" y="939004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69DD3F-47EB-4268-A6D1-E89FB5AE68CF}"/>
              </a:ext>
            </a:extLst>
          </p:cNvPr>
          <p:cNvSpPr/>
          <p:nvPr/>
        </p:nvSpPr>
        <p:spPr bwMode="auto">
          <a:xfrm>
            <a:off x="11617224" y="939004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5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187422-BAA7-4B8E-BF36-C65BB9D231B2}"/>
              </a:ext>
            </a:extLst>
          </p:cNvPr>
          <p:cNvSpPr/>
          <p:nvPr/>
        </p:nvSpPr>
        <p:spPr bwMode="auto">
          <a:xfrm>
            <a:off x="11365174" y="939004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3083"/>
              </p:ext>
            </p:extLst>
          </p:nvPr>
        </p:nvGraphicFramePr>
        <p:xfrm>
          <a:off x="9262030" y="888523"/>
          <a:ext cx="2777710" cy="345220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501" marR="19501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083" rtl="0" eaLnBrk="1" latinLnBrk="1" hangingPunct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19501" marR="19501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7853">
                <a:tc gridSpan="2">
                  <a:txBody>
                    <a:bodyPr/>
                    <a:lstStyle/>
                    <a:p>
                      <a:pPr marL="88900" marR="0" lvl="0" indent="-8890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PSD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퍼블요청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solidFill>
                          <a:srgbClr val="C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72B6A8CC-D265-42D5-9BFF-10579D44BE4C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57FDB0-62D7-4A8F-BA71-0C7D67F1EF9D}"/>
              </a:ext>
            </a:extLst>
          </p:cNvPr>
          <p:cNvSpPr txBox="1"/>
          <p:nvPr/>
        </p:nvSpPr>
        <p:spPr>
          <a:xfrm>
            <a:off x="1338507" y="2985479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 err="1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MagicOFR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644482-C1BB-47B1-93BB-8682556BF749}"/>
              </a:ext>
            </a:extLst>
          </p:cNvPr>
          <p:cNvSpPr/>
          <p:nvPr/>
        </p:nvSpPr>
        <p:spPr>
          <a:xfrm>
            <a:off x="5599983" y="3185534"/>
            <a:ext cx="2425460" cy="3029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   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746E25-BB4C-4861-9E51-40925C52A267}"/>
              </a:ext>
            </a:extLst>
          </p:cNvPr>
          <p:cNvSpPr/>
          <p:nvPr/>
        </p:nvSpPr>
        <p:spPr>
          <a:xfrm>
            <a:off x="5599983" y="3553598"/>
            <a:ext cx="2425460" cy="302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   Password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094EF9-887A-4166-B4BD-79BCF56F964A}"/>
              </a:ext>
            </a:extLst>
          </p:cNvPr>
          <p:cNvSpPr/>
          <p:nvPr/>
        </p:nvSpPr>
        <p:spPr>
          <a:xfrm>
            <a:off x="5599983" y="3955743"/>
            <a:ext cx="2425460" cy="30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LOGIN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94843E-1AF8-652E-4B39-2BFDD8100802}"/>
              </a:ext>
            </a:extLst>
          </p:cNvPr>
          <p:cNvSpPr/>
          <p:nvPr/>
        </p:nvSpPr>
        <p:spPr>
          <a:xfrm>
            <a:off x="638355" y="1362974"/>
            <a:ext cx="7979434" cy="46151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BD64-6642-5D5A-66CB-42F6251A6ABC}"/>
              </a:ext>
            </a:extLst>
          </p:cNvPr>
          <p:cNvSpPr txBox="1"/>
          <p:nvPr/>
        </p:nvSpPr>
        <p:spPr>
          <a:xfrm>
            <a:off x="2245519" y="3321278"/>
            <a:ext cx="1611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Optical Form Recognition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586E2-0FC0-6C9D-2D85-AB62C2C50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24" y="3292912"/>
            <a:ext cx="133485" cy="144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F8626F-5B36-C054-E863-EE120D069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95" y="3610126"/>
            <a:ext cx="151880" cy="1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265B6E-AFE1-9F70-5C91-BC9F59488EB9}"/>
              </a:ext>
            </a:extLst>
          </p:cNvPr>
          <p:cNvGrpSpPr/>
          <p:nvPr/>
        </p:nvGrpSpPr>
        <p:grpSpPr>
          <a:xfrm>
            <a:off x="243684" y="1155940"/>
            <a:ext cx="8859820" cy="5172044"/>
            <a:chOff x="243684" y="1155940"/>
            <a:chExt cx="8859820" cy="51720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B84265-86E6-20A7-895E-DD74EFB0552D}"/>
                </a:ext>
              </a:extLst>
            </p:cNvPr>
            <p:cNvSpPr/>
            <p:nvPr/>
          </p:nvSpPr>
          <p:spPr>
            <a:xfrm>
              <a:off x="264168" y="1595198"/>
              <a:ext cx="8839336" cy="4732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C2B59C3-31E2-86CB-1CEE-278A765DC8F3}"/>
                </a:ext>
              </a:extLst>
            </p:cNvPr>
            <p:cNvSpPr/>
            <p:nvPr/>
          </p:nvSpPr>
          <p:spPr>
            <a:xfrm>
              <a:off x="250175" y="1155940"/>
              <a:ext cx="8839337" cy="4744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7EE59E4-D07E-7C72-F7B4-070867C0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59" y="1337097"/>
              <a:ext cx="946853" cy="200549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81D5C169-ACDF-479A-7FF6-E00CFA0F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330" y="1291719"/>
              <a:ext cx="191957" cy="22004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0F7B6D-F4E6-8E89-77DC-28C073D741E5}"/>
                </a:ext>
              </a:extLst>
            </p:cNvPr>
            <p:cNvSpPr txBox="1"/>
            <p:nvPr/>
          </p:nvSpPr>
          <p:spPr>
            <a:xfrm>
              <a:off x="1702837" y="1382362"/>
              <a:ext cx="1659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ptical </a:t>
              </a:r>
              <a:r>
                <a:rPr lang="en-US" altLang="ko-KR" sz="800" dirty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orm </a:t>
              </a:r>
              <a:r>
                <a:rPr lang="en-US" altLang="ko-KR" sz="800" dirty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ecognition</a:t>
              </a:r>
              <a:endParaRPr lang="ko-KR" altLang="en-US" sz="8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06FBA60-A818-CB91-9790-4CB905E0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467" y="1345723"/>
              <a:ext cx="183567" cy="163171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6D6C597-C7A2-C567-3931-1A4263E9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840" y="1325448"/>
              <a:ext cx="171450" cy="180023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910639A-C056-0210-00D9-920895DC2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79" y="1340318"/>
              <a:ext cx="171450" cy="17145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AE9C23-86BD-6DF8-325C-5F41A0F16011}"/>
                </a:ext>
              </a:extLst>
            </p:cNvPr>
            <p:cNvSpPr txBox="1"/>
            <p:nvPr/>
          </p:nvSpPr>
          <p:spPr>
            <a:xfrm>
              <a:off x="7298290" y="1307737"/>
              <a:ext cx="817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Administrator</a:t>
              </a:r>
              <a:endParaRPr lang="ko-KR" altLang="en-US" sz="8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701AF44-867D-4F2D-2DA1-3D24C9A96F8D}"/>
                </a:ext>
              </a:extLst>
            </p:cNvPr>
            <p:cNvSpPr/>
            <p:nvPr/>
          </p:nvSpPr>
          <p:spPr>
            <a:xfrm>
              <a:off x="250176" y="1630392"/>
              <a:ext cx="373111" cy="469759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7232F1-88E1-5AA6-5B15-0DF6B947C467}"/>
                </a:ext>
              </a:extLst>
            </p:cNvPr>
            <p:cNvSpPr/>
            <p:nvPr/>
          </p:nvSpPr>
          <p:spPr>
            <a:xfrm>
              <a:off x="250176" y="1630392"/>
              <a:ext cx="373111" cy="3558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5F955E7F-69FE-C6E0-7952-FD6A94ECE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11" y="1748753"/>
              <a:ext cx="157784" cy="15778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05A4CC1-7C17-459B-BBA7-81977C22515A}"/>
                </a:ext>
              </a:extLst>
            </p:cNvPr>
            <p:cNvSpPr txBox="1"/>
            <p:nvPr/>
          </p:nvSpPr>
          <p:spPr>
            <a:xfrm>
              <a:off x="3326342" y="6068932"/>
              <a:ext cx="2600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0" i="0" dirty="0"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ⓒ 2022 </a:t>
              </a:r>
              <a:r>
                <a:rPr lang="en-US" altLang="ko-KR" sz="800" b="0" i="0" dirty="0" err="1"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MagicFinger</a:t>
              </a:r>
              <a:r>
                <a:rPr lang="en-US" altLang="ko-KR" sz="800" b="0" i="0" dirty="0"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 corp. ALL RIGHTS RESERVED.</a:t>
              </a:r>
              <a:endParaRPr lang="ko-KR" altLang="en-US" sz="800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B070ECE-7217-EF92-9C60-5C6777B7DF5E}"/>
                </a:ext>
              </a:extLst>
            </p:cNvPr>
            <p:cNvCxnSpPr/>
            <p:nvPr/>
          </p:nvCxnSpPr>
          <p:spPr>
            <a:xfrm>
              <a:off x="250176" y="2490284"/>
              <a:ext cx="373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758417E-7A8A-1C88-B1C8-290E3DC3380D}"/>
                </a:ext>
              </a:extLst>
            </p:cNvPr>
            <p:cNvCxnSpPr>
              <a:cxnSpLocks/>
            </p:cNvCxnSpPr>
            <p:nvPr/>
          </p:nvCxnSpPr>
          <p:spPr>
            <a:xfrm>
              <a:off x="246930" y="2944237"/>
              <a:ext cx="373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067FE368-1308-8704-DF3E-BAFF040E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71" y="2619120"/>
              <a:ext cx="190500" cy="190500"/>
            </a:xfrm>
            <a:prstGeom prst="rect">
              <a:avLst/>
            </a:prstGeom>
          </p:spPr>
        </p:pic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14B583B-A5E6-A580-B9E1-DA24487C1D5C}"/>
                </a:ext>
              </a:extLst>
            </p:cNvPr>
            <p:cNvCxnSpPr>
              <a:cxnSpLocks/>
            </p:cNvCxnSpPr>
            <p:nvPr/>
          </p:nvCxnSpPr>
          <p:spPr>
            <a:xfrm>
              <a:off x="243684" y="3359285"/>
              <a:ext cx="373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2ED0CA-9332-5BD7-F77D-218E568F465B}"/>
                </a:ext>
              </a:extLst>
            </p:cNvPr>
            <p:cNvSpPr/>
            <p:nvPr/>
          </p:nvSpPr>
          <p:spPr>
            <a:xfrm>
              <a:off x="6222472" y="1325448"/>
              <a:ext cx="212198" cy="2121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747" name="텍스트 개체 틀 6"/>
          <p:cNvSpPr>
            <a:spLocks noGrp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LNB </a:t>
            </a: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1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목록보기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746" name="텍스트 개체 틀 2"/>
          <p:cNvSpPr>
            <a:spLocks noGrp="1"/>
          </p:cNvSpPr>
          <p:nvPr>
            <p:ph type="body" sz="half" idx="15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목록보기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: list.html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6" name="Group 57">
            <a:extLst>
              <a:ext uri="{FF2B5EF4-FFF2-40B4-BE49-F238E27FC236}">
                <a16:creationId xmlns:a16="http://schemas.microsoft.com/office/drawing/2014/main" id="{7BEFC966-DB4F-4C13-AE3E-5241BA63F916}"/>
              </a:ext>
            </a:extLst>
          </p:cNvPr>
          <p:cNvGraphicFramePr>
            <a:graphicFrameLocks noGrp="1"/>
          </p:cNvGraphicFramePr>
          <p:nvPr/>
        </p:nvGraphicFramePr>
        <p:xfrm>
          <a:off x="9262030" y="888524"/>
          <a:ext cx="2777710" cy="374035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31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dirty="0" err="1">
                          <a:solidFill>
                            <a:srgbClr val="FF0000"/>
                          </a:solidFill>
                        </a:rPr>
                        <a:t>퍼블대상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</a:rPr>
                        <a:t>메인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PSD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</a:rPr>
                        <a:t>범례는 칼라로 구분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PSD 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</a:rPr>
                        <a:t>참고</a:t>
                      </a:r>
                      <a:endParaRPr lang="en-US" altLang="ko-KR" sz="800" b="1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376D1F-9EFB-CB6A-5225-DF7AD01331BE}"/>
              </a:ext>
            </a:extLst>
          </p:cNvPr>
          <p:cNvSpPr txBox="1"/>
          <p:nvPr/>
        </p:nvSpPr>
        <p:spPr>
          <a:xfrm>
            <a:off x="732922" y="1783443"/>
            <a:ext cx="222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변환문서 분석리스트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64D4E7-E62E-607B-FA45-70B4C53B843B}"/>
              </a:ext>
            </a:extLst>
          </p:cNvPr>
          <p:cNvGraphicFramePr>
            <a:graphicFrameLocks noGrp="1"/>
          </p:cNvGraphicFramePr>
          <p:nvPr/>
        </p:nvGraphicFramePr>
        <p:xfrm>
          <a:off x="787748" y="2436976"/>
          <a:ext cx="8155117" cy="3017699"/>
        </p:xfrm>
        <a:graphic>
          <a:graphicData uri="http://schemas.openxmlformats.org/drawingml/2006/table">
            <a:tbl>
              <a:tblPr/>
              <a:tblGrid>
                <a:gridCol w="305062">
                  <a:extLst>
                    <a:ext uri="{9D8B030D-6E8A-4147-A177-3AD203B41FA5}">
                      <a16:colId xmlns:a16="http://schemas.microsoft.com/office/drawing/2014/main" val="4208693800"/>
                    </a:ext>
                  </a:extLst>
                </a:gridCol>
                <a:gridCol w="803731">
                  <a:extLst>
                    <a:ext uri="{9D8B030D-6E8A-4147-A177-3AD203B41FA5}">
                      <a16:colId xmlns:a16="http://schemas.microsoft.com/office/drawing/2014/main" val="1694376622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664228881"/>
                    </a:ext>
                  </a:extLst>
                </a:gridCol>
                <a:gridCol w="1097459">
                  <a:extLst>
                    <a:ext uri="{9D8B030D-6E8A-4147-A177-3AD203B41FA5}">
                      <a16:colId xmlns:a16="http://schemas.microsoft.com/office/drawing/2014/main" val="3640686521"/>
                    </a:ext>
                  </a:extLst>
                </a:gridCol>
                <a:gridCol w="1630393">
                  <a:extLst>
                    <a:ext uri="{9D8B030D-6E8A-4147-A177-3AD203B41FA5}">
                      <a16:colId xmlns:a16="http://schemas.microsoft.com/office/drawing/2014/main" val="39210049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1486055"/>
                    </a:ext>
                  </a:extLst>
                </a:gridCol>
                <a:gridCol w="1386113">
                  <a:extLst>
                    <a:ext uri="{9D8B030D-6E8A-4147-A177-3AD203B41FA5}">
                      <a16:colId xmlns:a16="http://schemas.microsoft.com/office/drawing/2014/main" val="1267316733"/>
                    </a:ext>
                  </a:extLst>
                </a:gridCol>
              </a:tblGrid>
              <a:tr h="364667"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변환파일보기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74933" rtl="0" eaLnBrk="1" fontAlgn="ctr" latinLnBrk="1" hangingPunct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위험결과 보기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22949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2022-09-02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09:10:50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A_n_003.jpg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문자크기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회전각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문자두께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4960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2022-09-02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09:10:50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A_n_002.jpg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문자크기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회전각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문자두께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94481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2022-09-02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09:10:50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A_n_001.jpg</a:t>
                      </a: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문자크기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회전각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 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문자두께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   </a:t>
                      </a:r>
                    </a:p>
                  </a:txBody>
                  <a:tcPr marL="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35430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40423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52836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326182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5373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836287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136350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29964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494472"/>
                  </a:ext>
                </a:extLst>
              </a:tr>
              <a:tr h="22108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8917" marT="8917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9943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6BAB03E-AF03-CA8D-AC86-9DB89DB4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6" y="2863932"/>
            <a:ext cx="95250" cy="114300"/>
          </a:xfrm>
          <a:prstGeom prst="rect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b="0" i="0">
              <a:solidFill>
                <a:srgbClr val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721B2-4454-AFDC-EF59-AF3C454A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6" y="3081649"/>
            <a:ext cx="95250" cy="114300"/>
          </a:xfrm>
          <a:prstGeom prst="rect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b="0" i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44C36C-F626-086D-4EA5-1F33EDEF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6" y="3286917"/>
            <a:ext cx="95250" cy="114300"/>
          </a:xfrm>
          <a:prstGeom prst="rect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b="0" i="0">
              <a:solidFill>
                <a:srgbClr val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82EEB-0460-5783-657B-2C1C969CC6CB}"/>
              </a:ext>
            </a:extLst>
          </p:cNvPr>
          <p:cNvGrpSpPr/>
          <p:nvPr/>
        </p:nvGrpSpPr>
        <p:grpSpPr>
          <a:xfrm>
            <a:off x="7627661" y="3041509"/>
            <a:ext cx="1216501" cy="184229"/>
            <a:chOff x="7155572" y="2443660"/>
            <a:chExt cx="1521593" cy="167759"/>
          </a:xfrm>
        </p:grpSpPr>
        <p:sp>
          <p:nvSpPr>
            <p:cNvPr id="14" name="모서리가 둥근 직사각형 81">
              <a:extLst>
                <a:ext uri="{FF2B5EF4-FFF2-40B4-BE49-F238E27FC236}">
                  <a16:creationId xmlns:a16="http://schemas.microsoft.com/office/drawing/2014/main" id="{071DCA41-B2FB-0193-1317-20A57EDE12DC}"/>
                </a:ext>
              </a:extLst>
            </p:cNvPr>
            <p:cNvSpPr/>
            <p:nvPr/>
          </p:nvSpPr>
          <p:spPr bwMode="auto">
            <a:xfrm>
              <a:off x="7155572" y="2452774"/>
              <a:ext cx="732883" cy="150020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상세보기</a:t>
              </a:r>
            </a:p>
          </p:txBody>
        </p:sp>
        <p:sp>
          <p:nvSpPr>
            <p:cNvPr id="15" name="모서리가 둥근 직사각형 81">
              <a:extLst>
                <a:ext uri="{FF2B5EF4-FFF2-40B4-BE49-F238E27FC236}">
                  <a16:creationId xmlns:a16="http://schemas.microsoft.com/office/drawing/2014/main" id="{9673DE7A-339A-EB2B-4DB1-7124EC38998C}"/>
                </a:ext>
              </a:extLst>
            </p:cNvPr>
            <p:cNvSpPr/>
            <p:nvPr/>
          </p:nvSpPr>
          <p:spPr bwMode="auto">
            <a:xfrm>
              <a:off x="7944282" y="2443660"/>
              <a:ext cx="732883" cy="167759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이미지보기</a:t>
              </a:r>
            </a:p>
          </p:txBody>
        </p:sp>
      </p:grpSp>
      <p:sp>
        <p:nvSpPr>
          <p:cNvPr id="16" name="모서리가 둥근 직사각형 81">
            <a:extLst>
              <a:ext uri="{FF2B5EF4-FFF2-40B4-BE49-F238E27FC236}">
                <a16:creationId xmlns:a16="http://schemas.microsoft.com/office/drawing/2014/main" id="{0F57AABD-D106-E343-3EFA-CD9C5A20C807}"/>
              </a:ext>
            </a:extLst>
          </p:cNvPr>
          <p:cNvSpPr/>
          <p:nvPr/>
        </p:nvSpPr>
        <p:spPr bwMode="auto">
          <a:xfrm>
            <a:off x="7797367" y="2187381"/>
            <a:ext cx="513250" cy="164935"/>
          </a:xfrm>
          <a:prstGeom prst="roundRect">
            <a:avLst>
              <a:gd name="adj" fmla="val 6736"/>
            </a:avLst>
          </a:prstGeom>
          <a:gradFill flip="none" rotWithShape="1">
            <a:gsLst>
              <a:gs pos="0">
                <a:schemeClr val="bg1"/>
              </a:gs>
              <a:gs pos="1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삭제</a:t>
            </a:r>
          </a:p>
        </p:txBody>
      </p:sp>
      <p:sp>
        <p:nvSpPr>
          <p:cNvPr id="18" name="모서리가 둥근 직사각형 81">
            <a:extLst>
              <a:ext uri="{FF2B5EF4-FFF2-40B4-BE49-F238E27FC236}">
                <a16:creationId xmlns:a16="http://schemas.microsoft.com/office/drawing/2014/main" id="{37B380B0-C36B-5C25-38CD-D5CC59269DD6}"/>
              </a:ext>
            </a:extLst>
          </p:cNvPr>
          <p:cNvSpPr/>
          <p:nvPr/>
        </p:nvSpPr>
        <p:spPr bwMode="auto">
          <a:xfrm>
            <a:off x="8382404" y="2187380"/>
            <a:ext cx="513250" cy="164935"/>
          </a:xfrm>
          <a:prstGeom prst="roundRect">
            <a:avLst>
              <a:gd name="adj" fmla="val 6736"/>
            </a:avLst>
          </a:prstGeom>
          <a:gradFill flip="none" rotWithShape="1">
            <a:gsLst>
              <a:gs pos="0">
                <a:schemeClr val="bg1"/>
              </a:gs>
              <a:gs pos="1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재분석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9FAAD-9EB0-3799-8910-0297AFFD2DA0}"/>
              </a:ext>
            </a:extLst>
          </p:cNvPr>
          <p:cNvSpPr txBox="1"/>
          <p:nvPr/>
        </p:nvSpPr>
        <p:spPr>
          <a:xfrm>
            <a:off x="3824047" y="5508131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&lt;&lt;   &lt;    1 2 3 4 5 6 7 8 9 10    &gt;  &gt;&gt;</a:t>
            </a:r>
            <a:endParaRPr lang="ko-KR" altLang="en-US" sz="8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82A78E-25AA-7105-9376-613A210A007E}"/>
              </a:ext>
            </a:extLst>
          </p:cNvPr>
          <p:cNvSpPr/>
          <p:nvPr/>
        </p:nvSpPr>
        <p:spPr>
          <a:xfrm>
            <a:off x="5980407" y="2855499"/>
            <a:ext cx="128851" cy="1311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AC9E76-F2E8-628D-0A87-7BF151B76422}"/>
              </a:ext>
            </a:extLst>
          </p:cNvPr>
          <p:cNvSpPr/>
          <p:nvPr/>
        </p:nvSpPr>
        <p:spPr>
          <a:xfrm>
            <a:off x="6620200" y="3071854"/>
            <a:ext cx="128851" cy="131165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5BAB40-6BC6-30E2-6A5E-DBD2D09A6627}"/>
              </a:ext>
            </a:extLst>
          </p:cNvPr>
          <p:cNvSpPr/>
          <p:nvPr/>
        </p:nvSpPr>
        <p:spPr>
          <a:xfrm>
            <a:off x="7362203" y="2855306"/>
            <a:ext cx="128851" cy="1311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5778FD-F51A-BF86-BC6A-2D0DFF55E426}"/>
              </a:ext>
            </a:extLst>
          </p:cNvPr>
          <p:cNvGrpSpPr/>
          <p:nvPr/>
        </p:nvGrpSpPr>
        <p:grpSpPr>
          <a:xfrm>
            <a:off x="7627661" y="2822971"/>
            <a:ext cx="1216501" cy="184229"/>
            <a:chOff x="7155572" y="2443660"/>
            <a:chExt cx="1521593" cy="167759"/>
          </a:xfrm>
        </p:grpSpPr>
        <p:sp>
          <p:nvSpPr>
            <p:cNvPr id="31" name="모서리가 둥근 직사각형 81">
              <a:extLst>
                <a:ext uri="{FF2B5EF4-FFF2-40B4-BE49-F238E27FC236}">
                  <a16:creationId xmlns:a16="http://schemas.microsoft.com/office/drawing/2014/main" id="{C4BBA3D9-1D00-39F7-C619-C34947A67912}"/>
                </a:ext>
              </a:extLst>
            </p:cNvPr>
            <p:cNvSpPr/>
            <p:nvPr/>
          </p:nvSpPr>
          <p:spPr bwMode="auto">
            <a:xfrm>
              <a:off x="7155572" y="2452774"/>
              <a:ext cx="732883" cy="150020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상세보기</a:t>
              </a:r>
            </a:p>
          </p:txBody>
        </p:sp>
        <p:sp>
          <p:nvSpPr>
            <p:cNvPr id="32" name="모서리가 둥근 직사각형 81">
              <a:extLst>
                <a:ext uri="{FF2B5EF4-FFF2-40B4-BE49-F238E27FC236}">
                  <a16:creationId xmlns:a16="http://schemas.microsoft.com/office/drawing/2014/main" id="{D0B3FAB5-20D1-F7BB-81CA-654B0855BD2B}"/>
                </a:ext>
              </a:extLst>
            </p:cNvPr>
            <p:cNvSpPr/>
            <p:nvPr/>
          </p:nvSpPr>
          <p:spPr bwMode="auto">
            <a:xfrm>
              <a:off x="7944282" y="2443660"/>
              <a:ext cx="732883" cy="167759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이미지보기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B7B32-A3B9-D667-7617-85325AF849FD}"/>
              </a:ext>
            </a:extLst>
          </p:cNvPr>
          <p:cNvGrpSpPr/>
          <p:nvPr/>
        </p:nvGrpSpPr>
        <p:grpSpPr>
          <a:xfrm>
            <a:off x="7627661" y="3268667"/>
            <a:ext cx="1216501" cy="184229"/>
            <a:chOff x="7155572" y="2443660"/>
            <a:chExt cx="1521593" cy="167759"/>
          </a:xfrm>
        </p:grpSpPr>
        <p:sp>
          <p:nvSpPr>
            <p:cNvPr id="37" name="모서리가 둥근 직사각형 81">
              <a:extLst>
                <a:ext uri="{FF2B5EF4-FFF2-40B4-BE49-F238E27FC236}">
                  <a16:creationId xmlns:a16="http://schemas.microsoft.com/office/drawing/2014/main" id="{87F0F63E-BCF7-9A54-C4AF-35B91A34F6EC}"/>
                </a:ext>
              </a:extLst>
            </p:cNvPr>
            <p:cNvSpPr/>
            <p:nvPr/>
          </p:nvSpPr>
          <p:spPr bwMode="auto">
            <a:xfrm>
              <a:off x="7155572" y="2452774"/>
              <a:ext cx="732883" cy="150020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상세보기</a:t>
              </a:r>
            </a:p>
          </p:txBody>
        </p:sp>
        <p:sp>
          <p:nvSpPr>
            <p:cNvPr id="38" name="모서리가 둥근 직사각형 81">
              <a:extLst>
                <a:ext uri="{FF2B5EF4-FFF2-40B4-BE49-F238E27FC236}">
                  <a16:creationId xmlns:a16="http://schemas.microsoft.com/office/drawing/2014/main" id="{3D520AEE-BE7B-42B0-D68F-8DE49D6CECE1}"/>
                </a:ext>
              </a:extLst>
            </p:cNvPr>
            <p:cNvSpPr/>
            <p:nvPr/>
          </p:nvSpPr>
          <p:spPr bwMode="auto">
            <a:xfrm>
              <a:off x="7944282" y="2443660"/>
              <a:ext cx="732883" cy="167759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ko-KR" altLang="en-US" b="0" dirty="0">
                  <a:latin typeface="나눔고딕" pitchFamily="50" charset="-127"/>
                  <a:ea typeface="나눔고딕" pitchFamily="50" charset="-127"/>
                </a:rPr>
                <a:t>이미지보기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C20996F-6501-B5FD-E9F5-FEDA915EF448}"/>
              </a:ext>
            </a:extLst>
          </p:cNvPr>
          <p:cNvSpPr/>
          <p:nvPr/>
        </p:nvSpPr>
        <p:spPr>
          <a:xfrm>
            <a:off x="6620200" y="2861251"/>
            <a:ext cx="128851" cy="1311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E4BC4F2-F0D0-A3CE-86BA-E53C2BE1623F}"/>
              </a:ext>
            </a:extLst>
          </p:cNvPr>
          <p:cNvSpPr/>
          <p:nvPr/>
        </p:nvSpPr>
        <p:spPr>
          <a:xfrm>
            <a:off x="5980407" y="3076714"/>
            <a:ext cx="128851" cy="1311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FA9410-D845-CB48-D56C-41FE0716D8FC}"/>
              </a:ext>
            </a:extLst>
          </p:cNvPr>
          <p:cNvSpPr/>
          <p:nvPr/>
        </p:nvSpPr>
        <p:spPr>
          <a:xfrm>
            <a:off x="7362203" y="3060357"/>
            <a:ext cx="128851" cy="1311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B87C5FB-064F-5BDD-784C-9ECCC3A09984}"/>
              </a:ext>
            </a:extLst>
          </p:cNvPr>
          <p:cNvSpPr/>
          <p:nvPr/>
        </p:nvSpPr>
        <p:spPr>
          <a:xfrm>
            <a:off x="5980407" y="3298122"/>
            <a:ext cx="128851" cy="1311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5130E4B-3309-519D-A467-77160DF11571}"/>
              </a:ext>
            </a:extLst>
          </p:cNvPr>
          <p:cNvSpPr/>
          <p:nvPr/>
        </p:nvSpPr>
        <p:spPr>
          <a:xfrm>
            <a:off x="6620200" y="3303878"/>
            <a:ext cx="128851" cy="1311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E8583C-562A-788A-9159-40177561CE86}"/>
              </a:ext>
            </a:extLst>
          </p:cNvPr>
          <p:cNvSpPr/>
          <p:nvPr/>
        </p:nvSpPr>
        <p:spPr>
          <a:xfrm>
            <a:off x="7362203" y="3303876"/>
            <a:ext cx="128851" cy="1311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1234B7E-B198-7F8D-5A7B-DCA5FD32138D}"/>
              </a:ext>
            </a:extLst>
          </p:cNvPr>
          <p:cNvGrpSpPr/>
          <p:nvPr/>
        </p:nvGrpSpPr>
        <p:grpSpPr>
          <a:xfrm>
            <a:off x="3746190" y="2831017"/>
            <a:ext cx="1466389" cy="174118"/>
            <a:chOff x="6951416" y="2291261"/>
            <a:chExt cx="1466389" cy="174118"/>
          </a:xfrm>
        </p:grpSpPr>
        <p:sp>
          <p:nvSpPr>
            <p:cNvPr id="49" name="모서리가 둥근 직사각형 81">
              <a:extLst>
                <a:ext uri="{FF2B5EF4-FFF2-40B4-BE49-F238E27FC236}">
                  <a16:creationId xmlns:a16="http://schemas.microsoft.com/office/drawing/2014/main" id="{BFDBFDFB-9E57-1751-CAED-CEFAF1B383E0}"/>
                </a:ext>
              </a:extLst>
            </p:cNvPr>
            <p:cNvSpPr/>
            <p:nvPr/>
          </p:nvSpPr>
          <p:spPr bwMode="auto">
            <a:xfrm>
              <a:off x="6951416" y="2294075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jpg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모서리가 둥근 직사각형 81">
              <a:extLst>
                <a:ext uri="{FF2B5EF4-FFF2-40B4-BE49-F238E27FC236}">
                  <a16:creationId xmlns:a16="http://schemas.microsoft.com/office/drawing/2014/main" id="{AB01B522-976D-047B-031D-AE321D85A916}"/>
                </a:ext>
              </a:extLst>
            </p:cNvPr>
            <p:cNvSpPr/>
            <p:nvPr/>
          </p:nvSpPr>
          <p:spPr bwMode="auto">
            <a:xfrm>
              <a:off x="7451389" y="2291261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 err="1">
                  <a:latin typeface="나눔고딕" pitchFamily="50" charset="-127"/>
                  <a:ea typeface="나눔고딕" pitchFamily="50" charset="-127"/>
                </a:rPr>
                <a:t>Json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모서리가 둥근 직사각형 81">
              <a:extLst>
                <a:ext uri="{FF2B5EF4-FFF2-40B4-BE49-F238E27FC236}">
                  <a16:creationId xmlns:a16="http://schemas.microsoft.com/office/drawing/2014/main" id="{D282ECF3-D101-3B86-CB11-C95FC9349120}"/>
                </a:ext>
              </a:extLst>
            </p:cNvPr>
            <p:cNvSpPr/>
            <p:nvPr/>
          </p:nvSpPr>
          <p:spPr bwMode="auto">
            <a:xfrm>
              <a:off x="7956902" y="2292673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html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316B48-56E8-DFC8-0756-710DD34BD752}"/>
              </a:ext>
            </a:extLst>
          </p:cNvPr>
          <p:cNvGrpSpPr/>
          <p:nvPr/>
        </p:nvGrpSpPr>
        <p:grpSpPr>
          <a:xfrm>
            <a:off x="3743320" y="3035171"/>
            <a:ext cx="1466389" cy="174118"/>
            <a:chOff x="6951416" y="2291261"/>
            <a:chExt cx="1466389" cy="174118"/>
          </a:xfrm>
        </p:grpSpPr>
        <p:sp>
          <p:nvSpPr>
            <p:cNvPr id="58" name="모서리가 둥근 직사각형 81">
              <a:extLst>
                <a:ext uri="{FF2B5EF4-FFF2-40B4-BE49-F238E27FC236}">
                  <a16:creationId xmlns:a16="http://schemas.microsoft.com/office/drawing/2014/main" id="{FC7D12A1-FDFB-0B03-2AD7-0F695683335A}"/>
                </a:ext>
              </a:extLst>
            </p:cNvPr>
            <p:cNvSpPr/>
            <p:nvPr/>
          </p:nvSpPr>
          <p:spPr bwMode="auto">
            <a:xfrm>
              <a:off x="6951416" y="2294075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jpg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81">
              <a:extLst>
                <a:ext uri="{FF2B5EF4-FFF2-40B4-BE49-F238E27FC236}">
                  <a16:creationId xmlns:a16="http://schemas.microsoft.com/office/drawing/2014/main" id="{388C7BFF-BDDF-3F63-B00F-9A2CC08B6C6B}"/>
                </a:ext>
              </a:extLst>
            </p:cNvPr>
            <p:cNvSpPr/>
            <p:nvPr/>
          </p:nvSpPr>
          <p:spPr bwMode="auto">
            <a:xfrm>
              <a:off x="7451389" y="2291261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 err="1">
                  <a:latin typeface="나눔고딕" pitchFamily="50" charset="-127"/>
                  <a:ea typeface="나눔고딕" pitchFamily="50" charset="-127"/>
                </a:rPr>
                <a:t>Json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모서리가 둥근 직사각형 81">
              <a:extLst>
                <a:ext uri="{FF2B5EF4-FFF2-40B4-BE49-F238E27FC236}">
                  <a16:creationId xmlns:a16="http://schemas.microsoft.com/office/drawing/2014/main" id="{AA17A596-6BA8-151B-ED24-154E057A5800}"/>
                </a:ext>
              </a:extLst>
            </p:cNvPr>
            <p:cNvSpPr/>
            <p:nvPr/>
          </p:nvSpPr>
          <p:spPr bwMode="auto">
            <a:xfrm>
              <a:off x="7956902" y="2292673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html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94B46C-63EC-7338-53F9-FA5030258F29}"/>
              </a:ext>
            </a:extLst>
          </p:cNvPr>
          <p:cNvGrpSpPr/>
          <p:nvPr/>
        </p:nvGrpSpPr>
        <p:grpSpPr>
          <a:xfrm>
            <a:off x="3740448" y="3265205"/>
            <a:ext cx="1466389" cy="174118"/>
            <a:chOff x="6951416" y="2291261"/>
            <a:chExt cx="1466389" cy="174118"/>
          </a:xfrm>
        </p:grpSpPr>
        <p:sp>
          <p:nvSpPr>
            <p:cNvPr id="64" name="모서리가 둥근 직사각형 81">
              <a:extLst>
                <a:ext uri="{FF2B5EF4-FFF2-40B4-BE49-F238E27FC236}">
                  <a16:creationId xmlns:a16="http://schemas.microsoft.com/office/drawing/2014/main" id="{D84FDD2E-FE4E-A4A0-351A-564B3B070F23}"/>
                </a:ext>
              </a:extLst>
            </p:cNvPr>
            <p:cNvSpPr/>
            <p:nvPr/>
          </p:nvSpPr>
          <p:spPr bwMode="auto">
            <a:xfrm>
              <a:off x="6951416" y="2294075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jpg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모서리가 둥근 직사각형 81">
              <a:extLst>
                <a:ext uri="{FF2B5EF4-FFF2-40B4-BE49-F238E27FC236}">
                  <a16:creationId xmlns:a16="http://schemas.microsoft.com/office/drawing/2014/main" id="{880A4713-8BC7-0567-CC71-25FDCBA1F8FF}"/>
                </a:ext>
              </a:extLst>
            </p:cNvPr>
            <p:cNvSpPr/>
            <p:nvPr/>
          </p:nvSpPr>
          <p:spPr bwMode="auto">
            <a:xfrm>
              <a:off x="7451389" y="2291261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 err="1">
                  <a:latin typeface="나눔고딕" pitchFamily="50" charset="-127"/>
                  <a:ea typeface="나눔고딕" pitchFamily="50" charset="-127"/>
                </a:rPr>
                <a:t>Json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모서리가 둥근 직사각형 81">
              <a:extLst>
                <a:ext uri="{FF2B5EF4-FFF2-40B4-BE49-F238E27FC236}">
                  <a16:creationId xmlns:a16="http://schemas.microsoft.com/office/drawing/2014/main" id="{1725D12E-63C4-3480-71AB-07EC1CD01CB5}"/>
                </a:ext>
              </a:extLst>
            </p:cNvPr>
            <p:cNvSpPr/>
            <p:nvPr/>
          </p:nvSpPr>
          <p:spPr bwMode="auto">
            <a:xfrm>
              <a:off x="7956902" y="2292673"/>
              <a:ext cx="460903" cy="171304"/>
            </a:xfrm>
            <a:prstGeom prst="roundRect">
              <a:avLst>
                <a:gd name="adj" fmla="val 6736"/>
              </a:avLst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b="0" dirty="0">
                  <a:latin typeface="나눔고딕" pitchFamily="50" charset="-127"/>
                  <a:ea typeface="나눔고딕" pitchFamily="50" charset="-127"/>
                </a:rPr>
                <a:t>html</a:t>
              </a:r>
              <a:endParaRPr lang="ko-KR" altLang="en-US" b="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F2BB28-BD66-D99D-5D13-6869FA10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6" y="2591980"/>
            <a:ext cx="95250" cy="1143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36000" r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b="0" i="0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2383D4-9482-5B90-CE6E-CF79AEE3434D}"/>
              </a:ext>
            </a:extLst>
          </p:cNvPr>
          <p:cNvSpPr txBox="1"/>
          <p:nvPr/>
        </p:nvSpPr>
        <p:spPr>
          <a:xfrm>
            <a:off x="2639695" y="194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7097F5-9EE0-0C4F-789A-15DAF9A9238A}"/>
              </a:ext>
            </a:extLst>
          </p:cNvPr>
          <p:cNvSpPr txBox="1"/>
          <p:nvPr/>
        </p:nvSpPr>
        <p:spPr>
          <a:xfrm>
            <a:off x="752358" y="2176144"/>
            <a:ext cx="5316578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0:no</a:t>
            </a:r>
            <a:r>
              <a:rPr kumimoji="1" lang="ko-KR" altLang="en-US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Risk (</a:t>
            </a:r>
            <a:r>
              <a:rPr kumimoji="1" lang="ko-KR" altLang="en-US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정상</a:t>
            </a:r>
            <a:r>
              <a:rPr kumimoji="1" lang="en-US" altLang="ko-KR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/</a:t>
            </a:r>
            <a:r>
              <a:rPr kumimoji="1" lang="en-US" altLang="ko-KR" sz="800" b="1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1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1:minor Risk (</a:t>
            </a:r>
            <a:r>
              <a:rPr kumimoji="1" lang="ko-KR" altLang="en-US" sz="800" b="1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미비</a:t>
            </a:r>
            <a:r>
              <a:rPr kumimoji="1" lang="en-US" altLang="ko-KR" sz="800" b="1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/</a:t>
            </a:r>
            <a:r>
              <a:rPr kumimoji="1" lang="en-US" altLang="ko-KR" sz="800" b="1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800" b="1" dirty="0">
                <a:solidFill>
                  <a:srgbClr val="FF99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2:threshold Risk(</a:t>
            </a:r>
            <a:r>
              <a:rPr kumimoji="1" lang="ko-KR" altLang="en-US" sz="800" b="1" dirty="0">
                <a:solidFill>
                  <a:srgbClr val="FF99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임계치</a:t>
            </a:r>
            <a:r>
              <a:rPr kumimoji="1" lang="en-US" altLang="ko-KR" sz="800" b="1" dirty="0">
                <a:solidFill>
                  <a:srgbClr val="FF99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/</a:t>
            </a:r>
            <a:r>
              <a:rPr kumimoji="1" lang="en-US" altLang="ko-KR" sz="800" b="1" dirty="0">
                <a:solidFill>
                  <a:srgbClr val="FF99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1" dirty="0">
                <a:solidFill>
                  <a:srgbClr val="E2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3:High Risk(</a:t>
            </a:r>
            <a:r>
              <a:rPr kumimoji="1" lang="ko-KR" altLang="en-US" sz="800" b="1" dirty="0">
                <a:solidFill>
                  <a:srgbClr val="E2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위험</a:t>
            </a:r>
            <a:r>
              <a:rPr kumimoji="1" lang="en-US" altLang="ko-KR" sz="800" b="1" dirty="0">
                <a:solidFill>
                  <a:srgbClr val="E2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/</a:t>
            </a:r>
            <a:r>
              <a:rPr kumimoji="1" lang="en-US" altLang="ko-KR" sz="800" b="1" dirty="0">
                <a:solidFill>
                  <a:srgbClr val="E2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1" dirty="0">
                <a:solidFill>
                  <a:srgbClr val="96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4:sorious Risk(</a:t>
            </a:r>
            <a:r>
              <a:rPr kumimoji="1" lang="ko-KR" altLang="en-US" sz="800" b="1" dirty="0">
                <a:solidFill>
                  <a:srgbClr val="96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심각</a:t>
            </a:r>
            <a:r>
              <a:rPr kumimoji="1" lang="en-US" altLang="ko-KR" sz="800" b="1" dirty="0">
                <a:solidFill>
                  <a:srgbClr val="96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3D35F3-04B2-D12D-E15C-95DE504561AB}"/>
              </a:ext>
            </a:extLst>
          </p:cNvPr>
          <p:cNvSpPr/>
          <p:nvPr/>
        </p:nvSpPr>
        <p:spPr>
          <a:xfrm>
            <a:off x="5615747" y="292248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7EE2680-B6DE-50CB-765F-1D94B5922030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E35C42C-5B44-5345-C719-AB7439972812}"/>
              </a:ext>
            </a:extLst>
          </p:cNvPr>
          <p:cNvGrpSpPr/>
          <p:nvPr/>
        </p:nvGrpSpPr>
        <p:grpSpPr>
          <a:xfrm>
            <a:off x="264978" y="2019571"/>
            <a:ext cx="396262" cy="400110"/>
            <a:chOff x="470765" y="1950114"/>
            <a:chExt cx="396262" cy="400110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B8DE158A-1808-F998-3B31-DD1AB255A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39" y="2024925"/>
              <a:ext cx="203316" cy="267375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E69569C-55E7-D499-4067-0E5469D98A23}"/>
                </a:ext>
              </a:extLst>
            </p:cNvPr>
            <p:cNvSpPr txBox="1"/>
            <p:nvPr/>
          </p:nvSpPr>
          <p:spPr>
            <a:xfrm>
              <a:off x="470765" y="1950114"/>
              <a:ext cx="396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6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텍스트 개체 틀 6"/>
          <p:cNvSpPr>
            <a:spLocks noGrp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LNB </a:t>
            </a: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1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LNB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746" name="텍스트 개체 틀 2"/>
          <p:cNvSpPr>
            <a:spLocks noGrp="1"/>
          </p:cNvSpPr>
          <p:nvPr>
            <p:ph type="body" sz="half" idx="15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LNB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6" name="Group 57">
            <a:extLst>
              <a:ext uri="{FF2B5EF4-FFF2-40B4-BE49-F238E27FC236}">
                <a16:creationId xmlns:a16="http://schemas.microsoft.com/office/drawing/2014/main" id="{7BEFC966-DB4F-4C13-AE3E-5241BA63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77868"/>
              </p:ext>
            </p:extLst>
          </p:nvPr>
        </p:nvGraphicFramePr>
        <p:xfrm>
          <a:off x="9262030" y="888523"/>
          <a:ext cx="2777710" cy="32648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dirty="0" err="1">
                          <a:solidFill>
                            <a:srgbClr val="FF0000"/>
                          </a:solidFill>
                        </a:rPr>
                        <a:t>LNB.psd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3EFC06C1-3785-613B-7DE5-D8138E11F1A5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7B20FD-7FE8-9D3C-43CF-108EBF090439}"/>
              </a:ext>
            </a:extLst>
          </p:cNvPr>
          <p:cNvSpPr/>
          <p:nvPr/>
        </p:nvSpPr>
        <p:spPr>
          <a:xfrm>
            <a:off x="465826" y="1124553"/>
            <a:ext cx="373111" cy="46975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CF772E-E168-3CB8-F6D0-447D94AA25DF}"/>
              </a:ext>
            </a:extLst>
          </p:cNvPr>
          <p:cNvSpPr/>
          <p:nvPr/>
        </p:nvSpPr>
        <p:spPr>
          <a:xfrm>
            <a:off x="465826" y="1124553"/>
            <a:ext cx="373111" cy="3558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4E0AEB-7583-F90A-4025-8B1EFB4F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1" y="1242914"/>
            <a:ext cx="157784" cy="15778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5EE206-9963-2DE5-BE51-1B75810EF71A}"/>
              </a:ext>
            </a:extLst>
          </p:cNvPr>
          <p:cNvCxnSpPr>
            <a:cxnSpLocks/>
          </p:cNvCxnSpPr>
          <p:nvPr/>
        </p:nvCxnSpPr>
        <p:spPr>
          <a:xfrm>
            <a:off x="465826" y="1928459"/>
            <a:ext cx="37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64658-0247-ABD5-E5F8-042C0EB532FC}"/>
              </a:ext>
            </a:extLst>
          </p:cNvPr>
          <p:cNvCxnSpPr>
            <a:cxnSpLocks/>
          </p:cNvCxnSpPr>
          <p:nvPr/>
        </p:nvCxnSpPr>
        <p:spPr>
          <a:xfrm>
            <a:off x="469060" y="2380923"/>
            <a:ext cx="37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1E95786-8FCF-91AD-E3E2-1C16452C3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5" y="2057667"/>
            <a:ext cx="190500" cy="190500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C538EE3-864E-D9E3-E148-4BAB70819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14387"/>
              </p:ext>
            </p:extLst>
          </p:nvPr>
        </p:nvGraphicFramePr>
        <p:xfrm>
          <a:off x="1147513" y="1149134"/>
          <a:ext cx="2347206" cy="331247"/>
        </p:xfrm>
        <a:graphic>
          <a:graphicData uri="http://schemas.openxmlformats.org/drawingml/2006/table">
            <a:tbl>
              <a:tblPr firstRow="1" bandRow="1"/>
              <a:tblGrid>
                <a:gridCol w="234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2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Navigation       </a:t>
                      </a:r>
                      <a:endParaRPr lang="en-US" sz="12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85DCA3D-DFC5-C556-21D6-E26369546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8809"/>
              </p:ext>
            </p:extLst>
          </p:nvPr>
        </p:nvGraphicFramePr>
        <p:xfrm>
          <a:off x="1156139" y="1494470"/>
          <a:ext cx="2338580" cy="2577147"/>
        </p:xfrm>
        <a:graphic>
          <a:graphicData uri="http://schemas.openxmlformats.org/drawingml/2006/table">
            <a:tbl>
              <a:tblPr firstRow="1" bandRow="1"/>
              <a:tblGrid>
                <a:gridCol w="2338580">
                  <a:extLst>
                    <a:ext uri="{9D8B030D-6E8A-4147-A177-3AD203B41FA5}">
                      <a16:colId xmlns:a16="http://schemas.microsoft.com/office/drawing/2014/main" val="3534152633"/>
                    </a:ext>
                  </a:extLst>
                </a:gridCol>
              </a:tblGrid>
              <a:tr h="375701">
                <a:tc>
                  <a:txBody>
                    <a:bodyPr/>
                    <a:lstStyle/>
                    <a:p>
                      <a:r>
                        <a:rPr lang="ko-KR" altLang="en-US" sz="13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변환</a:t>
                      </a:r>
                      <a:endParaRPr lang="en-US" sz="13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99466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altLang="ko-KR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변환하기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15678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  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목록보기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78820"/>
                  </a:ext>
                </a:extLst>
              </a:tr>
              <a:tr h="375701">
                <a:tc>
                  <a:txBody>
                    <a:bodyPr/>
                    <a:lstStyle/>
                    <a:p>
                      <a:r>
                        <a:rPr lang="en-US" sz="13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 Administrator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1300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altLang="ko-KR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사용자 관리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72116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권한 관리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556398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용어 관리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83040"/>
                  </a:ext>
                </a:extLst>
              </a:tr>
              <a:tr h="158191"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      - </a:t>
                      </a:r>
                      <a:r>
                        <a:rPr lang="ko-KR" altLang="en-US" sz="1000" noProof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위험 기준 관리</a:t>
                      </a:r>
                      <a:endParaRPr lang="en-US" sz="1000" noProof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65852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E3C9C656-62E0-F720-C134-23F75019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91" y="1239642"/>
            <a:ext cx="190500" cy="190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200DA96-7834-79B6-92C2-D947F83F3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5" y="2605591"/>
            <a:ext cx="190500" cy="1905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8E8FBE-DC99-86A2-8F6F-5780B71CF551}"/>
              </a:ext>
            </a:extLst>
          </p:cNvPr>
          <p:cNvGrpSpPr/>
          <p:nvPr/>
        </p:nvGrpSpPr>
        <p:grpSpPr>
          <a:xfrm>
            <a:off x="1199101" y="1479336"/>
            <a:ext cx="396262" cy="400110"/>
            <a:chOff x="470765" y="1950114"/>
            <a:chExt cx="396262" cy="400110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7C8258D-0ABE-01B3-0C69-D438C99B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39" y="2024925"/>
              <a:ext cx="203316" cy="2673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675CD0-F004-7919-B388-E1FC4F43D689}"/>
                </a:ext>
              </a:extLst>
            </p:cNvPr>
            <p:cNvSpPr txBox="1"/>
            <p:nvPr/>
          </p:nvSpPr>
          <p:spPr>
            <a:xfrm>
              <a:off x="470765" y="1950114"/>
              <a:ext cx="396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918CE1-4E18-2200-34E0-A3D91736A412}"/>
              </a:ext>
            </a:extLst>
          </p:cNvPr>
          <p:cNvGrpSpPr/>
          <p:nvPr/>
        </p:nvGrpSpPr>
        <p:grpSpPr>
          <a:xfrm>
            <a:off x="482256" y="1494470"/>
            <a:ext cx="396262" cy="400110"/>
            <a:chOff x="470765" y="1950114"/>
            <a:chExt cx="396262" cy="40011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FB94575-AE4F-679F-344B-8B2125DEE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39" y="2024925"/>
              <a:ext cx="203316" cy="26737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0338D0-DFDA-674F-334E-3D62F478BA54}"/>
                </a:ext>
              </a:extLst>
            </p:cNvPr>
            <p:cNvSpPr txBox="1"/>
            <p:nvPr/>
          </p:nvSpPr>
          <p:spPr>
            <a:xfrm>
              <a:off x="470765" y="1950114"/>
              <a:ext cx="396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5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>
              <a:buNone/>
            </a:pPr>
            <a:r>
              <a:rPr lang="ko-KR" altLang="en-US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확정</a:t>
            </a:r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/</a:t>
            </a:r>
            <a:r>
              <a:rPr lang="ko-KR" altLang="en-US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안내</a:t>
            </a:r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/</a:t>
            </a:r>
            <a:r>
              <a:rPr lang="ko-KR" altLang="en-US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위험</a:t>
            </a:r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/</a:t>
            </a:r>
            <a:r>
              <a:rPr lang="ko-KR" altLang="en-US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일반 </a:t>
            </a:r>
            <a:r>
              <a:rPr lang="en-US" altLang="ko-KR" sz="900" b="0" u="none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window</a:t>
            </a: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확정</a:t>
            </a:r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안내</a:t>
            </a:r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위험</a:t>
            </a:r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일반 팝업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76" name="Group 57">
            <a:extLst>
              <a:ext uri="{FF2B5EF4-FFF2-40B4-BE49-F238E27FC236}">
                <a16:creationId xmlns:a16="http://schemas.microsoft.com/office/drawing/2014/main" id="{7BEFC966-DB4F-4C13-AE3E-5241BA63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67887"/>
              </p:ext>
            </p:extLst>
          </p:nvPr>
        </p:nvGraphicFramePr>
        <p:xfrm>
          <a:off x="9262030" y="888523"/>
          <a:ext cx="2777710" cy="343707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위험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팝업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708">
                <a:tc gridSpan="2">
                  <a:txBody>
                    <a:bodyPr/>
                    <a:lstStyle/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F6D116C-A76E-F0AA-ED97-04F990E96438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2" name="모서리가 둥근 직사각형 80">
            <a:extLst>
              <a:ext uri="{FF2B5EF4-FFF2-40B4-BE49-F238E27FC236}">
                <a16:creationId xmlns:a16="http://schemas.microsoft.com/office/drawing/2014/main" id="{D8C2943C-8634-C5E7-5A79-FFBE2C9E4911}"/>
              </a:ext>
            </a:extLst>
          </p:cNvPr>
          <p:cNvSpPr/>
          <p:nvPr/>
        </p:nvSpPr>
        <p:spPr bwMode="auto">
          <a:xfrm>
            <a:off x="6641187" y="2714050"/>
            <a:ext cx="701341" cy="229673"/>
          </a:xfrm>
          <a:prstGeom prst="roundRect">
            <a:avLst>
              <a:gd name="adj" fmla="val 673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488A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54A545-8DD9-64EB-7083-6C57F872075F}"/>
              </a:ext>
            </a:extLst>
          </p:cNvPr>
          <p:cNvSpPr/>
          <p:nvPr/>
        </p:nvSpPr>
        <p:spPr>
          <a:xfrm>
            <a:off x="4878593" y="1209358"/>
            <a:ext cx="4178151" cy="18637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05849-6694-6C35-FE15-C1756E255FCC}"/>
              </a:ext>
            </a:extLst>
          </p:cNvPr>
          <p:cNvSpPr/>
          <p:nvPr/>
        </p:nvSpPr>
        <p:spPr>
          <a:xfrm>
            <a:off x="4878593" y="1209358"/>
            <a:ext cx="4178151" cy="3315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u="none" noProof="1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7A19B-D534-A47A-8885-E85A43212EA6}"/>
              </a:ext>
            </a:extLst>
          </p:cNvPr>
          <p:cNvSpPr txBox="1"/>
          <p:nvPr/>
        </p:nvSpPr>
        <p:spPr>
          <a:xfrm>
            <a:off x="5842636" y="1930172"/>
            <a:ext cx="3096091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변환할 파일 또는 이미지를 선택해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4D129E-A221-5047-6906-797224FB5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45" y="1861240"/>
            <a:ext cx="576865" cy="609742"/>
          </a:xfrm>
          <a:prstGeom prst="rect">
            <a:avLst/>
          </a:prstGeom>
        </p:spPr>
      </p:pic>
      <p:sp>
        <p:nvSpPr>
          <p:cNvPr id="9" name="모서리가 둥근 직사각형 80">
            <a:extLst>
              <a:ext uri="{FF2B5EF4-FFF2-40B4-BE49-F238E27FC236}">
                <a16:creationId xmlns:a16="http://schemas.microsoft.com/office/drawing/2014/main" id="{342FE54D-3AC7-E447-B3B0-B7EFAC5EA12D}"/>
              </a:ext>
            </a:extLst>
          </p:cNvPr>
          <p:cNvSpPr/>
          <p:nvPr/>
        </p:nvSpPr>
        <p:spPr bwMode="auto">
          <a:xfrm>
            <a:off x="2194300" y="2708432"/>
            <a:ext cx="741312" cy="229673"/>
          </a:xfrm>
          <a:prstGeom prst="roundRect">
            <a:avLst>
              <a:gd name="adj" fmla="val 673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488A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7EE85-EF03-0EF1-58BE-7CF04639D7AF}"/>
              </a:ext>
            </a:extLst>
          </p:cNvPr>
          <p:cNvSpPr/>
          <p:nvPr/>
        </p:nvSpPr>
        <p:spPr>
          <a:xfrm>
            <a:off x="475881" y="1209358"/>
            <a:ext cx="4178151" cy="18637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A80074-1C09-E05F-C37F-DD74ADE1F3BA}"/>
              </a:ext>
            </a:extLst>
          </p:cNvPr>
          <p:cNvSpPr/>
          <p:nvPr/>
        </p:nvSpPr>
        <p:spPr>
          <a:xfrm>
            <a:off x="475882" y="1209358"/>
            <a:ext cx="4178150" cy="3315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u="none" noProof="1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Confirm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27F63-0A35-5228-AA31-73DA803554C9}"/>
              </a:ext>
            </a:extLst>
          </p:cNvPr>
          <p:cNvSpPr txBox="1"/>
          <p:nvPr/>
        </p:nvSpPr>
        <p:spPr>
          <a:xfrm>
            <a:off x="1482789" y="1923008"/>
            <a:ext cx="2529860" cy="3135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정상적으로 변환이 완료 되었습니다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BF8AE6-A192-788D-A01C-97982E4C9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2" y="1812430"/>
            <a:ext cx="668051" cy="668051"/>
          </a:xfrm>
          <a:prstGeom prst="rect">
            <a:avLst/>
          </a:prstGeom>
        </p:spPr>
      </p:pic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8ABCCF73-E155-2017-163A-2DBE05646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7533"/>
              </p:ext>
            </p:extLst>
          </p:nvPr>
        </p:nvGraphicFramePr>
        <p:xfrm>
          <a:off x="668185" y="3941951"/>
          <a:ext cx="62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622080" imgH="622080" progId="Photoshop.Image.13">
                  <p:embed/>
                </p:oleObj>
              </mc:Choice>
              <mc:Fallback>
                <p:oleObj name="Image" r:id="rId5" imgW="622080" imgH="622080" progId="Photoshop.Image.13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E6A32F15-3312-7B5A-CE26-D09F7FEC89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185" y="3941951"/>
                        <a:ext cx="6223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모서리가 둥근 직사각형 80">
            <a:extLst>
              <a:ext uri="{FF2B5EF4-FFF2-40B4-BE49-F238E27FC236}">
                <a16:creationId xmlns:a16="http://schemas.microsoft.com/office/drawing/2014/main" id="{41E7A534-AB7F-8EE6-8A2D-EF9975793D43}"/>
              </a:ext>
            </a:extLst>
          </p:cNvPr>
          <p:cNvSpPr/>
          <p:nvPr/>
        </p:nvSpPr>
        <p:spPr bwMode="auto">
          <a:xfrm>
            <a:off x="2549138" y="4826031"/>
            <a:ext cx="741312" cy="229673"/>
          </a:xfrm>
          <a:prstGeom prst="roundRect">
            <a:avLst>
              <a:gd name="adj" fmla="val 6736"/>
            </a:avLst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  <a:ea typeface="+mn-ea"/>
              </a:rPr>
              <a:t>멈춤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52494-7C3F-151D-2A4D-C01B072CE904}"/>
              </a:ext>
            </a:extLst>
          </p:cNvPr>
          <p:cNvSpPr/>
          <p:nvPr/>
        </p:nvSpPr>
        <p:spPr>
          <a:xfrm>
            <a:off x="475881" y="3341766"/>
            <a:ext cx="4178151" cy="18637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589ADC-C4D7-272E-A41E-99C2B208B8D2}"/>
              </a:ext>
            </a:extLst>
          </p:cNvPr>
          <p:cNvSpPr/>
          <p:nvPr/>
        </p:nvSpPr>
        <p:spPr>
          <a:xfrm>
            <a:off x="475882" y="3341766"/>
            <a:ext cx="4178150" cy="3315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u="none" noProof="1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Danger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FE545-3026-79C3-F68F-4FFFE98D0AA8}"/>
              </a:ext>
            </a:extLst>
          </p:cNvPr>
          <p:cNvSpPr txBox="1"/>
          <p:nvPr/>
        </p:nvSpPr>
        <p:spPr>
          <a:xfrm>
            <a:off x="1328282" y="3989907"/>
            <a:ext cx="3265638" cy="5674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위험요소가 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확인이 필요한 문서입니다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무시하고 계속 진행 하시겠습니까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50E8BA17-CBA8-CE18-9845-EB6F9ED4E3B4}"/>
              </a:ext>
            </a:extLst>
          </p:cNvPr>
          <p:cNvSpPr/>
          <p:nvPr/>
        </p:nvSpPr>
        <p:spPr bwMode="auto">
          <a:xfrm>
            <a:off x="1723331" y="4831050"/>
            <a:ext cx="741312" cy="229673"/>
          </a:xfrm>
          <a:prstGeom prst="roundRect">
            <a:avLst>
              <a:gd name="adj" fmla="val 6736"/>
            </a:avLst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  <a:ea typeface="+mn-ea"/>
              </a:rPr>
              <a:t>무시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80">
            <a:extLst>
              <a:ext uri="{FF2B5EF4-FFF2-40B4-BE49-F238E27FC236}">
                <a16:creationId xmlns:a16="http://schemas.microsoft.com/office/drawing/2014/main" id="{4C2976D1-FB90-75D0-1384-30FB1E866A6B}"/>
              </a:ext>
            </a:extLst>
          </p:cNvPr>
          <p:cNvSpPr/>
          <p:nvPr/>
        </p:nvSpPr>
        <p:spPr bwMode="auto">
          <a:xfrm>
            <a:off x="6182348" y="4844173"/>
            <a:ext cx="701341" cy="229673"/>
          </a:xfrm>
          <a:prstGeom prst="roundRect">
            <a:avLst>
              <a:gd name="adj" fmla="val 673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488A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  <a:ea typeface="+mn-ea"/>
              </a:rPr>
              <a:t>확인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EF394A-E5B2-CA16-2A61-0EBD4BC1A7EE}"/>
              </a:ext>
            </a:extLst>
          </p:cNvPr>
          <p:cNvSpPr/>
          <p:nvPr/>
        </p:nvSpPr>
        <p:spPr>
          <a:xfrm>
            <a:off x="4878593" y="3341766"/>
            <a:ext cx="4178151" cy="18637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8A6042-2104-71F0-CD60-F087EB253EB7}"/>
              </a:ext>
            </a:extLst>
          </p:cNvPr>
          <p:cNvSpPr/>
          <p:nvPr/>
        </p:nvSpPr>
        <p:spPr>
          <a:xfrm>
            <a:off x="4878593" y="3341766"/>
            <a:ext cx="4178151" cy="3315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0" u="none" noProof="1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23745-B28C-8DD0-CE0F-A0CB9298B281}"/>
              </a:ext>
            </a:extLst>
          </p:cNvPr>
          <p:cNvSpPr txBox="1"/>
          <p:nvPr/>
        </p:nvSpPr>
        <p:spPr>
          <a:xfrm>
            <a:off x="6096000" y="4089499"/>
            <a:ext cx="1695161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하시겠습니까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1" name="모서리가 둥근 직사각형 80">
            <a:extLst>
              <a:ext uri="{FF2B5EF4-FFF2-40B4-BE49-F238E27FC236}">
                <a16:creationId xmlns:a16="http://schemas.microsoft.com/office/drawing/2014/main" id="{353A6FAE-E18F-2447-A3CE-6CECE984087A}"/>
              </a:ext>
            </a:extLst>
          </p:cNvPr>
          <p:cNvSpPr/>
          <p:nvPr/>
        </p:nvSpPr>
        <p:spPr bwMode="auto">
          <a:xfrm>
            <a:off x="6981651" y="4843204"/>
            <a:ext cx="701341" cy="229673"/>
          </a:xfrm>
          <a:prstGeom prst="roundRect">
            <a:avLst>
              <a:gd name="adj" fmla="val 673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488A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lang="en-US" altLang="ko-KR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1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원본 이미지보기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팝업처리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23082"/>
              </p:ext>
            </p:extLst>
          </p:nvPr>
        </p:nvGraphicFramePr>
        <p:xfrm>
          <a:off x="9262030" y="888523"/>
          <a:ext cx="2777710" cy="360928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rgbClr val="FF0000"/>
                          </a:solidFill>
                        </a:rPr>
                        <a:t>비슷하게 구성 부탁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442">
                <a:tc gridSpan="2">
                  <a:txBody>
                    <a:bodyPr/>
                    <a:lstStyle/>
                    <a:p>
                      <a:pPr marL="88900" marR="0" lvl="0" indent="-8890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내용상의 후 재구성</a:t>
                      </a:r>
                      <a:endParaRPr kumimoji="1" lang="en-US" altLang="ko-KR" sz="8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8F24CBB-80FE-8615-6765-8CE7E13A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8" y="1198727"/>
            <a:ext cx="3359113" cy="5115014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BB300DB-B12E-AB56-7E96-E14E98A7439C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30486-6C2F-D44C-2F80-2D7F3FBD2068}"/>
              </a:ext>
            </a:extLst>
          </p:cNvPr>
          <p:cNvSpPr/>
          <p:nvPr/>
        </p:nvSpPr>
        <p:spPr>
          <a:xfrm>
            <a:off x="3816240" y="1198035"/>
            <a:ext cx="5187801" cy="51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570F6-9EB9-1C40-00CC-F8EACF52CE56}"/>
              </a:ext>
            </a:extLst>
          </p:cNvPr>
          <p:cNvSpPr/>
          <p:nvPr/>
        </p:nvSpPr>
        <p:spPr>
          <a:xfrm>
            <a:off x="3816241" y="1198035"/>
            <a:ext cx="5187800" cy="2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A_n_003.jpg  /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Size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1652*2336</a:t>
            </a:r>
            <a:endParaRPr lang="en-US" altLang="ko-KR" sz="1000" b="0" i="0" u="none" strike="noStrike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B4E7A8-C5D8-CBB9-41B4-45016FC42409}"/>
              </a:ext>
            </a:extLst>
          </p:cNvPr>
          <p:cNvSpPr/>
          <p:nvPr/>
        </p:nvSpPr>
        <p:spPr>
          <a:xfrm>
            <a:off x="8788384" y="123121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58051-77A0-A0D8-0636-6BD33AC4F050}"/>
              </a:ext>
            </a:extLst>
          </p:cNvPr>
          <p:cNvSpPr/>
          <p:nvPr/>
        </p:nvSpPr>
        <p:spPr>
          <a:xfrm>
            <a:off x="2227152" y="1126303"/>
            <a:ext cx="660903" cy="28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3EC5A-CDCC-5733-D275-4CEDEFD92061}"/>
              </a:ext>
            </a:extLst>
          </p:cNvPr>
          <p:cNvSpPr/>
          <p:nvPr/>
        </p:nvSpPr>
        <p:spPr>
          <a:xfrm>
            <a:off x="6410140" y="1173801"/>
            <a:ext cx="1339563" cy="28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E3D1D4-95C9-B288-CBCE-6252DE815BE7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16200000" flipH="1">
            <a:off x="4795014" y="-1111107"/>
            <a:ext cx="47498" cy="4522318"/>
          </a:xfrm>
          <a:prstGeom prst="bentConnector3">
            <a:avLst>
              <a:gd name="adj1" fmla="val -29067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13B916E-B18C-7C23-38D7-89C268819573}"/>
              </a:ext>
            </a:extLst>
          </p:cNvPr>
          <p:cNvSpPr/>
          <p:nvPr/>
        </p:nvSpPr>
        <p:spPr bwMode="auto">
          <a:xfrm>
            <a:off x="2802402" y="1025404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B2A897-AF89-D118-732B-CD056C0C9CD4}"/>
              </a:ext>
            </a:extLst>
          </p:cNvPr>
          <p:cNvSpPr/>
          <p:nvPr/>
        </p:nvSpPr>
        <p:spPr bwMode="auto">
          <a:xfrm>
            <a:off x="7630274" y="1083013"/>
            <a:ext cx="205811" cy="205811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0" lang="ko-KR" altLang="en-US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07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ko-KR" sz="900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Json </a:t>
            </a:r>
            <a:r>
              <a:rPr lang="ko-KR" altLang="en-US" sz="900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보기</a:t>
            </a:r>
            <a:endParaRPr lang="en-US" altLang="ko-KR" sz="900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팝업처리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/>
        </p:nvGraphicFramePr>
        <p:xfrm>
          <a:off x="9262030" y="888523"/>
          <a:ext cx="2777710" cy="32648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7506">
                <a:tc gridSpan="2">
                  <a:txBody>
                    <a:bodyPr/>
                    <a:lstStyle/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A61F07D-0D0B-7F0A-342D-C2846ADB1A51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61F99-C277-BDA0-4510-8B88D6E55714}"/>
              </a:ext>
            </a:extLst>
          </p:cNvPr>
          <p:cNvSpPr/>
          <p:nvPr/>
        </p:nvSpPr>
        <p:spPr>
          <a:xfrm>
            <a:off x="4626321" y="1198035"/>
            <a:ext cx="4377720" cy="51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97AC0-93FB-0E9B-1414-74C207E06D7E}"/>
              </a:ext>
            </a:extLst>
          </p:cNvPr>
          <p:cNvSpPr/>
          <p:nvPr/>
        </p:nvSpPr>
        <p:spPr>
          <a:xfrm>
            <a:off x="4626321" y="1198035"/>
            <a:ext cx="4377719" cy="2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A1_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json</a:t>
            </a:r>
            <a:endParaRPr lang="en-US" altLang="ko-KR" sz="1000" b="0" i="0" u="none" strike="noStrike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66DF19-6C03-29DF-20E3-92D4D429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3" y="1085441"/>
            <a:ext cx="3635044" cy="52276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4E3496-3B7F-E103-CCDE-2406F048BBD5}"/>
              </a:ext>
            </a:extLst>
          </p:cNvPr>
          <p:cNvSpPr/>
          <p:nvPr/>
        </p:nvSpPr>
        <p:spPr>
          <a:xfrm>
            <a:off x="8788384" y="123121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32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ko-KR" sz="900" noProof="1">
                <a:latin typeface="+mn-ea"/>
                <a:cs typeface="Segoe UI" panose="020B0502040204020203" pitchFamily="34" charset="0"/>
              </a:rPr>
              <a:t>HTML</a:t>
            </a:r>
            <a:r>
              <a:rPr lang="en-US" altLang="ko-KR" sz="900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 </a:t>
            </a:r>
            <a:r>
              <a:rPr lang="ko-KR" altLang="en-US" sz="900" noProof="1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보기</a:t>
            </a:r>
            <a:endParaRPr lang="en-US" altLang="ko-KR" sz="900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팝업처리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/>
        </p:nvGraphicFramePr>
        <p:xfrm>
          <a:off x="9262030" y="888523"/>
          <a:ext cx="2777710" cy="343707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7506">
                <a:tc gridSpan="2">
                  <a:txBody>
                    <a:bodyPr/>
                    <a:lstStyle/>
                    <a:p>
                      <a:pPr marL="0" indent="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8900" indent="-8890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Char char="•"/>
                      </a:pPr>
                      <a:endParaRPr kumimoji="1" lang="en-US" altLang="ko-KR" sz="800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015303-5631-5311-FDB5-AFB4B7BD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4" y="1063690"/>
            <a:ext cx="3925079" cy="531805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A61F07D-0D0B-7F0A-342D-C2846ADB1A51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61F99-C277-BDA0-4510-8B88D6E55714}"/>
              </a:ext>
            </a:extLst>
          </p:cNvPr>
          <p:cNvSpPr/>
          <p:nvPr/>
        </p:nvSpPr>
        <p:spPr>
          <a:xfrm>
            <a:off x="4626321" y="1198035"/>
            <a:ext cx="4377720" cy="51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97AC0-93FB-0E9B-1414-74C207E06D7E}"/>
              </a:ext>
            </a:extLst>
          </p:cNvPr>
          <p:cNvSpPr/>
          <p:nvPr/>
        </p:nvSpPr>
        <p:spPr>
          <a:xfrm>
            <a:off x="4626321" y="1198035"/>
            <a:ext cx="4377719" cy="2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A1_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html</a:t>
            </a:r>
            <a:endParaRPr lang="en-US" altLang="ko-KR" sz="1000" b="0" i="0" u="none" strike="noStrike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F96BB-A040-BCC5-E627-6F9C39FE199D}"/>
              </a:ext>
            </a:extLst>
          </p:cNvPr>
          <p:cNvSpPr/>
          <p:nvPr/>
        </p:nvSpPr>
        <p:spPr>
          <a:xfrm>
            <a:off x="8788384" y="123121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298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131763"/>
            <a:ext cx="206216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개발 공통</a:t>
            </a:r>
          </a:p>
        </p:txBody>
      </p:sp>
      <p:sp>
        <p:nvSpPr>
          <p:cNvPr id="31747" name="텍스트 개체 틀 6"/>
          <p:cNvSpPr>
            <a:spLocks noGrp="1"/>
          </p:cNvSpPr>
          <p:nvPr>
            <p:ph type="body" sz="half" idx="4294967295"/>
          </p:nvPr>
        </p:nvSpPr>
        <p:spPr bwMode="auto">
          <a:xfrm>
            <a:off x="10980738" y="131763"/>
            <a:ext cx="1039812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최정협</a:t>
            </a:r>
          </a:p>
        </p:txBody>
      </p:sp>
      <p:sp>
        <p:nvSpPr>
          <p:cNvPr id="31749" name="텍스트 개체 틀 2"/>
          <p:cNvSpPr>
            <a:spLocks noGrp="1"/>
          </p:cNvSpPr>
          <p:nvPr>
            <p:ph type="body" sz="half" idx="4294967295"/>
          </p:nvPr>
        </p:nvSpPr>
        <p:spPr bwMode="auto">
          <a:xfrm>
            <a:off x="4300538" y="128588"/>
            <a:ext cx="4791075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l">
              <a:buNone/>
            </a:pPr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위험결과 판정표</a:t>
            </a:r>
            <a:endParaRPr lang="en-US" altLang="ko-KR" sz="900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half" idx="4294967295"/>
          </p:nvPr>
        </p:nvSpPr>
        <p:spPr bwMode="auto">
          <a:xfrm>
            <a:off x="1214438" y="476250"/>
            <a:ext cx="889952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900" noProof="1">
                <a:latin typeface="+mn-ea"/>
                <a:cs typeface="Segoe UI" panose="020B0502040204020203" pitchFamily="34" charset="0"/>
              </a:rPr>
              <a:t>팝업처리</a:t>
            </a:r>
            <a:endParaRPr lang="en-US" altLang="ko-KR" sz="900" b="0" u="none" noProof="1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9" name="Group 57">
            <a:extLst>
              <a:ext uri="{FF2B5EF4-FFF2-40B4-BE49-F238E27FC236}">
                <a16:creationId xmlns:a16="http://schemas.microsoft.com/office/drawing/2014/main" id="{05BD5323-479B-42A2-87F9-4D239F352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1257"/>
              </p:ext>
            </p:extLst>
          </p:nvPr>
        </p:nvGraphicFramePr>
        <p:xfrm>
          <a:off x="9262030" y="888523"/>
          <a:ext cx="2777710" cy="33826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기아 Light" panose="020B0600000101010101" pitchFamily="50" charset="-127"/>
                        </a:rPr>
                        <a:t>Description</a:t>
                      </a:r>
                    </a:p>
                  </a:txBody>
                  <a:tcPr marL="72000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>
                          <a:solidFill>
                            <a:srgbClr val="C00000"/>
                          </a:solidFill>
                        </a:rPr>
                        <a:t>타이틀과 테이블 디자인 기존 </a:t>
                      </a:r>
                      <a:r>
                        <a:rPr lang="en-US" altLang="ko-KR" sz="800" u="none" dirty="0">
                          <a:solidFill>
                            <a:srgbClr val="C00000"/>
                          </a:solidFill>
                        </a:rPr>
                        <a:t>CSS</a:t>
                      </a:r>
                      <a:r>
                        <a:rPr lang="ko-KR" altLang="en-US" sz="800" u="none" dirty="0">
                          <a:solidFill>
                            <a:srgbClr val="C00000"/>
                          </a:solidFill>
                        </a:rPr>
                        <a:t>랑 같게 구형 부탁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/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20" marR="36020" marT="45674" marB="4567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4" marR="18004" marT="17991" marB="1799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확인사항</a:t>
                      </a:r>
                    </a:p>
                  </a:txBody>
                  <a:tcPr marL="72000" marR="19501" marT="36000" marB="3600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3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8280">
                <a:tc gridSpan="2">
                  <a:txBody>
                    <a:bodyPr/>
                    <a:lstStyle/>
                    <a:p>
                      <a:pPr marL="0" indent="0" fontAlgn="ctr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en-US" altLang="ko-KR" sz="800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9501" marT="43200" marB="4320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FAD8925-61A8-C605-7C45-0B9B398C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6" y="1000665"/>
            <a:ext cx="3711385" cy="535520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3D5F3BF-B5F5-0393-6229-0E82EB719093}"/>
              </a:ext>
            </a:extLst>
          </p:cNvPr>
          <p:cNvSpPr/>
          <p:nvPr/>
        </p:nvSpPr>
        <p:spPr>
          <a:xfrm>
            <a:off x="10042722" y="4761781"/>
            <a:ext cx="1157215" cy="1157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퍼블대상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2EF6D-EDE6-91E2-13C8-B173CD3E4ED5}"/>
              </a:ext>
            </a:extLst>
          </p:cNvPr>
          <p:cNvSpPr/>
          <p:nvPr/>
        </p:nvSpPr>
        <p:spPr>
          <a:xfrm>
            <a:off x="4626321" y="1198035"/>
            <a:ext cx="4377720" cy="51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8A9F7-5623-A578-28A1-11145ECDCA1C}"/>
              </a:ext>
            </a:extLst>
          </p:cNvPr>
          <p:cNvSpPr/>
          <p:nvPr/>
        </p:nvSpPr>
        <p:spPr>
          <a:xfrm>
            <a:off x="4626321" y="1198035"/>
            <a:ext cx="4377719" cy="2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B!_RISK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CA63CE-702E-BAD1-6806-AE1ADFFCF2ED}"/>
              </a:ext>
            </a:extLst>
          </p:cNvPr>
          <p:cNvSpPr/>
          <p:nvPr/>
        </p:nvSpPr>
        <p:spPr>
          <a:xfrm>
            <a:off x="8788384" y="1231215"/>
            <a:ext cx="181153" cy="15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769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556</Words>
  <Application>Microsoft Office PowerPoint</Application>
  <PresentationFormat>와이드스크린</PresentationFormat>
  <Paragraphs>296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Dinmed</vt:lpstr>
      <vt:lpstr>HY견고딕</vt:lpstr>
      <vt:lpstr>굴림</vt:lpstr>
      <vt:lpstr>기아 Medium</vt:lpstr>
      <vt:lpstr>NanumGothic</vt:lpstr>
      <vt:lpstr>NanumGothic</vt:lpstr>
      <vt:lpstr>맑은 고딕</vt:lpstr>
      <vt:lpstr>현대산스 Text Medium</vt:lpstr>
      <vt:lpstr>현대하모니 L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최정협</dc:creator>
  <cp:lastModifiedBy>user</cp:lastModifiedBy>
  <cp:revision>146</cp:revision>
  <cp:lastPrinted>2022-09-02T06:03:11Z</cp:lastPrinted>
  <dcterms:created xsi:type="dcterms:W3CDTF">2021-01-18T07:49:40Z</dcterms:created>
  <dcterms:modified xsi:type="dcterms:W3CDTF">2022-10-12T04:20:26Z</dcterms:modified>
</cp:coreProperties>
</file>