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D47B-D5DE-24B3-B5F5-1523F0A0A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D098B-7D29-EFBC-3329-0E600E6AE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0449-C614-746B-B5B9-7AE7DDD6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54CF-DF84-12BF-A699-AD7434CC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AD77-0D0F-61F3-1344-CD9EB7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555F-0C80-FDD3-35A8-D59498E4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1EF9-166B-B9C1-A8F1-C75CA5FEB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0BB8-1BDF-B486-A23D-9C761156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2CA4-DD20-FD06-397E-A6ABE895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6A160-C5AA-7DD8-2747-17E857D9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5ADE-5B66-2C4C-5408-3FD714DA9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60462-D8C3-3EB3-C45C-DCE0F0D10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D501-76BD-549A-C9F2-B4A225F3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C160-6576-B234-F56F-71417744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83E9-F5E7-9776-C625-42802E3C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6051-6C5D-7F1D-A47B-B212C4F8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6343-F6AD-40CE-7014-C8978E46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3EE54-0DB4-FBC4-83D8-F414903F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CBDD0-BC97-E43E-FD9D-716DD98C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0423-81BE-9E36-18A2-68F43D0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6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E290-4ECD-2BAC-CA47-3738D84B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4AE8-9830-60D7-0468-AF03C334E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7C03-7F59-D715-4E9C-5B9121E6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C9D0-3E24-41E6-2BD2-530A4025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0453-9459-C954-860D-0E5EE0FB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F90D-EDAB-9354-DC67-178788DE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D309-C612-6354-7BAC-A961ED571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8D63B-7F2F-3875-84F1-18C4B2DD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1874-5BC3-AFA6-3ABF-1F11023A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A13C-438A-F1D2-7262-168EE866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59BE-7311-1A18-9C40-00C7DBC6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DF25-3A38-C9D0-B28A-B3205DD3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FBC3-2CB9-074C-B3BA-DCE3BEDB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B019-3430-925F-2FEE-4C5877A0A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5810-7C90-52A1-9AB1-4B44EA75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5F81A-3410-D962-3B70-31A14220A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AA4A3-1B6E-4900-F11F-C6CF9527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1AA8E-CCA5-6D2E-D70B-8C389B301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9D851-38E1-438D-6735-9148B548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73E4-BAD0-6027-5EAC-EDEADE92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2E96B-33D0-311B-6DAE-E6F407EF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7BEE-EA39-A3FB-891F-85AE970E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E9FDE-3FC2-A56E-882A-0BD8598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5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24076-F4DB-7F16-D757-67771935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45B5A-CE1E-71B3-49B6-636CE30F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04BA5-0E6B-EED0-B76F-8907030B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FBD9-D450-AC03-B623-869A27E4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BF02-8E11-38A7-DF72-EF382E05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0B052-9B76-1A31-A15F-A779DE36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E8F0B-9189-024E-2754-F46D3749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6359-A88D-E197-6E63-6F0DD002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A05F-BDEC-A4A4-D5BA-554751B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21B3-CD83-193B-83D1-B09C05C3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7B460-B88B-C94D-0BC8-11B391DD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4201-E90B-146A-136E-D5DC4304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0CE78-E07B-77F3-0756-F9D8087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2F55-7F69-B899-29E1-B8FEAF42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4DE2-BA66-47D2-B795-16D8AD0D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C9964-A460-0878-7E18-DF938AB0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F782-33B2-DB30-CF43-B4EEE484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B311-F56E-C462-4D94-1BA8E18E1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8597-6F81-4D37-B082-BD5BB4E63D8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4C91-06DC-4932-0C8B-09A8AF39D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EF4E-6BD6-E638-F51F-B103EF127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19EC5-3813-409F-9448-61446ECD9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2FCCCB-B4CE-08C0-415A-132765F07B9F}"/>
              </a:ext>
            </a:extLst>
          </p:cNvPr>
          <p:cNvSpPr/>
          <p:nvPr/>
        </p:nvSpPr>
        <p:spPr>
          <a:xfrm>
            <a:off x="723900" y="1212591"/>
            <a:ext cx="5372100" cy="1381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KPIs(</a:t>
            </a:r>
            <a:r>
              <a:rPr lang="en-US" dirty="0" err="1"/>
              <a:t>Networth</a:t>
            </a:r>
            <a:r>
              <a:rPr lang="en-US" dirty="0"/>
              <a:t>, Income, Savings and expenses%)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F9A88-9D68-EBB5-2E67-2F6DCAF086FB}"/>
              </a:ext>
            </a:extLst>
          </p:cNvPr>
          <p:cNvSpPr/>
          <p:nvPr/>
        </p:nvSpPr>
        <p:spPr>
          <a:xfrm>
            <a:off x="723900" y="363894"/>
            <a:ext cx="5372100" cy="662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title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10040-76DD-8FE0-02F1-C834C0A87951}"/>
              </a:ext>
            </a:extLst>
          </p:cNvPr>
          <p:cNvSpPr/>
          <p:nvPr/>
        </p:nvSpPr>
        <p:spPr>
          <a:xfrm>
            <a:off x="723900" y="2813179"/>
            <a:ext cx="5372100" cy="1231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Alltime</a:t>
            </a:r>
            <a:r>
              <a:rPr lang="en-US" dirty="0"/>
              <a:t>: KPIs(</a:t>
            </a:r>
            <a:r>
              <a:rPr lang="en-US" dirty="0" err="1"/>
              <a:t>Networth</a:t>
            </a:r>
            <a:r>
              <a:rPr lang="en-US" dirty="0"/>
              <a:t>, Income, Saving and expenses%)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FCA10-C1A4-B7B2-7150-2EFFEC62EFE7}"/>
              </a:ext>
            </a:extLst>
          </p:cNvPr>
          <p:cNvSpPr/>
          <p:nvPr/>
        </p:nvSpPr>
        <p:spPr>
          <a:xfrm>
            <a:off x="723900" y="4338735"/>
            <a:ext cx="2047292" cy="22580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Expense Breakdown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7E8EE-2974-AAD8-9C76-BF44D29C0795}"/>
              </a:ext>
            </a:extLst>
          </p:cNvPr>
          <p:cNvSpPr/>
          <p:nvPr/>
        </p:nvSpPr>
        <p:spPr>
          <a:xfrm>
            <a:off x="3685593" y="4338735"/>
            <a:ext cx="1894113" cy="2258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Saving breakdown%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60E97-450E-984A-771D-A55940606030}"/>
              </a:ext>
            </a:extLst>
          </p:cNvPr>
          <p:cNvSpPr/>
          <p:nvPr/>
        </p:nvSpPr>
        <p:spPr>
          <a:xfrm>
            <a:off x="6316824" y="363894"/>
            <a:ext cx="5617029" cy="6624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TimeLine Change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AC4DA5-FBBE-ED5C-084C-250D15E27F37}"/>
              </a:ext>
            </a:extLst>
          </p:cNvPr>
          <p:cNvSpPr/>
          <p:nvPr/>
        </p:nvSpPr>
        <p:spPr>
          <a:xfrm>
            <a:off x="6466114" y="1371600"/>
            <a:ext cx="5467739" cy="267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Expenses % and savings% with  change in income MOM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7D9DE6-B0B3-E5DE-8278-1CCDDDEC0758}"/>
              </a:ext>
            </a:extLst>
          </p:cNvPr>
          <p:cNvSpPr/>
          <p:nvPr/>
        </p:nvSpPr>
        <p:spPr>
          <a:xfrm>
            <a:off x="6096000" y="4338735"/>
            <a:ext cx="5688563" cy="2155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statement </a:t>
            </a:r>
          </a:p>
        </p:txBody>
      </p:sp>
    </p:spTree>
    <p:extLst>
      <p:ext uri="{BB962C8B-B14F-4D97-AF65-F5344CB8AC3E}">
        <p14:creationId xmlns:p14="http://schemas.microsoft.com/office/powerpoint/2010/main" val="43242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Achila mendis</dc:creator>
  <cp:lastModifiedBy>Achila mendis</cp:lastModifiedBy>
  <cp:revision>1</cp:revision>
  <dcterms:created xsi:type="dcterms:W3CDTF">2023-11-21T08:56:29Z</dcterms:created>
  <dcterms:modified xsi:type="dcterms:W3CDTF">2023-11-21T20:35:59Z</dcterms:modified>
</cp:coreProperties>
</file>