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0" r:id="rId4"/>
    <p:sldId id="259" r:id="rId5"/>
    <p:sldId id="261" r:id="rId6"/>
    <p:sldId id="265" r:id="rId7"/>
    <p:sldId id="266" r:id="rId8"/>
    <p:sldId id="267" r:id="rId9"/>
    <p:sldId id="258" r:id="rId10"/>
    <p:sldId id="262" r:id="rId11"/>
    <p:sldId id="264" r:id="rId12"/>
    <p:sldId id="263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6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1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12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50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4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435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4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60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89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5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90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1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2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27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42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089A-C17D-45B8-A60B-42D19885AC49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533D-1002-4E29-BCB2-F6C8AC24D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990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46F87E4-E53F-47E3-893B-30CECE751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fr-FR" dirty="0"/>
              <a:t>Twitter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Twerguez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F10060B-477F-4429-953C-95A2019BA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8791575" cy="1655762"/>
          </a:xfrm>
        </p:spPr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Jee</a:t>
            </a:r>
            <a:endParaRPr lang="fr-FR" dirty="0"/>
          </a:p>
        </p:txBody>
      </p:sp>
      <p:pic>
        <p:nvPicPr>
          <p:cNvPr id="1032" name="Picture 8" descr="RÃ©sultat de recherche d'images pour &quot;logo isen toulon&quot;">
            <a:extLst>
              <a:ext uri="{FF2B5EF4-FFF2-40B4-BE49-F238E27FC236}">
                <a16:creationId xmlns="" xmlns:a16="http://schemas.microsoft.com/office/drawing/2014/main" id="{99AB5113-F09F-4795-9536-269F1FA7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868" y="1"/>
            <a:ext cx="3283131" cy="112636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logo twitter&quot;">
            <a:extLst>
              <a:ext uri="{FF2B5EF4-FFF2-40B4-BE49-F238E27FC236}">
                <a16:creationId xmlns="" xmlns:a16="http://schemas.microsoft.com/office/drawing/2014/main" id="{5D2F04E7-2D51-43FE-809E-9DF8E45B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44726" cy="112236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37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C584F7C-8209-4B96-875A-6E1842AA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62" y="757646"/>
            <a:ext cx="5066211" cy="1153524"/>
          </a:xfrm>
        </p:spPr>
        <p:txBody>
          <a:bodyPr/>
          <a:lstStyle/>
          <a:p>
            <a:pPr algn="ctr"/>
            <a:r>
              <a:rPr lang="fr-FR" dirty="0"/>
              <a:t>Docker</a:t>
            </a:r>
          </a:p>
        </p:txBody>
      </p:sp>
      <p:pic>
        <p:nvPicPr>
          <p:cNvPr id="4098" name="Picture 2" descr="RÃ©sultat de recherche d'images pour &quot;docker&quot;">
            <a:extLst>
              <a:ext uri="{FF2B5EF4-FFF2-40B4-BE49-F238E27FC236}">
                <a16:creationId xmlns="" xmlns:a16="http://schemas.microsoft.com/office/drawing/2014/main" id="{F3280355-3421-43C0-98D1-D0C70E21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62" y="1911170"/>
            <a:ext cx="5066211" cy="284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Ã©sultat de recherche d'images pour &quot;serveur&quot;">
            <a:extLst>
              <a:ext uri="{FF2B5EF4-FFF2-40B4-BE49-F238E27FC236}">
                <a16:creationId xmlns="" xmlns:a16="http://schemas.microsoft.com/office/drawing/2014/main" id="{CC71B903-40EE-43D6-A637-9A3C25A47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739" y="1912150"/>
            <a:ext cx="2814410" cy="28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="" xmlns:a16="http://schemas.microsoft.com/office/drawing/2014/main" id="{AA4DF6DA-BD98-427C-9718-9A2976AC5760}"/>
              </a:ext>
            </a:extLst>
          </p:cNvPr>
          <p:cNvSpPr txBox="1">
            <a:spLocks/>
          </p:cNvSpPr>
          <p:nvPr/>
        </p:nvSpPr>
        <p:spPr>
          <a:xfrm>
            <a:off x="7271293" y="896983"/>
            <a:ext cx="3649303" cy="115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Wildfly</a:t>
            </a:r>
            <a:r>
              <a:rPr lang="fr-FR" dirty="0"/>
              <a:t> &amp; </a:t>
            </a:r>
            <a:r>
              <a:rPr lang="fr-FR" dirty="0" err="1"/>
              <a:t>jboss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68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599AE66-15EF-47AA-ADD6-53FFBE34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</a:t>
            </a:r>
            <a:r>
              <a:rPr lang="fr-FR" dirty="0" smtClean="0"/>
              <a:t>données</a:t>
            </a:r>
            <a:endParaRPr lang="fr-FR" dirty="0"/>
          </a:p>
        </p:txBody>
      </p:sp>
      <p:pic>
        <p:nvPicPr>
          <p:cNvPr id="6146" name="Picture 2" descr="RÃ©sultat de recherche d'images pour &quot;base de donnÃ©es&quot;">
            <a:extLst>
              <a:ext uri="{FF2B5EF4-FFF2-40B4-BE49-F238E27FC236}">
                <a16:creationId xmlns="" xmlns:a16="http://schemas.microsoft.com/office/drawing/2014/main" id="{C932AEF9-0346-4400-8746-0206082E4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92" y="2250077"/>
            <a:ext cx="6113417" cy="343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6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3377212-B93D-4A65-95EF-10D6F90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61" y="120533"/>
            <a:ext cx="9905998" cy="1478570"/>
          </a:xfrm>
        </p:spPr>
        <p:txBody>
          <a:bodyPr/>
          <a:lstStyle/>
          <a:p>
            <a:r>
              <a:rPr lang="fr-FR" dirty="0"/>
              <a:t>Validation</a:t>
            </a:r>
          </a:p>
        </p:txBody>
      </p:sp>
      <p:pic>
        <p:nvPicPr>
          <p:cNvPr id="3074" name="Picture 2" descr="https://scontent.xx.fbcdn.net/v/t1.15752-0/p280x280/48272795_383049225796874_8589879663663251456_n.png?_nc_cat=100&amp;_nc_ad=z-m&amp;_nc_cid=0&amp;_nc_ht=scontent.xx&amp;oh=93fe1042ad53c5c3ec608c76a7ae20a1&amp;oe=5C91ABED">
            <a:extLst>
              <a:ext uri="{FF2B5EF4-FFF2-40B4-BE49-F238E27FC236}">
                <a16:creationId xmlns="" xmlns:a16="http://schemas.microsoft.com/office/drawing/2014/main" id="{B7DC1B2A-4EAA-484A-8ADB-6FE994F6FD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78" y="3429000"/>
            <a:ext cx="6028146" cy="320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7CD797F0-EE6B-4117-9D0B-C6EABAB223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91" y="1321514"/>
            <a:ext cx="5512704" cy="28704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86285059-4228-43CE-9ADD-25FF84C19B73}"/>
              </a:ext>
            </a:extLst>
          </p:cNvPr>
          <p:cNvSpPr txBox="1"/>
          <p:nvPr/>
        </p:nvSpPr>
        <p:spPr>
          <a:xfrm>
            <a:off x="5920378" y="1478570"/>
            <a:ext cx="41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Scenarios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1B17AFBD-4BCA-49A0-A291-3AAB99539F4E}"/>
              </a:ext>
            </a:extLst>
          </p:cNvPr>
          <p:cNvSpPr txBox="1"/>
          <p:nvPr/>
        </p:nvSpPr>
        <p:spPr>
          <a:xfrm>
            <a:off x="4744178" y="4954879"/>
            <a:ext cx="419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Jmeter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2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AA846BC-EC7D-4FC2-8E91-2D588197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93" y="200507"/>
            <a:ext cx="9905998" cy="1478570"/>
          </a:xfrm>
        </p:spPr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F4F7663-A52E-4FDE-8902-5D1B0B8A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Terminer </a:t>
            </a:r>
            <a:r>
              <a:rPr lang="fr-FR" dirty="0" smtClean="0"/>
              <a:t>et valider le système </a:t>
            </a:r>
            <a:r>
              <a:rPr lang="fr-FR" dirty="0"/>
              <a:t>« Like, Follow &amp; </a:t>
            </a:r>
            <a:r>
              <a:rPr lang="fr-FR" dirty="0" smtClean="0"/>
              <a:t>Comment »</a:t>
            </a:r>
            <a:endParaRPr lang="fr-FR" dirty="0"/>
          </a:p>
          <a:p>
            <a:r>
              <a:rPr lang="fr-FR" dirty="0"/>
              <a:t>Corriger les bugs</a:t>
            </a:r>
          </a:p>
          <a:p>
            <a:r>
              <a:rPr lang="fr-FR" dirty="0" smtClean="0"/>
              <a:t>Finaliser la BDD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9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45DAE2D-7303-4CD9-BD5C-D67D4E4F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16" y="161318"/>
            <a:ext cx="9905998" cy="147857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="" xmlns:a16="http://schemas.microsoft.com/office/drawing/2014/main" id="{AE14A3D6-307F-4D3F-8C80-BC4D1E150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347132"/>
              </p:ext>
            </p:extLst>
          </p:nvPr>
        </p:nvGraphicFramePr>
        <p:xfrm>
          <a:off x="1151238" y="1993001"/>
          <a:ext cx="990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="" xmlns:a16="http://schemas.microsoft.com/office/drawing/2014/main" val="2315849844"/>
                    </a:ext>
                  </a:extLst>
                </a:gridCol>
                <a:gridCol w="4953000">
                  <a:extLst>
                    <a:ext uri="{9D8B030D-6E8A-4147-A177-3AD203B41FA5}">
                      <a16:colId xmlns="" xmlns:a16="http://schemas.microsoft.com/office/drawing/2014/main" val="1379966698"/>
                    </a:ext>
                  </a:extLst>
                </a:gridCol>
              </a:tblGrid>
              <a:tr h="34739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Négatif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4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Apport de connaissances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Organisation</a:t>
                      </a:r>
                      <a:r>
                        <a:rPr lang="fr-FR" baseline="0" dirty="0" smtClean="0"/>
                        <a:t> non adaptée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861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Nouveaux outils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Perte de temps sur des obstacles </a:t>
                      </a:r>
                      <a:r>
                        <a:rPr lang="fr-FR" dirty="0" smtClean="0"/>
                        <a:t>regrettables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67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Erreurs utiles pour avancer et pour le futur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0977341"/>
                  </a:ext>
                </a:extLst>
              </a:tr>
            </a:tbl>
          </a:graphicData>
        </a:graphic>
      </p:graphicFrame>
      <p:pic>
        <p:nvPicPr>
          <p:cNvPr id="9218" name="Picture 2" descr="RÃ©sultat de recherche d'images pour &quot;conclusion&quot;">
            <a:extLst>
              <a:ext uri="{FF2B5EF4-FFF2-40B4-BE49-F238E27FC236}">
                <a16:creationId xmlns="" xmlns:a16="http://schemas.microsoft.com/office/drawing/2014/main" id="{0F3BF6EE-5EFE-4330-AD4E-75F6582D0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49"/>
          <a:stretch/>
        </p:blipFill>
        <p:spPr bwMode="auto">
          <a:xfrm>
            <a:off x="3217181" y="4030478"/>
            <a:ext cx="5049067" cy="266620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35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Ã©sultat de recherche d'images pour &quot;merci&quot;">
            <a:extLst>
              <a:ext uri="{FF2B5EF4-FFF2-40B4-BE49-F238E27FC236}">
                <a16:creationId xmlns="" xmlns:a16="http://schemas.microsoft.com/office/drawing/2014/main" id="{AAE87B05-F378-4F51-A5B3-E3C2021F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32" y="1846713"/>
            <a:ext cx="5701937" cy="31645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4D6F26D-BB1C-4DEB-9661-C8102CC5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30" y="327514"/>
            <a:ext cx="9905998" cy="147857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C571A9B-0384-4EF2-B732-021F2432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 projet</a:t>
            </a:r>
          </a:p>
          <a:p>
            <a:r>
              <a:rPr lang="fr-FR" dirty="0" smtClean="0"/>
              <a:t>Spécifications</a:t>
            </a:r>
            <a:endParaRPr lang="fr-FR" dirty="0"/>
          </a:p>
          <a:p>
            <a:r>
              <a:rPr lang="fr-FR" dirty="0"/>
              <a:t>Choix </a:t>
            </a:r>
            <a:r>
              <a:rPr lang="fr-FR" dirty="0" smtClean="0"/>
              <a:t>techniques</a:t>
            </a:r>
            <a:endParaRPr lang="fr-FR" dirty="0"/>
          </a:p>
          <a:p>
            <a:r>
              <a:rPr lang="fr-FR" dirty="0"/>
              <a:t>Validation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266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="" xmlns:a16="http://schemas.microsoft.com/office/drawing/2014/main" id="{F1D5C50D-4AC4-48EC-A87E-989808F1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01" y="144615"/>
            <a:ext cx="9906000" cy="1477963"/>
          </a:xfrm>
        </p:spPr>
        <p:txBody>
          <a:bodyPr/>
          <a:lstStyle/>
          <a:p>
            <a:r>
              <a:rPr lang="fr-FR" dirty="0"/>
              <a:t>Gestion de projet</a:t>
            </a:r>
          </a:p>
        </p:txBody>
      </p:sp>
      <p:pic>
        <p:nvPicPr>
          <p:cNvPr id="7170" name="Picture 2" descr="RÃ©sultat de recherche d'images pour &quot;bonhomme&quot;">
            <a:extLst>
              <a:ext uri="{FF2B5EF4-FFF2-40B4-BE49-F238E27FC236}">
                <a16:creationId xmlns="" xmlns:a16="http://schemas.microsoft.com/office/drawing/2014/main" id="{9BAD2351-FDEF-445C-A97A-6A0A45B8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6" y="2370951"/>
            <a:ext cx="1205865" cy="120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Ã©sultat de recherche d'images pour &quot;bonhomme&quot;">
            <a:extLst>
              <a:ext uri="{FF2B5EF4-FFF2-40B4-BE49-F238E27FC236}">
                <a16:creationId xmlns="" xmlns:a16="http://schemas.microsoft.com/office/drawing/2014/main" id="{C189795C-83D2-492A-BF50-062824CE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206" y="2370951"/>
            <a:ext cx="1205865" cy="120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Ã©sultat de recherche d'images pour &quot;bonhomme&quot;">
            <a:extLst>
              <a:ext uri="{FF2B5EF4-FFF2-40B4-BE49-F238E27FC236}">
                <a16:creationId xmlns="" xmlns:a16="http://schemas.microsoft.com/office/drawing/2014/main" id="{724B4376-BF28-44B5-B465-878AE036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463" y="2370951"/>
            <a:ext cx="1205865" cy="120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Ã©sultat de recherche d'images pour &quot;bonhomme&quot;">
            <a:extLst>
              <a:ext uri="{FF2B5EF4-FFF2-40B4-BE49-F238E27FC236}">
                <a16:creationId xmlns="" xmlns:a16="http://schemas.microsoft.com/office/drawing/2014/main" id="{8AFDF143-CC4C-4686-BAE2-7D928879B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834" y="2370951"/>
            <a:ext cx="1205865" cy="120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7771296B-1FF4-4AFE-9E53-EC75C484BBEB}"/>
              </a:ext>
            </a:extLst>
          </p:cNvPr>
          <p:cNvSpPr txBox="1"/>
          <p:nvPr/>
        </p:nvSpPr>
        <p:spPr>
          <a:xfrm>
            <a:off x="749686" y="1986638"/>
            <a:ext cx="12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Alexis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DAE1908B-4FB1-4F6E-942B-546E45FF2D1E}"/>
              </a:ext>
            </a:extLst>
          </p:cNvPr>
          <p:cNvSpPr txBox="1"/>
          <p:nvPr/>
        </p:nvSpPr>
        <p:spPr>
          <a:xfrm>
            <a:off x="3767205" y="1986638"/>
            <a:ext cx="12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Christophe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DF283548-F023-4A18-BBDF-025E63AB187F}"/>
              </a:ext>
            </a:extLst>
          </p:cNvPr>
          <p:cNvSpPr txBox="1"/>
          <p:nvPr/>
        </p:nvSpPr>
        <p:spPr>
          <a:xfrm>
            <a:off x="6945834" y="1986638"/>
            <a:ext cx="12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Guillaume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11447CB4-2C67-4591-BD8A-C4F7F3C4297A}"/>
              </a:ext>
            </a:extLst>
          </p:cNvPr>
          <p:cNvSpPr txBox="1"/>
          <p:nvPr/>
        </p:nvSpPr>
        <p:spPr>
          <a:xfrm>
            <a:off x="10124463" y="1986638"/>
            <a:ext cx="12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Clément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3BEF89A8-CBBA-46B7-826C-3EB4947CFCD9}"/>
              </a:ext>
            </a:extLst>
          </p:cNvPr>
          <p:cNvSpPr txBox="1"/>
          <p:nvPr/>
        </p:nvSpPr>
        <p:spPr>
          <a:xfrm>
            <a:off x="698522" y="3717208"/>
            <a:ext cx="151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Responsable codage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842C328A-2A8C-4DF3-A3CA-F0C88D433C09}"/>
              </a:ext>
            </a:extLst>
          </p:cNvPr>
          <p:cNvSpPr txBox="1"/>
          <p:nvPr/>
        </p:nvSpPr>
        <p:spPr>
          <a:xfrm>
            <a:off x="6894670" y="3717208"/>
            <a:ext cx="1516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Responsable BDD et gestion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1959EE5C-6CA3-47FA-89C3-8CCBBCBD2AF5}"/>
              </a:ext>
            </a:extLst>
          </p:cNvPr>
          <p:cNvSpPr txBox="1"/>
          <p:nvPr/>
        </p:nvSpPr>
        <p:spPr>
          <a:xfrm>
            <a:off x="10083364" y="3671041"/>
            <a:ext cx="151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Responsable livrables &amp; validation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DF84B277-C37B-420F-A429-B4B299C900C5}"/>
              </a:ext>
            </a:extLst>
          </p:cNvPr>
          <p:cNvSpPr txBox="1"/>
          <p:nvPr/>
        </p:nvSpPr>
        <p:spPr>
          <a:xfrm>
            <a:off x="3705976" y="3717207"/>
            <a:ext cx="151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Responsable </a:t>
            </a:r>
            <a:r>
              <a:rPr lang="fr-FR" dirty="0" smtClean="0"/>
              <a:t>validation</a:t>
            </a:r>
            <a:endParaRPr lang="fr-FR" dirty="0"/>
          </a:p>
        </p:txBody>
      </p:sp>
      <p:pic>
        <p:nvPicPr>
          <p:cNvPr id="9" name="Graphique 8" descr="Liste">
            <a:extLst>
              <a:ext uri="{FF2B5EF4-FFF2-40B4-BE49-F238E27FC236}">
                <a16:creationId xmlns="" xmlns:a16="http://schemas.microsoft.com/office/drawing/2014/main" id="{69F9A93B-74F5-49D2-85BF-A864F2CCF9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337" y="4989577"/>
            <a:ext cx="914400" cy="914400"/>
          </a:xfrm>
          <a:prstGeom prst="rect">
            <a:avLst/>
          </a:prstGeom>
        </p:spPr>
      </p:pic>
      <p:pic>
        <p:nvPicPr>
          <p:cNvPr id="21" name="Graphique 20" descr="Liste">
            <a:extLst>
              <a:ext uri="{FF2B5EF4-FFF2-40B4-BE49-F238E27FC236}">
                <a16:creationId xmlns="" xmlns:a16="http://schemas.microsoft.com/office/drawing/2014/main" id="{8825845D-04CE-444E-8B46-46F873531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7206" y="4989577"/>
            <a:ext cx="914400" cy="914400"/>
          </a:xfrm>
          <a:prstGeom prst="rect">
            <a:avLst/>
          </a:prstGeom>
        </p:spPr>
      </p:pic>
      <p:pic>
        <p:nvPicPr>
          <p:cNvPr id="22" name="Graphique 21" descr="Liste">
            <a:extLst>
              <a:ext uri="{FF2B5EF4-FFF2-40B4-BE49-F238E27FC236}">
                <a16:creationId xmlns="" xmlns:a16="http://schemas.microsoft.com/office/drawing/2014/main" id="{35BD6A2E-47FB-4D32-84C8-6EEC3D2A9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5834" y="4989577"/>
            <a:ext cx="914400" cy="914400"/>
          </a:xfrm>
          <a:prstGeom prst="rect">
            <a:avLst/>
          </a:prstGeom>
        </p:spPr>
      </p:pic>
      <p:pic>
        <p:nvPicPr>
          <p:cNvPr id="23" name="Graphique 22" descr="Liste">
            <a:extLst>
              <a:ext uri="{FF2B5EF4-FFF2-40B4-BE49-F238E27FC236}">
                <a16:creationId xmlns="" xmlns:a16="http://schemas.microsoft.com/office/drawing/2014/main" id="{20BD9F13-127A-4CA0-8C29-1FCEE3B06B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2134" y="4989577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3907C4AD-B052-4CFB-AB84-12252EBFC615}"/>
              </a:ext>
            </a:extLst>
          </p:cNvPr>
          <p:cNvSpPr txBox="1"/>
          <p:nvPr/>
        </p:nvSpPr>
        <p:spPr>
          <a:xfrm>
            <a:off x="1553902" y="5262111"/>
            <a:ext cx="10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70h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C385EFFC-4602-4A50-B69B-E6FDBBDFD9B7}"/>
              </a:ext>
            </a:extLst>
          </p:cNvPr>
          <p:cNvSpPr txBox="1"/>
          <p:nvPr/>
        </p:nvSpPr>
        <p:spPr>
          <a:xfrm>
            <a:off x="4516417" y="5262111"/>
            <a:ext cx="10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51h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E3847746-932E-4FB7-AB80-EAF639F11162}"/>
              </a:ext>
            </a:extLst>
          </p:cNvPr>
          <p:cNvSpPr txBox="1"/>
          <p:nvPr/>
        </p:nvSpPr>
        <p:spPr>
          <a:xfrm>
            <a:off x="7716544" y="5262111"/>
            <a:ext cx="10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6FC85C13-545D-42B0-A47B-77C38FE38559}"/>
              </a:ext>
            </a:extLst>
          </p:cNvPr>
          <p:cNvSpPr txBox="1"/>
          <p:nvPr/>
        </p:nvSpPr>
        <p:spPr>
          <a:xfrm>
            <a:off x="10876868" y="5262111"/>
            <a:ext cx="109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50h</a:t>
            </a:r>
          </a:p>
        </p:txBody>
      </p:sp>
    </p:spTree>
    <p:extLst>
      <p:ext uri="{BB962C8B-B14F-4D97-AF65-F5344CB8AC3E}">
        <p14:creationId xmlns:p14="http://schemas.microsoft.com/office/powerpoint/2010/main" val="245984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="" xmlns:a16="http://schemas.microsoft.com/office/drawing/2014/main" id="{26B93C46-3708-4C36-96FD-7455CCA4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54" b="12046"/>
          <a:stretch/>
        </p:blipFill>
        <p:spPr>
          <a:xfrm>
            <a:off x="827198" y="660804"/>
            <a:ext cx="6553905" cy="23624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75760DA5-933C-4611-8293-A5A43504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73" y="3680081"/>
            <a:ext cx="5581650" cy="2752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3674" y="1787611"/>
            <a:ext cx="1598140" cy="14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75358" y="1692633"/>
            <a:ext cx="176772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50" dirty="0" smtClean="0">
                <a:solidFill>
                  <a:schemeClr val="bg1"/>
                </a:solidFill>
              </a:rPr>
              <a:t>Définition des scénarios</a:t>
            </a:r>
            <a:endParaRPr lang="fr-FR" sz="125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7079" y="5348619"/>
            <a:ext cx="1598140" cy="14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43674" y="1602259"/>
            <a:ext cx="1598140" cy="14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57079" y="5101889"/>
            <a:ext cx="1598140" cy="14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082937" y="5072919"/>
            <a:ext cx="176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Définition des classes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082937" y="5287622"/>
            <a:ext cx="176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Définition des scénarios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75358" y="1521695"/>
            <a:ext cx="1767721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50" dirty="0" smtClean="0">
                <a:solidFill>
                  <a:schemeClr val="bg1"/>
                </a:solidFill>
              </a:rPr>
              <a:t>Définition des classes</a:t>
            </a:r>
            <a:endParaRPr lang="fr-FR" sz="12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9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497C9C9-F32C-4773-9A8B-36305C23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19" y="421487"/>
            <a:ext cx="9905998" cy="1478570"/>
          </a:xfrm>
        </p:spPr>
        <p:txBody>
          <a:bodyPr/>
          <a:lstStyle/>
          <a:p>
            <a:r>
              <a:rPr lang="fr-FR" dirty="0"/>
              <a:t>Spécifications &amp; </a:t>
            </a:r>
            <a:r>
              <a:rPr lang="fr-FR" dirty="0" err="1"/>
              <a:t>mvp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F3933EF-5F52-4CD1-88EA-EFAA8952B75A}"/>
              </a:ext>
            </a:extLst>
          </p:cNvPr>
          <p:cNvSpPr/>
          <p:nvPr/>
        </p:nvSpPr>
        <p:spPr>
          <a:xfrm>
            <a:off x="4015243" y="2097088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S’identifier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68F1DB-EF6B-4F3B-A2B1-2A7E8E6C160F}"/>
              </a:ext>
            </a:extLst>
          </p:cNvPr>
          <p:cNvSpPr/>
          <p:nvPr/>
        </p:nvSpPr>
        <p:spPr>
          <a:xfrm>
            <a:off x="4015243" y="3575658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Tweeter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1448F33-8B0B-4FF6-AF8B-C5731B1A2A80}"/>
              </a:ext>
            </a:extLst>
          </p:cNvPr>
          <p:cNvSpPr/>
          <p:nvPr/>
        </p:nvSpPr>
        <p:spPr>
          <a:xfrm>
            <a:off x="4015243" y="5164972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Paramètres</a:t>
            </a:r>
          </a:p>
        </p:txBody>
      </p:sp>
    </p:spTree>
    <p:extLst>
      <p:ext uri="{BB962C8B-B14F-4D97-AF65-F5344CB8AC3E}">
        <p14:creationId xmlns:p14="http://schemas.microsoft.com/office/powerpoint/2010/main" val="42427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0A722FA-F129-47F4-8099-21747B1019BD}"/>
              </a:ext>
            </a:extLst>
          </p:cNvPr>
          <p:cNvSpPr/>
          <p:nvPr/>
        </p:nvSpPr>
        <p:spPr>
          <a:xfrm>
            <a:off x="658089" y="2515398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S’identifier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819629-2E3E-49B5-B4C0-2F69464E5458}"/>
              </a:ext>
            </a:extLst>
          </p:cNvPr>
          <p:cNvSpPr/>
          <p:nvPr/>
        </p:nvSpPr>
        <p:spPr>
          <a:xfrm>
            <a:off x="658089" y="4805244"/>
            <a:ext cx="1445031" cy="699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Tweeter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9E5CF8-E2CF-4563-838B-C3CA91E12B86}"/>
              </a:ext>
            </a:extLst>
          </p:cNvPr>
          <p:cNvSpPr/>
          <p:nvPr/>
        </p:nvSpPr>
        <p:spPr>
          <a:xfrm>
            <a:off x="658089" y="5615939"/>
            <a:ext cx="1445031" cy="699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Paramètres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1F313B2-8887-4480-BF02-D1D7D08E2C4E}"/>
              </a:ext>
            </a:extLst>
          </p:cNvPr>
          <p:cNvSpPr/>
          <p:nvPr/>
        </p:nvSpPr>
        <p:spPr>
          <a:xfrm>
            <a:off x="3376345" y="1000936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Utilisateur déjà existant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8F8D35C-F4C5-4221-BF90-243079C3D986}"/>
              </a:ext>
            </a:extLst>
          </p:cNvPr>
          <p:cNvSpPr/>
          <p:nvPr/>
        </p:nvSpPr>
        <p:spPr>
          <a:xfrm>
            <a:off x="3376345" y="4029859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de compte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0E834C0A-C5CD-40EA-B57D-023E0DC901D1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3113906" y="2196187"/>
            <a:ext cx="1490348" cy="916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CFA27B22-296D-4F9B-A7B9-A5DBA7C46D9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13906" y="3113024"/>
            <a:ext cx="1876105" cy="1195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E18B1FD-4268-4924-A55F-E088FB75DAEB}"/>
              </a:ext>
            </a:extLst>
          </p:cNvPr>
          <p:cNvSpPr/>
          <p:nvPr/>
        </p:nvSpPr>
        <p:spPr>
          <a:xfrm>
            <a:off x="6091769" y="2515396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="" xmlns:a16="http://schemas.microsoft.com/office/drawing/2014/main" id="{6D5C11F0-1736-46E8-9C95-EDA4CE9C9641}"/>
              </a:ext>
            </a:extLst>
          </p:cNvPr>
          <p:cNvCxnSpPr>
            <a:stCxn id="8" idx="2"/>
            <a:endCxn id="15" idx="1"/>
          </p:cNvCxnSpPr>
          <p:nvPr/>
        </p:nvCxnSpPr>
        <p:spPr>
          <a:xfrm>
            <a:off x="4604254" y="2196187"/>
            <a:ext cx="1487515" cy="91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="" xmlns:a16="http://schemas.microsoft.com/office/drawing/2014/main" id="{F38DD191-C84A-4C51-9F3F-2B0C741D8110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flipV="1">
            <a:off x="4604254" y="3113022"/>
            <a:ext cx="1487515" cy="916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6F72506-3033-43F6-9634-A98E2054E258}"/>
              </a:ext>
            </a:extLst>
          </p:cNvPr>
          <p:cNvSpPr/>
          <p:nvPr/>
        </p:nvSpPr>
        <p:spPr>
          <a:xfrm>
            <a:off x="9195783" y="2515397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C4428AAB-1364-46FE-A608-EC10EFBA300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8547586" y="3113022"/>
            <a:ext cx="6481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0A722FA-F129-47F4-8099-21747B1019BD}"/>
              </a:ext>
            </a:extLst>
          </p:cNvPr>
          <p:cNvSpPr/>
          <p:nvPr/>
        </p:nvSpPr>
        <p:spPr>
          <a:xfrm>
            <a:off x="658089" y="2515398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Tweeter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819629-2E3E-49B5-B4C0-2F69464E5458}"/>
              </a:ext>
            </a:extLst>
          </p:cNvPr>
          <p:cNvSpPr/>
          <p:nvPr/>
        </p:nvSpPr>
        <p:spPr>
          <a:xfrm>
            <a:off x="658088" y="260132"/>
            <a:ext cx="1445031" cy="699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S’identifier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9E5CF8-E2CF-4563-838B-C3CA91E12B86}"/>
              </a:ext>
            </a:extLst>
          </p:cNvPr>
          <p:cNvSpPr/>
          <p:nvPr/>
        </p:nvSpPr>
        <p:spPr>
          <a:xfrm>
            <a:off x="658089" y="5615939"/>
            <a:ext cx="1445031" cy="699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Paramètres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1F313B2-8887-4480-BF02-D1D7D08E2C4E}"/>
              </a:ext>
            </a:extLst>
          </p:cNvPr>
          <p:cNvSpPr/>
          <p:nvPr/>
        </p:nvSpPr>
        <p:spPr>
          <a:xfrm>
            <a:off x="4868091" y="610108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Utilisateur déjà existant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CFA27B22-296D-4F9B-A7B9-A5DBA7C46D9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3113906" y="3113024"/>
            <a:ext cx="17541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E18B1FD-4268-4924-A55F-E088FB75DAEB}"/>
              </a:ext>
            </a:extLst>
          </p:cNvPr>
          <p:cNvSpPr/>
          <p:nvPr/>
        </p:nvSpPr>
        <p:spPr>
          <a:xfrm>
            <a:off x="4868092" y="2515398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Enregistrement BDD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6F72506-3033-43F6-9634-A98E2054E258}"/>
              </a:ext>
            </a:extLst>
          </p:cNvPr>
          <p:cNvSpPr/>
          <p:nvPr/>
        </p:nvSpPr>
        <p:spPr>
          <a:xfrm>
            <a:off x="9082453" y="2515398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C4428AAB-1364-46FE-A608-EC10EFBA3003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323909" y="3113024"/>
            <a:ext cx="17585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9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CBDE74-92EF-4C61-8170-8DB89FAA055F}"/>
              </a:ext>
            </a:extLst>
          </p:cNvPr>
          <p:cNvSpPr/>
          <p:nvPr/>
        </p:nvSpPr>
        <p:spPr>
          <a:xfrm>
            <a:off x="658089" y="2515398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Paramètres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7CF373E-B91D-4ACF-91ED-C757565821CC}"/>
              </a:ext>
            </a:extLst>
          </p:cNvPr>
          <p:cNvSpPr/>
          <p:nvPr/>
        </p:nvSpPr>
        <p:spPr>
          <a:xfrm>
            <a:off x="658088" y="260132"/>
            <a:ext cx="1445031" cy="699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S’identifier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5D79AD9-658E-43BD-9FE0-C699B7917B47}"/>
              </a:ext>
            </a:extLst>
          </p:cNvPr>
          <p:cNvSpPr/>
          <p:nvPr/>
        </p:nvSpPr>
        <p:spPr>
          <a:xfrm>
            <a:off x="658088" y="1188429"/>
            <a:ext cx="1445031" cy="6999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Tweeter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92AABD0-1697-4F81-96A2-9F5B7722FF95}"/>
              </a:ext>
            </a:extLst>
          </p:cNvPr>
          <p:cNvSpPr/>
          <p:nvPr/>
        </p:nvSpPr>
        <p:spPr>
          <a:xfrm>
            <a:off x="4868092" y="343154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Modifier Pseudo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="" xmlns:a16="http://schemas.microsoft.com/office/drawing/2014/main" id="{0755794C-67D4-4266-B48E-CC28BAFD493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13906" y="3113023"/>
            <a:ext cx="175418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D37F779-A479-469F-9D23-A3EF501C12DB}"/>
              </a:ext>
            </a:extLst>
          </p:cNvPr>
          <p:cNvSpPr/>
          <p:nvPr/>
        </p:nvSpPr>
        <p:spPr>
          <a:xfrm>
            <a:off x="4868092" y="2515397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Modifier Email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DFDB3D9-2B64-4754-B846-07C27E2C39D9}"/>
              </a:ext>
            </a:extLst>
          </p:cNvPr>
          <p:cNvSpPr/>
          <p:nvPr/>
        </p:nvSpPr>
        <p:spPr>
          <a:xfrm>
            <a:off x="4868092" y="4687640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Modifier </a:t>
            </a:r>
            <a:r>
              <a:rPr lang="fr-FR" dirty="0" smtClean="0"/>
              <a:t>Mot </a:t>
            </a:r>
            <a:r>
              <a:rPr lang="fr-FR" dirty="0"/>
              <a:t>de passe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F328EDD-235C-4F82-80B2-F2BCB2E0F164}"/>
              </a:ext>
            </a:extLst>
          </p:cNvPr>
          <p:cNvSpPr/>
          <p:nvPr/>
        </p:nvSpPr>
        <p:spPr>
          <a:xfrm>
            <a:off x="9115113" y="2515397"/>
            <a:ext cx="2455817" cy="119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Enregistrement BDD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="" xmlns:a16="http://schemas.microsoft.com/office/drawing/2014/main" id="{EDF0D194-1510-4316-89ED-6F29154C8DF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113906" y="3113024"/>
            <a:ext cx="1754186" cy="2172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="" xmlns:a16="http://schemas.microsoft.com/office/drawing/2014/main" id="{446DBD76-F162-4981-A824-05E110D56FC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113906" y="940780"/>
            <a:ext cx="1754186" cy="2172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="" xmlns:a16="http://schemas.microsoft.com/office/drawing/2014/main" id="{A24128EA-00F4-4732-802D-C8E29EC217D1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323909" y="3113023"/>
            <a:ext cx="17912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="" xmlns:a16="http://schemas.microsoft.com/office/drawing/2014/main" id="{9D5D07EF-DE19-4EE5-8DE1-724A98FAFB1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7323909" y="940780"/>
            <a:ext cx="1791204" cy="2172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="" xmlns:a16="http://schemas.microsoft.com/office/drawing/2014/main" id="{02A84965-AC30-40FF-B119-504E0CBEDC9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7323909" y="3113023"/>
            <a:ext cx="1791204" cy="2172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2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917B29-CC96-4A81-BD71-83A84ACC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9200"/>
            <a:ext cx="9905998" cy="1478570"/>
          </a:xfrm>
        </p:spPr>
        <p:txBody>
          <a:bodyPr/>
          <a:lstStyle/>
          <a:p>
            <a:r>
              <a:rPr lang="fr-FR" dirty="0" smtClean="0"/>
              <a:t>CHOIX Techniques</a:t>
            </a:r>
            <a:endParaRPr lang="fr-FR" dirty="0"/>
          </a:p>
        </p:txBody>
      </p:sp>
      <p:pic>
        <p:nvPicPr>
          <p:cNvPr id="2050" name="Picture 2" descr="RÃ©sultat de recherche d'images pour &quot;vm linux&quot;">
            <a:extLst>
              <a:ext uri="{FF2B5EF4-FFF2-40B4-BE49-F238E27FC236}">
                <a16:creationId xmlns="" xmlns:a16="http://schemas.microsoft.com/office/drawing/2014/main" id="{8356C470-E2D8-4DF5-B33C-A3AA3ACB55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9789" y="1996041"/>
            <a:ext cx="5088461" cy="28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eclipse linux&quot;">
            <a:extLst>
              <a:ext uri="{FF2B5EF4-FFF2-40B4-BE49-F238E27FC236}">
                <a16:creationId xmlns="" xmlns:a16="http://schemas.microsoft.com/office/drawing/2014/main" id="{235D6615-57E2-427A-8133-746F4E0D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001" y="1996041"/>
            <a:ext cx="3804421" cy="286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="" xmlns:a16="http://schemas.microsoft.com/office/drawing/2014/main" id="{5D02FE70-46E0-42DD-A503-2F237D836BEB}"/>
              </a:ext>
            </a:extLst>
          </p:cNvPr>
          <p:cNvSpPr/>
          <p:nvPr/>
        </p:nvSpPr>
        <p:spPr>
          <a:xfrm>
            <a:off x="5739767" y="2961636"/>
            <a:ext cx="2037806" cy="931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AA8DC18F-BA39-4D4C-A8DC-884D783A99AC}"/>
              </a:ext>
            </a:extLst>
          </p:cNvPr>
          <p:cNvSpPr txBox="1"/>
          <p:nvPr/>
        </p:nvSpPr>
        <p:spPr>
          <a:xfrm>
            <a:off x="1045869" y="5040687"/>
            <a:ext cx="3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Virtual Machine </a:t>
            </a:r>
            <a:r>
              <a:rPr lang="fr-FR" dirty="0">
                <a:sym typeface="Wingdings" panose="05000000000000000000" pitchFamily="2" charset="2"/>
              </a:rPr>
              <a:t>Linux distribution Ubuntu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0CD270E6-120B-41DF-B3B3-C00706C3E58E}"/>
              </a:ext>
            </a:extLst>
          </p:cNvPr>
          <p:cNvSpPr txBox="1"/>
          <p:nvPr/>
        </p:nvSpPr>
        <p:spPr>
          <a:xfrm>
            <a:off x="9326373" y="5040687"/>
            <a:ext cx="84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Eclipse</a:t>
            </a:r>
          </a:p>
        </p:txBody>
      </p:sp>
    </p:spTree>
    <p:extLst>
      <p:ext uri="{BB962C8B-B14F-4D97-AF65-F5344CB8AC3E}">
        <p14:creationId xmlns:p14="http://schemas.microsoft.com/office/powerpoint/2010/main" val="1331200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10159</TotalTime>
  <Words>144</Words>
  <Application>Microsoft Office PowerPoint</Application>
  <PresentationFormat>Grand écran</PresentationFormat>
  <Paragraphs>71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Circuit</vt:lpstr>
      <vt:lpstr>Twitter  Twerguez </vt:lpstr>
      <vt:lpstr>Sommaire</vt:lpstr>
      <vt:lpstr>Gestion de projet</vt:lpstr>
      <vt:lpstr>Présentation PowerPoint</vt:lpstr>
      <vt:lpstr>Spécifications &amp; mvp</vt:lpstr>
      <vt:lpstr>Présentation PowerPoint</vt:lpstr>
      <vt:lpstr>Présentation PowerPoint</vt:lpstr>
      <vt:lpstr>Présentation PowerPoint</vt:lpstr>
      <vt:lpstr>CHOIX Techniques</vt:lpstr>
      <vt:lpstr>Docker</vt:lpstr>
      <vt:lpstr>Base de données</vt:lpstr>
      <vt:lpstr>Validation</vt:lpstr>
      <vt:lpstr>Reste a faire</vt:lpstr>
      <vt:lpstr>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Tweeter</dc:title>
  <dc:creator>Clément PAGES</dc:creator>
  <cp:lastModifiedBy>User</cp:lastModifiedBy>
  <cp:revision>49</cp:revision>
  <dcterms:created xsi:type="dcterms:W3CDTF">2018-12-07T13:42:37Z</dcterms:created>
  <dcterms:modified xsi:type="dcterms:W3CDTF">2018-12-15T15:40:32Z</dcterms:modified>
</cp:coreProperties>
</file>