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5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98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1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28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2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2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98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C90F-5244-4424-8407-E78A3FF87125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F7F6-23D3-45EE-A37E-6C9C68C98F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983" y="4108814"/>
            <a:ext cx="9144000" cy="1655762"/>
          </a:xfrm>
        </p:spPr>
        <p:txBody>
          <a:bodyPr/>
          <a:lstStyle/>
          <a:p>
            <a:r>
              <a:rPr lang="en-CA" dirty="0" smtClean="0"/>
              <a:t>Smart Parking Lot </a:t>
            </a:r>
          </a:p>
          <a:p>
            <a:endParaRPr lang="en-CA" dirty="0"/>
          </a:p>
          <a:p>
            <a:r>
              <a:rPr lang="en-CA" sz="2000" dirty="0" smtClean="0"/>
              <a:t>By</a:t>
            </a:r>
            <a:r>
              <a:rPr lang="en-CA" sz="1400" dirty="0" smtClean="0"/>
              <a:t>:</a:t>
            </a:r>
            <a:r>
              <a:rPr lang="en-CA" dirty="0" smtClean="0"/>
              <a:t> Achille Mattapullut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33" y="209320"/>
            <a:ext cx="6246563" cy="36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1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896" y="2247441"/>
            <a:ext cx="10515600" cy="3114274"/>
          </a:xfrm>
        </p:spPr>
        <p:txBody>
          <a:bodyPr/>
          <a:lstStyle/>
          <a:p>
            <a:r>
              <a:rPr lang="en-CA" dirty="0" smtClean="0"/>
              <a:t>Proposal</a:t>
            </a:r>
          </a:p>
          <a:p>
            <a:r>
              <a:rPr lang="en-CA" dirty="0" smtClean="0"/>
              <a:t>Budget</a:t>
            </a:r>
          </a:p>
          <a:p>
            <a:r>
              <a:rPr lang="en-CA" dirty="0" smtClean="0"/>
              <a:t>Schedule</a:t>
            </a:r>
          </a:p>
          <a:p>
            <a:r>
              <a:rPr lang="en-CA" dirty="0" smtClean="0"/>
              <a:t>Build Video</a:t>
            </a:r>
          </a:p>
          <a:p>
            <a:r>
              <a:rPr lang="en-US" dirty="0" smtClean="0"/>
              <a:t>Course knowledge utilized from previous courses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2513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51" y="2044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323" y="2041869"/>
            <a:ext cx="8793892" cy="1127640"/>
          </a:xfrm>
        </p:spPr>
        <p:txBody>
          <a:bodyPr/>
          <a:lstStyle/>
          <a:p>
            <a:r>
              <a:rPr lang="en-CA" sz="2000" dirty="0" smtClean="0"/>
              <a:t>Finding parking is a major problem in Toronto</a:t>
            </a:r>
          </a:p>
          <a:p>
            <a:r>
              <a:rPr lang="en-CA" sz="2000" dirty="0" smtClean="0"/>
              <a:t>The current parking managing system is Time consuming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367480" y="3285912"/>
            <a:ext cx="8921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Solution:</a:t>
            </a:r>
          </a:p>
          <a:p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Sensor to trigger Plate reader camera and open parking door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Plate number is registered to a database and link it to the customer mobile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Pay on the go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6876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Budget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9" y="1457244"/>
            <a:ext cx="11749070" cy="46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Schedule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2" y="1573560"/>
            <a:ext cx="10243751" cy="48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3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Build Video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351" y="2820344"/>
            <a:ext cx="7131908" cy="1306813"/>
          </a:xfrm>
        </p:spPr>
        <p:txBody>
          <a:bodyPr/>
          <a:lstStyle/>
          <a:p>
            <a:r>
              <a:rPr lang="en-CA" dirty="0" smtClean="0"/>
              <a:t>https://achille96.github.io/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05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Course Knowledge utilized from previous course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3399"/>
            <a:ext cx="10515600" cy="3642240"/>
          </a:xfrm>
        </p:spPr>
        <p:txBody>
          <a:bodyPr/>
          <a:lstStyle/>
          <a:p>
            <a:r>
              <a:rPr lang="en-CA" dirty="0" smtClean="0"/>
              <a:t>Technical C - TECH153</a:t>
            </a:r>
          </a:p>
          <a:p>
            <a:r>
              <a:rPr lang="en-CA" dirty="0"/>
              <a:t>Programming Techniques in </a:t>
            </a:r>
            <a:r>
              <a:rPr lang="en-CA" dirty="0" smtClean="0"/>
              <a:t>Java- CENG212</a:t>
            </a:r>
          </a:p>
          <a:p>
            <a:r>
              <a:rPr lang="en-CA" dirty="0" smtClean="0"/>
              <a:t>Internet Programming- CENG256</a:t>
            </a:r>
          </a:p>
          <a:p>
            <a:r>
              <a:rPr lang="en-CA" dirty="0" smtClean="0"/>
              <a:t>Unix Scripting- CENG200</a:t>
            </a:r>
          </a:p>
          <a:p>
            <a:r>
              <a:rPr lang="en-CA" dirty="0"/>
              <a:t>Database with </a:t>
            </a:r>
            <a:r>
              <a:rPr lang="en-CA" dirty="0" smtClean="0"/>
              <a:t>Java- CENG254</a:t>
            </a:r>
          </a:p>
          <a:p>
            <a:r>
              <a:rPr lang="en-CA" dirty="0" smtClean="0"/>
              <a:t>Electronic Devices and Circuits- TECH150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581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Content</vt:lpstr>
      <vt:lpstr>Proposal</vt:lpstr>
      <vt:lpstr>Budget</vt:lpstr>
      <vt:lpstr>Schedule</vt:lpstr>
      <vt:lpstr>Build Video</vt:lpstr>
      <vt:lpstr>Course Knowledge utilized from previous course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achille mattapullut</dc:creator>
  <cp:lastModifiedBy>achille mattapullut</cp:lastModifiedBy>
  <cp:revision>5</cp:revision>
  <dcterms:created xsi:type="dcterms:W3CDTF">2016-11-29T23:42:42Z</dcterms:created>
  <dcterms:modified xsi:type="dcterms:W3CDTF">2016-11-30T02:51:35Z</dcterms:modified>
</cp:coreProperties>
</file>