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nUCVmVpQG4&amp;feature=youtu.b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Telematics</a:t>
            </a:r>
            <a:endParaRPr lang="en-US" dirty="0"/>
          </a:p>
        </p:txBody>
      </p:sp>
      <p:pic>
        <p:nvPicPr>
          <p:cNvPr id="5" name="Picture Placeholder 4" descr="14859361_10209074562295292_2019432711_o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By: Jerome Aganon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Build Video</a:t>
            </a:r>
          </a:p>
          <a:p>
            <a:r>
              <a:rPr lang="en-US" dirty="0" smtClean="0"/>
              <a:t>Course knowledge utilized from previous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Proposal:Background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has been part of our daily life.</a:t>
            </a:r>
            <a:endParaRPr lang="en-US" dirty="0"/>
          </a:p>
          <a:p>
            <a:r>
              <a:rPr lang="en-US" dirty="0" smtClean="0"/>
              <a:t>Based on National Safety Council, around 27,000 accidents occur everyday.</a:t>
            </a:r>
          </a:p>
          <a:p>
            <a:r>
              <a:rPr lang="en-US" dirty="0" smtClean="0"/>
              <a:t>According to provincial law, any accident that has less than $2000 estimated damage does not require police.</a:t>
            </a:r>
          </a:p>
        </p:txBody>
      </p:sp>
    </p:spTree>
    <p:extLst>
      <p:ext uri="{BB962C8B-B14F-4D97-AF65-F5344CB8AC3E}">
        <p14:creationId xmlns:p14="http://schemas.microsoft.com/office/powerpoint/2010/main" val="21027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Proposal:Solution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27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are going to build a collision detector.</a:t>
            </a:r>
          </a:p>
          <a:p>
            <a:r>
              <a:rPr lang="en-US" dirty="0" smtClean="0"/>
              <a:t>It uses vibration sensor to detect the collision.</a:t>
            </a:r>
          </a:p>
          <a:p>
            <a:r>
              <a:rPr lang="en-US" dirty="0" smtClean="0"/>
              <a:t>It uses raspberry pi camera to record the collision.</a:t>
            </a:r>
          </a:p>
          <a:p>
            <a:endParaRPr lang="en-US" dirty="0"/>
          </a:p>
        </p:txBody>
      </p:sp>
      <p:pic>
        <p:nvPicPr>
          <p:cNvPr id="4" name="Picture 3" descr="Screenshot 2016-11-29 05.5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142917"/>
            <a:ext cx="6883400" cy="29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Actual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Estimated</a:t>
            </a:r>
          </a:p>
          <a:p>
            <a:endParaRPr lang="en-US" dirty="0"/>
          </a:p>
        </p:txBody>
      </p:sp>
      <p:pic>
        <p:nvPicPr>
          <p:cNvPr id="9" name="Content Placeholder 5" descr="Screenshot 2016-11-29 06.02.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62" b="-70141"/>
          <a:stretch/>
        </p:blipFill>
        <p:spPr>
          <a:xfrm>
            <a:off x="530225" y="1600201"/>
            <a:ext cx="4038600" cy="4525962"/>
          </a:xfrm>
          <a:prstGeom prst="rect">
            <a:avLst/>
          </a:prstGeom>
        </p:spPr>
      </p:pic>
      <p:pic>
        <p:nvPicPr>
          <p:cNvPr id="10" name="Picture 9" descr="Screenshot 2016-11-29 06.14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97901"/>
            <a:ext cx="4068290" cy="20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BuildVideo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https://www.youtube.com/watch?v=-nUCVmVpQG4&amp;feature=youtu.be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3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Course Knowledge utilized from previous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Circuit/Electric and Device Circuit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Unix Scripting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Internet Programming</a:t>
            </a:r>
          </a:p>
          <a:p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755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128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Telematics</vt:lpstr>
      <vt:lpstr>Content</vt:lpstr>
      <vt:lpstr>Proposal:Background</vt:lpstr>
      <vt:lpstr>Proposal:Solution</vt:lpstr>
      <vt:lpstr>Budget</vt:lpstr>
      <vt:lpstr>BuildVideo</vt:lpstr>
      <vt:lpstr>Course Knowledge utilized from previous 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Telematics</dc:title>
  <dc:creator>Jerome Aganon</dc:creator>
  <cp:lastModifiedBy>Jerome Aganon</cp:lastModifiedBy>
  <cp:revision>8</cp:revision>
  <dcterms:created xsi:type="dcterms:W3CDTF">2016-11-29T10:11:51Z</dcterms:created>
  <dcterms:modified xsi:type="dcterms:W3CDTF">2016-11-29T14:48:11Z</dcterms:modified>
</cp:coreProperties>
</file>