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pacy.io/usage/linguistic-features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SMM694</a:t>
            </a:r>
            <a:r>
              <a:rPr/>
              <a:t> </a:t>
            </a:r>
            <a:r>
              <a:rPr/>
              <a:t>―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Simone</a:t>
            </a:r>
            <a:r>
              <a:rPr/>
              <a:t> </a:t>
            </a:r>
            <a:r>
              <a:rPr/>
              <a:t>Santoni</a:t>
            </a:r>
            <a:r>
              <a:rPr/>
              <a:t> </a:t>
            </a:r>
            <a:r>
              <a:rPr/>
              <a:t>―</a:t>
            </a:r>
            <a:r>
              <a:rPr/>
              <a:t> </a:t>
            </a:r>
            <a:r>
              <a:rPr/>
              <a:t>Cass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School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</a:t>
            </a:r>
            <a:r>
              <a:rPr/>
              <a:t> </a:t>
            </a:r>
            <a:r>
              <a:rPr/>
              <a:t>27,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Week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 topics:</a:t>
            </a:r>
          </a:p>
          <a:p>
            <a:pPr lvl="1"/>
            <a:r>
              <a:rPr/>
              <a:t>Representing words and meanings</a:t>
            </a:r>
          </a:p>
          <a:p>
            <a:pPr lvl="1"/>
            <a:r>
              <a:rPr/>
              <a:t>Language modeling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</a:p>
          <a:p>
            <a:pPr lvl="1"/>
          </a:p>
          <a:p>
            <a:pPr lvl="1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(NL)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What</a:t>
            </a:r>
            <a:r>
              <a:rPr/>
              <a:t> is an NL model?</a:t>
            </a:r>
          </a:p>
          <a:p>
            <a:pPr lvl="0" marL="0" indent="0">
              <a:buNone/>
            </a:pPr>
            <a:r>
              <a:rPr b="1"/>
              <a:t>How</a:t>
            </a:r>
            <a:r>
              <a:rPr/>
              <a:t> do we build an NL model?</a:t>
            </a:r>
          </a:p>
          <a:p>
            <a:pPr lvl="0" marL="0" indent="0">
              <a:buNone/>
            </a:pPr>
            <a:r>
              <a:rPr b="1"/>
              <a:t>Why</a:t>
            </a:r>
            <a:r>
              <a:rPr/>
              <a:t> should we care about NL models?</a:t>
            </a:r>
          </a:p>
          <a:p>
            <a:pPr lvl="0" marL="0" indent="0">
              <a:buNone/>
            </a:pPr>
            <a:r>
              <a:rPr/>
              <a:t>. . .</a:t>
            </a:r>
          </a:p>
          <a:p>
            <a:pPr lvl="0" marL="0" indent="0">
              <a:buNone/>
            </a:pPr>
            <a:r>
              <a:rPr/>
              <a:t>… let’s focus on the </a:t>
            </a:r>
            <a:r>
              <a:rPr b="1"/>
              <a:t>why</a:t>
            </a:r>
            <a:r>
              <a:rPr/>
              <a:t> aspect first.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NL</a:t>
            </a:r>
            <a:r>
              <a:rPr/>
              <a:t> </a:t>
            </a:r>
            <a:r>
              <a:rPr/>
              <a:t>models?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consider tokenization, a core task to any natural language processing analysis.</a:t>
                </a:r>
              </a:p>
              <a:p>
                <a:pPr lvl="0" marL="0" indent="0">
                  <a:buNone/>
                </a:pPr>
                <a:r>
                  <a:rPr/>
                  <a:t>Given a sentence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Naive tokenizer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NLTK tokenizers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N-grams &amp; tokenizers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Modeling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language: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Processing raw text intelligently is difficult:</a:t>
            </a:r>
          </a:p>
          <a:p>
            <a:pPr lvl="1"/>
            <a:r>
              <a:rPr/>
              <a:t>it’s common for words that look completely different to mean almost the same thing</a:t>
            </a:r>
          </a:p>
          <a:p>
            <a:pPr lvl="1"/>
            <a:r>
              <a:rPr/>
              <a:t>the same words in a different order can mean something completely different</a:t>
            </a:r>
          </a:p>
          <a:p>
            <a:pPr lvl="1"/>
            <a:r>
              <a:rPr/>
              <a:t>most words are rare</a:t>
            </a:r>
          </a:p>
          <a:p>
            <a:pPr lvl="1"/>
            <a:r>
              <a:rPr/>
              <a:t>even splitting text into useful word-like units can be difficult in many languages (see Japanese)</a:t>
            </a:r>
          </a:p>
          <a:p>
            <a:pPr lvl="0" marL="0" indent="0">
              <a:buNone/>
            </a:pPr>
            <a:r>
              <a:rPr i="1"/>
              <a:t>Source</a:t>
            </a:r>
            <a:r>
              <a:rPr/>
              <a:t> is </a:t>
            </a:r>
            <a:r>
              <a:rPr>
                <a:hlinkClick r:id="rId2"/>
              </a:rPr>
              <a:t>spaCy website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NL</a:t>
            </a:r>
            <a:r>
              <a:rPr/>
              <a:t> </a:t>
            </a:r>
            <a:r>
              <a:rPr/>
              <a:t>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pre-DL models of the language</a:t>
            </a:r>
          </a:p>
          <a:p>
            <a:pPr lvl="1"/>
            <a:r>
              <a:rPr/>
              <a:t>post-DL models of the language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architecture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Models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SMM694 ― Week 2</dc:title>
  <dc:creator>Simone Santoni ― Cass Business School</dc:creator>
  <cp:keywords/>
  <dcterms:created xsi:type="dcterms:W3CDTF">2020-05-27T07:41:08Z</dcterms:created>
  <dcterms:modified xsi:type="dcterms:W3CDTF">2020-05-27T07:41:08Z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May 27, 2020</vt:lpwstr>
  </property>
</Properties>
</file>